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4"/>
  </p:sldMasterIdLst>
  <p:notesMasterIdLst>
    <p:notesMasterId r:id="rId32"/>
  </p:notesMasterIdLst>
  <p:sldIdLst>
    <p:sldId id="442" r:id="rId5"/>
    <p:sldId id="366" r:id="rId6"/>
    <p:sldId id="2123639111" r:id="rId7"/>
    <p:sldId id="454" r:id="rId8"/>
    <p:sldId id="2123639092" r:id="rId9"/>
    <p:sldId id="259" r:id="rId10"/>
    <p:sldId id="450" r:id="rId11"/>
    <p:sldId id="2134805084" r:id="rId12"/>
    <p:sldId id="2123639113" r:id="rId13"/>
    <p:sldId id="2123639108" r:id="rId14"/>
    <p:sldId id="2123639114" r:id="rId15"/>
    <p:sldId id="2123639107" r:id="rId16"/>
    <p:sldId id="359" r:id="rId17"/>
    <p:sldId id="477" r:id="rId18"/>
    <p:sldId id="2134805081" r:id="rId19"/>
    <p:sldId id="473" r:id="rId20"/>
    <p:sldId id="2134805082" r:id="rId21"/>
    <p:sldId id="2123639099" r:id="rId22"/>
    <p:sldId id="2123639117" r:id="rId23"/>
    <p:sldId id="2123639112" r:id="rId24"/>
    <p:sldId id="2123639085" r:id="rId25"/>
    <p:sldId id="2123639072" r:id="rId26"/>
    <p:sldId id="2123639081" r:id="rId27"/>
    <p:sldId id="2123639109" r:id="rId28"/>
    <p:sldId id="2123639067" r:id="rId29"/>
    <p:sldId id="2134805078" r:id="rId30"/>
    <p:sldId id="468" r:id="rId31"/>
  </p:sldIdLst>
  <p:sldSz cx="12192000" cy="6858000"/>
  <p:notesSz cx="6858000" cy="9144000"/>
  <p:embeddedFontLst>
    <p:embeddedFont>
      <p:font typeface="Calibri" panose="020F0502020204030204" pitchFamily="34" charset="0"/>
      <p:regular r:id="rId33"/>
      <p:bold r:id="rId34"/>
      <p:italic r:id="rId35"/>
      <p:boldItalic r:id="rId36"/>
    </p:embeddedFont>
    <p:embeddedFont>
      <p:font typeface="Red Hat Display" panose="020B0604020202020204" charset="0"/>
      <p:regular r:id="rId37"/>
      <p:bold r:id="rId38"/>
      <p:italic r:id="rId39"/>
      <p:boldItalic r:id="rId40"/>
    </p:embeddedFont>
    <p:embeddedFont>
      <p:font typeface="Red Hat Display Black" panose="020B0604020202020204" charset="0"/>
      <p:regular r:id="rId41"/>
      <p:bold r:id="rId42"/>
      <p:italic r:id="rId43"/>
      <p:boldItalic r:id="rId44"/>
    </p:embeddedFont>
    <p:embeddedFont>
      <p:font typeface="Red Hat Display Medium" panose="020B0604020202020204" charset="0"/>
      <p:regular r:id="rId45"/>
      <p:bold r:id="rId46"/>
      <p:italic r:id="rId47"/>
      <p:boldItalic r:id="rId48"/>
    </p:embeddedFont>
    <p:embeddedFont>
      <p:font typeface="Red Hat Text" panose="020B0604020202020204" charset="0"/>
      <p:regular r:id="rId49"/>
      <p:bold r:id="rId50"/>
      <p:italic r:id="rId51"/>
      <p:bold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A1AFB3-2F94-4AFC-9837-672685BF2717}" name="Ludovic Highman" initials="LH" userId="S::ludovic@qs.com::cecc8eb9-1ebc-4edd-a689-8533f5e6a30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C01"/>
    <a:srgbClr val="5D5D5B"/>
    <a:srgbClr val="D5E2F4"/>
    <a:srgbClr val="F7A70D"/>
    <a:srgbClr val="008A3E"/>
    <a:srgbClr val="FFC000"/>
    <a:srgbClr val="44B672"/>
    <a:srgbClr val="F6F6F6"/>
    <a:srgbClr val="FDEDCF"/>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7E0E8A-EF2D-4AF1-8140-75AFE87495E3}" v="28" dt="2022-11-07T19:24:00.1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4" autoAdjust="0"/>
    <p:restoredTop sz="93657" autoAdjust="0"/>
  </p:normalViewPr>
  <p:slideViewPr>
    <p:cSldViewPr snapToGrid="0">
      <p:cViewPr varScale="1">
        <p:scale>
          <a:sx n="51" d="100"/>
          <a:sy n="51" d="100"/>
        </p:scale>
        <p:origin x="102" y="9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9.fntdata"/><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openxmlformats.org/officeDocument/2006/relationships/font" Target="fonts/font17.fntdata"/><Relationship Id="rId57"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2.fntdata"/><Relationship Id="rId52" Type="http://schemas.openxmlformats.org/officeDocument/2006/relationships/font" Target="fonts/font20.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19.fntdata"/><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png"/><Relationship Id="rId1" Type="http://schemas.openxmlformats.org/officeDocument/2006/relationships/image" Target="../media/image53.png"/><Relationship Id="rId5" Type="http://schemas.openxmlformats.org/officeDocument/2006/relationships/image" Target="../media/image56.svg"/><Relationship Id="rId4" Type="http://schemas.openxmlformats.org/officeDocument/2006/relationships/image" Target="../media/image5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png"/><Relationship Id="rId1" Type="http://schemas.openxmlformats.org/officeDocument/2006/relationships/image" Target="../media/image53.png"/><Relationship Id="rId5" Type="http://schemas.openxmlformats.org/officeDocument/2006/relationships/image" Target="../media/image56.svg"/><Relationship Id="rId4" Type="http://schemas.openxmlformats.org/officeDocument/2006/relationships/image" Target="../media/image5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550549-3DCC-482E-85BD-DB390F859943}"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99A7F455-930E-4C5A-9308-D555BDF1954A}">
      <dgm:prSet custT="1"/>
      <dgm:spPr/>
      <dgm:t>
        <a:bodyPr/>
        <a:lstStyle/>
        <a:p>
          <a:pPr>
            <a:lnSpc>
              <a:spcPct val="100000"/>
            </a:lnSpc>
          </a:pPr>
          <a:r>
            <a:rPr lang="en-US" sz="1400" dirty="0"/>
            <a:t>Research underpins much of the ranking. The strategic research focus can tell us a lot about an institution – not only its academic strengths but its direction, focus and mission</a:t>
          </a:r>
        </a:p>
      </dgm:t>
    </dgm:pt>
    <dgm:pt modelId="{66AFC6E4-640D-4D50-9DD7-C2B58E30395F}" type="parTrans" cxnId="{7C9CCCC7-C384-40A8-8FAF-24F748BC4DA1}">
      <dgm:prSet/>
      <dgm:spPr/>
      <dgm:t>
        <a:bodyPr/>
        <a:lstStyle/>
        <a:p>
          <a:endParaRPr lang="en-US"/>
        </a:p>
      </dgm:t>
    </dgm:pt>
    <dgm:pt modelId="{8A406B25-2534-40C2-8953-601BA1248BD3}" type="sibTrans" cxnId="{7C9CCCC7-C384-40A8-8FAF-24F748BC4DA1}">
      <dgm:prSet/>
      <dgm:spPr/>
      <dgm:t>
        <a:bodyPr/>
        <a:lstStyle/>
        <a:p>
          <a:endParaRPr lang="en-US"/>
        </a:p>
      </dgm:t>
    </dgm:pt>
    <dgm:pt modelId="{729EC1BB-4857-455E-9845-787750484AA0}">
      <dgm:prSet custT="1"/>
      <dgm:spPr/>
      <dgm:t>
        <a:bodyPr/>
        <a:lstStyle/>
        <a:p>
          <a:pPr>
            <a:lnSpc>
              <a:spcPct val="100000"/>
            </a:lnSpc>
          </a:pPr>
          <a:r>
            <a:rPr lang="en-US" sz="1400" dirty="0"/>
            <a:t>Does not require participation or direct submission – in line with our general rankings policy</a:t>
          </a:r>
        </a:p>
      </dgm:t>
    </dgm:pt>
    <dgm:pt modelId="{81FE424A-18B6-432D-96A9-46E09F566489}" type="parTrans" cxnId="{5978FEEF-5FD4-4B1F-8309-CAC9BD0F7AA3}">
      <dgm:prSet/>
      <dgm:spPr/>
      <dgm:t>
        <a:bodyPr/>
        <a:lstStyle/>
        <a:p>
          <a:endParaRPr lang="en-US"/>
        </a:p>
      </dgm:t>
    </dgm:pt>
    <dgm:pt modelId="{83AFF6DC-83DB-4AD3-8998-9F6114526EBE}" type="sibTrans" cxnId="{5978FEEF-5FD4-4B1F-8309-CAC9BD0F7AA3}">
      <dgm:prSet/>
      <dgm:spPr/>
      <dgm:t>
        <a:bodyPr/>
        <a:lstStyle/>
        <a:p>
          <a:endParaRPr lang="en-US"/>
        </a:p>
      </dgm:t>
    </dgm:pt>
    <dgm:pt modelId="{BB2AB394-2B93-4620-A91C-2F458E48F314}">
      <dgm:prSet custT="1"/>
      <dgm:spPr/>
      <dgm:t>
        <a:bodyPr/>
        <a:lstStyle/>
        <a:p>
          <a:pPr>
            <a:lnSpc>
              <a:spcPct val="100000"/>
            </a:lnSpc>
          </a:pPr>
          <a:r>
            <a:rPr lang="en-US" sz="1400" dirty="0"/>
            <a:t>It’s a dialogue. The conversation on sustainable development is ever changing. Feedback, advice and refinement is essential</a:t>
          </a:r>
        </a:p>
      </dgm:t>
    </dgm:pt>
    <dgm:pt modelId="{B1A5A828-7F59-4799-9AF3-F3815C0EC687}" type="parTrans" cxnId="{5101D0BE-2F18-45BF-848A-AF00B7823A9D}">
      <dgm:prSet/>
      <dgm:spPr/>
      <dgm:t>
        <a:bodyPr/>
        <a:lstStyle/>
        <a:p>
          <a:endParaRPr lang="en-US"/>
        </a:p>
      </dgm:t>
    </dgm:pt>
    <dgm:pt modelId="{1AE27C7F-6FA8-48E6-B8A4-41DE38C80C50}" type="sibTrans" cxnId="{5101D0BE-2F18-45BF-848A-AF00B7823A9D}">
      <dgm:prSet/>
      <dgm:spPr/>
      <dgm:t>
        <a:bodyPr/>
        <a:lstStyle/>
        <a:p>
          <a:endParaRPr lang="en-US"/>
        </a:p>
      </dgm:t>
    </dgm:pt>
    <dgm:pt modelId="{37E23A82-7AC4-4F79-A92A-DADBB5F9EB7A}">
      <dgm:prSet custT="1"/>
      <dgm:spPr/>
      <dgm:t>
        <a:bodyPr/>
        <a:lstStyle/>
        <a:p>
          <a:pPr>
            <a:lnSpc>
              <a:spcPct val="100000"/>
            </a:lnSpc>
          </a:pPr>
          <a:r>
            <a:rPr lang="en-US" sz="1400" dirty="0"/>
            <a:t>National-level statistics are included – making it the first major ranking to link the higher education sector to wider national performance</a:t>
          </a:r>
        </a:p>
      </dgm:t>
    </dgm:pt>
    <dgm:pt modelId="{DD7067B7-E82D-4231-B933-7087DFC55D75}" type="parTrans" cxnId="{7489DDBA-70A6-4C01-B947-F9D166D7A21C}">
      <dgm:prSet/>
      <dgm:spPr/>
      <dgm:t>
        <a:bodyPr/>
        <a:lstStyle/>
        <a:p>
          <a:endParaRPr lang="en-GB"/>
        </a:p>
      </dgm:t>
    </dgm:pt>
    <dgm:pt modelId="{5933D352-A2B4-4F95-AA44-A2D187D91D64}" type="sibTrans" cxnId="{7489DDBA-70A6-4C01-B947-F9D166D7A21C}">
      <dgm:prSet/>
      <dgm:spPr/>
      <dgm:t>
        <a:bodyPr/>
        <a:lstStyle/>
        <a:p>
          <a:endParaRPr lang="en-GB"/>
        </a:p>
      </dgm:t>
    </dgm:pt>
    <dgm:pt modelId="{9F5B8AF9-09A9-4E7B-B4EF-74D0D6207C9A}" type="pres">
      <dgm:prSet presAssocID="{DF550549-3DCC-482E-85BD-DB390F859943}" presName="root" presStyleCnt="0">
        <dgm:presLayoutVars>
          <dgm:dir/>
          <dgm:resizeHandles val="exact"/>
        </dgm:presLayoutVars>
      </dgm:prSet>
      <dgm:spPr/>
    </dgm:pt>
    <dgm:pt modelId="{BE1AB713-72B2-4770-B5DF-080C9993E057}" type="pres">
      <dgm:prSet presAssocID="{99A7F455-930E-4C5A-9308-D555BDF1954A}" presName="compNode" presStyleCnt="0"/>
      <dgm:spPr/>
    </dgm:pt>
    <dgm:pt modelId="{3BA7E3AE-C961-421D-AF51-66AD66AAB23B}" type="pres">
      <dgm:prSet presAssocID="{99A7F455-930E-4C5A-9308-D555BDF1954A}" presName="iconRect" presStyleLbl="node1" presStyleIdx="0" presStyleCnt="4" custScaleX="160116" custScaleY="160115" custLinFactNeighborX="732" custLinFactNeighborY="-23416"/>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90A6ED8E-9323-4173-BDFB-59CE46626355}" type="pres">
      <dgm:prSet presAssocID="{99A7F455-930E-4C5A-9308-D555BDF1954A}" presName="spaceRect" presStyleCnt="0"/>
      <dgm:spPr/>
    </dgm:pt>
    <dgm:pt modelId="{04F8EBD3-52CD-4E1B-8986-8E25FEF3CABD}" type="pres">
      <dgm:prSet presAssocID="{99A7F455-930E-4C5A-9308-D555BDF1954A}" presName="textRect" presStyleLbl="revTx" presStyleIdx="0" presStyleCnt="4">
        <dgm:presLayoutVars>
          <dgm:chMax val="1"/>
          <dgm:chPref val="1"/>
        </dgm:presLayoutVars>
      </dgm:prSet>
      <dgm:spPr/>
    </dgm:pt>
    <dgm:pt modelId="{EEFEDDF0-8ADC-463D-A41E-F9B71B4AAB24}" type="pres">
      <dgm:prSet presAssocID="{8A406B25-2534-40C2-8953-601BA1248BD3}" presName="sibTrans" presStyleCnt="0"/>
      <dgm:spPr/>
    </dgm:pt>
    <dgm:pt modelId="{933538C2-8BA4-4FF0-A5B3-25B9EF6BCC2F}" type="pres">
      <dgm:prSet presAssocID="{729EC1BB-4857-455E-9845-787750484AA0}" presName="compNode" presStyleCnt="0"/>
      <dgm:spPr/>
    </dgm:pt>
    <dgm:pt modelId="{3BEA9642-CE99-45E1-AB39-D8994FBDB3F1}" type="pres">
      <dgm:prSet presAssocID="{729EC1BB-4857-455E-9845-787750484AA0}" presName="iconRect" presStyleLbl="node1" presStyleIdx="1" presStyleCnt="4" custScaleX="160116" custScaleY="160115" custLinFactNeighborX="11038" custLinFactNeighborY="-24879"/>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Atom with solid fill"/>
        </a:ext>
      </dgm:extLst>
    </dgm:pt>
    <dgm:pt modelId="{115C5677-FD33-460B-87CF-C660688D3DF9}" type="pres">
      <dgm:prSet presAssocID="{729EC1BB-4857-455E-9845-787750484AA0}" presName="spaceRect" presStyleCnt="0"/>
      <dgm:spPr/>
    </dgm:pt>
    <dgm:pt modelId="{ACE36D8D-A5BE-4E63-BD4F-1B5EA07AC93C}" type="pres">
      <dgm:prSet presAssocID="{729EC1BB-4857-455E-9845-787750484AA0}" presName="textRect" presStyleLbl="revTx" presStyleIdx="1" presStyleCnt="4">
        <dgm:presLayoutVars>
          <dgm:chMax val="1"/>
          <dgm:chPref val="1"/>
        </dgm:presLayoutVars>
      </dgm:prSet>
      <dgm:spPr/>
    </dgm:pt>
    <dgm:pt modelId="{AFC842B4-FD5E-4E86-9900-94B02AD50946}" type="pres">
      <dgm:prSet presAssocID="{83AFF6DC-83DB-4AD3-8998-9F6114526EBE}" presName="sibTrans" presStyleCnt="0"/>
      <dgm:spPr/>
    </dgm:pt>
    <dgm:pt modelId="{226C26AE-CC8A-4FD5-A9D3-D6E67DB40A72}" type="pres">
      <dgm:prSet presAssocID="{BB2AB394-2B93-4620-A91C-2F458E48F314}" presName="compNode" presStyleCnt="0"/>
      <dgm:spPr/>
    </dgm:pt>
    <dgm:pt modelId="{333B6E16-5F71-404A-8A1A-44904F4F23B6}" type="pres">
      <dgm:prSet presAssocID="{BB2AB394-2B93-4620-A91C-2F458E48F314}" presName="iconRect" presStyleLbl="node1" presStyleIdx="2" presStyleCnt="4" custScaleX="160116" custScaleY="160115" custLinFactNeighborX="8682" custLinFactNeighborY="-23416"/>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Lightbulb and gear with solid fill"/>
        </a:ext>
      </dgm:extLst>
    </dgm:pt>
    <dgm:pt modelId="{37394983-D660-44C6-BD50-970BB76DD315}" type="pres">
      <dgm:prSet presAssocID="{BB2AB394-2B93-4620-A91C-2F458E48F314}" presName="spaceRect" presStyleCnt="0"/>
      <dgm:spPr/>
    </dgm:pt>
    <dgm:pt modelId="{939AFBC8-514B-457C-8747-B424305152C5}" type="pres">
      <dgm:prSet presAssocID="{BB2AB394-2B93-4620-A91C-2F458E48F314}" presName="textRect" presStyleLbl="revTx" presStyleIdx="2" presStyleCnt="4" custLinFactNeighborX="4373" custLinFactNeighborY="1367">
        <dgm:presLayoutVars>
          <dgm:chMax val="1"/>
          <dgm:chPref val="1"/>
        </dgm:presLayoutVars>
      </dgm:prSet>
      <dgm:spPr/>
    </dgm:pt>
    <dgm:pt modelId="{DC306F34-D921-4DA3-99E9-066F8FA62F59}" type="pres">
      <dgm:prSet presAssocID="{1AE27C7F-6FA8-48E6-B8A4-41DE38C80C50}" presName="sibTrans" presStyleCnt="0"/>
      <dgm:spPr/>
    </dgm:pt>
    <dgm:pt modelId="{9753D041-BD79-4656-B69A-9A70FC741C22}" type="pres">
      <dgm:prSet presAssocID="{37E23A82-7AC4-4F79-A92A-DADBB5F9EB7A}" presName="compNode" presStyleCnt="0"/>
      <dgm:spPr/>
    </dgm:pt>
    <dgm:pt modelId="{949A89D9-8860-4411-9E9E-C3FEC814C6B6}" type="pres">
      <dgm:prSet presAssocID="{37E23A82-7AC4-4F79-A92A-DADBB5F9EB7A}" presName="iconRect" presStyleLbl="node1" presStyleIdx="3" presStyleCnt="4" custScaleX="160116" custScaleY="160115" custLinFactNeighborX="32533" custLinFactNeighborY="-23416"/>
      <dgm:spPr>
        <a:blipFill rotWithShape="1">
          <a:blip xmlns:r="http://schemas.openxmlformats.org/officeDocument/2006/relationships" r:embed="rId4">
            <a:extLst>
              <a:ext uri="{96DAC541-7B7A-43D3-8B79-37D633B846F1}">
                <asvg:svgBlip xmlns:asvg="http://schemas.microsoft.com/office/drawing/2016/SVG/main" r:embed="rId5"/>
              </a:ext>
            </a:extLst>
          </a:blip>
          <a:srcRect/>
          <a:stretch>
            <a:fillRect/>
          </a:stretch>
        </a:blipFill>
      </dgm:spPr>
      <dgm:extLst>
        <a:ext uri="{E40237B7-FDA0-4F09-8148-C483321AD2D9}">
          <dgm14:cNvPr xmlns:dgm14="http://schemas.microsoft.com/office/drawing/2010/diagram" id="0" name="" descr="Chat with solid fill"/>
        </a:ext>
      </dgm:extLst>
    </dgm:pt>
    <dgm:pt modelId="{0CCFBBF0-A38E-4E76-801F-0D31CC4CCABD}" type="pres">
      <dgm:prSet presAssocID="{37E23A82-7AC4-4F79-A92A-DADBB5F9EB7A}" presName="spaceRect" presStyleCnt="0"/>
      <dgm:spPr/>
    </dgm:pt>
    <dgm:pt modelId="{87C481A4-F8F6-40FF-BB67-873344898B06}" type="pres">
      <dgm:prSet presAssocID="{37E23A82-7AC4-4F79-A92A-DADBB5F9EB7A}" presName="textRect" presStyleLbl="revTx" presStyleIdx="3" presStyleCnt="4" custLinFactNeighborX="13515" custLinFactNeighborY="1367">
        <dgm:presLayoutVars>
          <dgm:chMax val="1"/>
          <dgm:chPref val="1"/>
        </dgm:presLayoutVars>
      </dgm:prSet>
      <dgm:spPr/>
    </dgm:pt>
  </dgm:ptLst>
  <dgm:cxnLst>
    <dgm:cxn modelId="{BD66B673-CB3B-44FA-8857-5C53B5DCA42D}" type="presOf" srcId="{37E23A82-7AC4-4F79-A92A-DADBB5F9EB7A}" destId="{87C481A4-F8F6-40FF-BB67-873344898B06}" srcOrd="0" destOrd="0" presId="urn:microsoft.com/office/officeart/2018/2/layout/IconLabelList"/>
    <dgm:cxn modelId="{DA92F67B-10CC-4FED-9132-4AF51DDBCD2C}" type="presOf" srcId="{BB2AB394-2B93-4620-A91C-2F458E48F314}" destId="{939AFBC8-514B-457C-8747-B424305152C5}" srcOrd="0" destOrd="0" presId="urn:microsoft.com/office/officeart/2018/2/layout/IconLabelList"/>
    <dgm:cxn modelId="{30BD2087-F152-44F9-8F28-6D1C670218FB}" type="presOf" srcId="{729EC1BB-4857-455E-9845-787750484AA0}" destId="{ACE36D8D-A5BE-4E63-BD4F-1B5EA07AC93C}" srcOrd="0" destOrd="0" presId="urn:microsoft.com/office/officeart/2018/2/layout/IconLabelList"/>
    <dgm:cxn modelId="{77541C94-04A1-4554-BCFD-BE5F85C0A93C}" type="presOf" srcId="{DF550549-3DCC-482E-85BD-DB390F859943}" destId="{9F5B8AF9-09A9-4E7B-B4EF-74D0D6207C9A}" srcOrd="0" destOrd="0" presId="urn:microsoft.com/office/officeart/2018/2/layout/IconLabelList"/>
    <dgm:cxn modelId="{7489DDBA-70A6-4C01-B947-F9D166D7A21C}" srcId="{DF550549-3DCC-482E-85BD-DB390F859943}" destId="{37E23A82-7AC4-4F79-A92A-DADBB5F9EB7A}" srcOrd="3" destOrd="0" parTransId="{DD7067B7-E82D-4231-B933-7087DFC55D75}" sibTransId="{5933D352-A2B4-4F95-AA44-A2D187D91D64}"/>
    <dgm:cxn modelId="{5101D0BE-2F18-45BF-848A-AF00B7823A9D}" srcId="{DF550549-3DCC-482E-85BD-DB390F859943}" destId="{BB2AB394-2B93-4620-A91C-2F458E48F314}" srcOrd="2" destOrd="0" parTransId="{B1A5A828-7F59-4799-9AF3-F3815C0EC687}" sibTransId="{1AE27C7F-6FA8-48E6-B8A4-41DE38C80C50}"/>
    <dgm:cxn modelId="{7C9CCCC7-C384-40A8-8FAF-24F748BC4DA1}" srcId="{DF550549-3DCC-482E-85BD-DB390F859943}" destId="{99A7F455-930E-4C5A-9308-D555BDF1954A}" srcOrd="0" destOrd="0" parTransId="{66AFC6E4-640D-4D50-9DD7-C2B58E30395F}" sibTransId="{8A406B25-2534-40C2-8953-601BA1248BD3}"/>
    <dgm:cxn modelId="{5351FDED-F26C-4D74-8D7D-9403A1B04B32}" type="presOf" srcId="{99A7F455-930E-4C5A-9308-D555BDF1954A}" destId="{04F8EBD3-52CD-4E1B-8986-8E25FEF3CABD}" srcOrd="0" destOrd="0" presId="urn:microsoft.com/office/officeart/2018/2/layout/IconLabelList"/>
    <dgm:cxn modelId="{5978FEEF-5FD4-4B1F-8309-CAC9BD0F7AA3}" srcId="{DF550549-3DCC-482E-85BD-DB390F859943}" destId="{729EC1BB-4857-455E-9845-787750484AA0}" srcOrd="1" destOrd="0" parTransId="{81FE424A-18B6-432D-96A9-46E09F566489}" sibTransId="{83AFF6DC-83DB-4AD3-8998-9F6114526EBE}"/>
    <dgm:cxn modelId="{5323E9EA-9360-4AFD-9908-7E6ABABEABE3}" type="presParOf" srcId="{9F5B8AF9-09A9-4E7B-B4EF-74D0D6207C9A}" destId="{BE1AB713-72B2-4770-B5DF-080C9993E057}" srcOrd="0" destOrd="0" presId="urn:microsoft.com/office/officeart/2018/2/layout/IconLabelList"/>
    <dgm:cxn modelId="{FD754693-95C4-488D-9A3B-FAB1318138DA}" type="presParOf" srcId="{BE1AB713-72B2-4770-B5DF-080C9993E057}" destId="{3BA7E3AE-C961-421D-AF51-66AD66AAB23B}" srcOrd="0" destOrd="0" presId="urn:microsoft.com/office/officeart/2018/2/layout/IconLabelList"/>
    <dgm:cxn modelId="{7FD64817-95CC-4BA6-82FB-3A73B429688F}" type="presParOf" srcId="{BE1AB713-72B2-4770-B5DF-080C9993E057}" destId="{90A6ED8E-9323-4173-BDFB-59CE46626355}" srcOrd="1" destOrd="0" presId="urn:microsoft.com/office/officeart/2018/2/layout/IconLabelList"/>
    <dgm:cxn modelId="{3306AA7F-3A67-4D2E-8CD3-056B4EE8E63C}" type="presParOf" srcId="{BE1AB713-72B2-4770-B5DF-080C9993E057}" destId="{04F8EBD3-52CD-4E1B-8986-8E25FEF3CABD}" srcOrd="2" destOrd="0" presId="urn:microsoft.com/office/officeart/2018/2/layout/IconLabelList"/>
    <dgm:cxn modelId="{BAF7759E-E8A5-4FFD-8C59-FC9990AAFC9F}" type="presParOf" srcId="{9F5B8AF9-09A9-4E7B-B4EF-74D0D6207C9A}" destId="{EEFEDDF0-8ADC-463D-A41E-F9B71B4AAB24}" srcOrd="1" destOrd="0" presId="urn:microsoft.com/office/officeart/2018/2/layout/IconLabelList"/>
    <dgm:cxn modelId="{3F5D393D-DCF5-4607-BC78-74029DD9DF0D}" type="presParOf" srcId="{9F5B8AF9-09A9-4E7B-B4EF-74D0D6207C9A}" destId="{933538C2-8BA4-4FF0-A5B3-25B9EF6BCC2F}" srcOrd="2" destOrd="0" presId="urn:microsoft.com/office/officeart/2018/2/layout/IconLabelList"/>
    <dgm:cxn modelId="{182E48B0-BAA8-475B-9B43-D640A122091B}" type="presParOf" srcId="{933538C2-8BA4-4FF0-A5B3-25B9EF6BCC2F}" destId="{3BEA9642-CE99-45E1-AB39-D8994FBDB3F1}" srcOrd="0" destOrd="0" presId="urn:microsoft.com/office/officeart/2018/2/layout/IconLabelList"/>
    <dgm:cxn modelId="{BDC7D21E-0FC9-4173-B895-C2C7FCE0E7B4}" type="presParOf" srcId="{933538C2-8BA4-4FF0-A5B3-25B9EF6BCC2F}" destId="{115C5677-FD33-460B-87CF-C660688D3DF9}" srcOrd="1" destOrd="0" presId="urn:microsoft.com/office/officeart/2018/2/layout/IconLabelList"/>
    <dgm:cxn modelId="{A1EBAB77-72E5-4528-95FB-A581F3BB9330}" type="presParOf" srcId="{933538C2-8BA4-4FF0-A5B3-25B9EF6BCC2F}" destId="{ACE36D8D-A5BE-4E63-BD4F-1B5EA07AC93C}" srcOrd="2" destOrd="0" presId="urn:microsoft.com/office/officeart/2018/2/layout/IconLabelList"/>
    <dgm:cxn modelId="{2443EF99-6541-4946-8BB9-BE1EBD7C37C3}" type="presParOf" srcId="{9F5B8AF9-09A9-4E7B-B4EF-74D0D6207C9A}" destId="{AFC842B4-FD5E-4E86-9900-94B02AD50946}" srcOrd="3" destOrd="0" presId="urn:microsoft.com/office/officeart/2018/2/layout/IconLabelList"/>
    <dgm:cxn modelId="{02F650CD-5296-448F-952D-22C170E99F56}" type="presParOf" srcId="{9F5B8AF9-09A9-4E7B-B4EF-74D0D6207C9A}" destId="{226C26AE-CC8A-4FD5-A9D3-D6E67DB40A72}" srcOrd="4" destOrd="0" presId="urn:microsoft.com/office/officeart/2018/2/layout/IconLabelList"/>
    <dgm:cxn modelId="{2D0A05A5-A727-42FC-A3FA-CA837944F741}" type="presParOf" srcId="{226C26AE-CC8A-4FD5-A9D3-D6E67DB40A72}" destId="{333B6E16-5F71-404A-8A1A-44904F4F23B6}" srcOrd="0" destOrd="0" presId="urn:microsoft.com/office/officeart/2018/2/layout/IconLabelList"/>
    <dgm:cxn modelId="{5568FAEA-9E5E-4F7A-A308-DB57015DA885}" type="presParOf" srcId="{226C26AE-CC8A-4FD5-A9D3-D6E67DB40A72}" destId="{37394983-D660-44C6-BD50-970BB76DD315}" srcOrd="1" destOrd="0" presId="urn:microsoft.com/office/officeart/2018/2/layout/IconLabelList"/>
    <dgm:cxn modelId="{4CCA97AE-7630-48F5-8F28-C215B08668D2}" type="presParOf" srcId="{226C26AE-CC8A-4FD5-A9D3-D6E67DB40A72}" destId="{939AFBC8-514B-457C-8747-B424305152C5}" srcOrd="2" destOrd="0" presId="urn:microsoft.com/office/officeart/2018/2/layout/IconLabelList"/>
    <dgm:cxn modelId="{1B2FF28B-28CF-4F75-985A-F05E9EE93A92}" type="presParOf" srcId="{9F5B8AF9-09A9-4E7B-B4EF-74D0D6207C9A}" destId="{DC306F34-D921-4DA3-99E9-066F8FA62F59}" srcOrd="5" destOrd="0" presId="urn:microsoft.com/office/officeart/2018/2/layout/IconLabelList"/>
    <dgm:cxn modelId="{E0969163-465A-4B62-8053-53AD41465D3C}" type="presParOf" srcId="{9F5B8AF9-09A9-4E7B-B4EF-74D0D6207C9A}" destId="{9753D041-BD79-4656-B69A-9A70FC741C22}" srcOrd="6" destOrd="0" presId="urn:microsoft.com/office/officeart/2018/2/layout/IconLabelList"/>
    <dgm:cxn modelId="{C5E91EB6-67E6-4F05-AD02-392D6E4EAA4F}" type="presParOf" srcId="{9753D041-BD79-4656-B69A-9A70FC741C22}" destId="{949A89D9-8860-4411-9E9E-C3FEC814C6B6}" srcOrd="0" destOrd="0" presId="urn:microsoft.com/office/officeart/2018/2/layout/IconLabelList"/>
    <dgm:cxn modelId="{CB46BA82-8DDB-4092-98BA-6A87DB92AA7C}" type="presParOf" srcId="{9753D041-BD79-4656-B69A-9A70FC741C22}" destId="{0CCFBBF0-A38E-4E76-801F-0D31CC4CCABD}" srcOrd="1" destOrd="0" presId="urn:microsoft.com/office/officeart/2018/2/layout/IconLabelList"/>
    <dgm:cxn modelId="{B52975AC-F899-487F-B7B7-6B2238F79324}" type="presParOf" srcId="{9753D041-BD79-4656-B69A-9A70FC741C22}" destId="{87C481A4-F8F6-40FF-BB67-873344898B06}" srcOrd="2" destOrd="0" presId="urn:microsoft.com/office/officeart/2018/2/layout/IconLabel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E7C152-DF34-4C60-ADEF-B331367AE366}" type="doc">
      <dgm:prSet loTypeId="urn:microsoft.com/office/officeart/2005/8/layout/chevron2" loCatId="process" qsTypeId="urn:microsoft.com/office/officeart/2005/8/quickstyle/simple1" qsCatId="simple" csTypeId="urn:microsoft.com/office/officeart/2005/8/colors/accent5_2" csCatId="accent5" phldr="1"/>
      <dgm:spPr/>
      <dgm:t>
        <a:bodyPr/>
        <a:lstStyle/>
        <a:p>
          <a:endParaRPr lang="en-GB"/>
        </a:p>
      </dgm:t>
    </dgm:pt>
    <dgm:pt modelId="{F3C0655B-609F-451F-8D01-7337EDBF96F5}">
      <dgm:prSet phldrT="[Text]"/>
      <dgm:spPr>
        <a:solidFill>
          <a:srgbClr val="F7A70D"/>
        </a:solidFill>
      </dgm:spPr>
      <dgm:t>
        <a:bodyPr/>
        <a:lstStyle/>
        <a:p>
          <a:endParaRPr lang="en-GB" dirty="0"/>
        </a:p>
      </dgm:t>
    </dgm:pt>
    <dgm:pt modelId="{E023EB01-E77F-4CA8-9829-462C7B85095E}" type="parTrans" cxnId="{2DCBB1FD-93B8-40D5-8B7B-004D16077765}">
      <dgm:prSet/>
      <dgm:spPr/>
      <dgm:t>
        <a:bodyPr/>
        <a:lstStyle/>
        <a:p>
          <a:endParaRPr lang="en-GB"/>
        </a:p>
      </dgm:t>
    </dgm:pt>
    <dgm:pt modelId="{F89045A8-F873-4396-98EB-A79A2B12620C}" type="sibTrans" cxnId="{2DCBB1FD-93B8-40D5-8B7B-004D16077765}">
      <dgm:prSet/>
      <dgm:spPr/>
      <dgm:t>
        <a:bodyPr/>
        <a:lstStyle/>
        <a:p>
          <a:endParaRPr lang="en-GB"/>
        </a:p>
      </dgm:t>
    </dgm:pt>
    <dgm:pt modelId="{8833B26F-C402-41DB-A712-A97C62EE4AB4}">
      <dgm:prSet phldrT="[Text]" custT="1"/>
      <dgm:spPr/>
      <dgm:t>
        <a:bodyPr/>
        <a:lstStyle/>
        <a:p>
          <a:pPr>
            <a:buSzPts val="1000"/>
            <a:buFont typeface="Symbol" panose="05050102010706020507" pitchFamily="18" charset="2"/>
            <a:buNone/>
          </a:pPr>
          <a:r>
            <a:rPr lang="en-US" sz="2000" dirty="0">
              <a:latin typeface="Noto Sans Disp" panose="020B0802040504020204" pitchFamily="34"/>
              <a:ea typeface="Noto Sans Disp" panose="020B0802040504020204" pitchFamily="34"/>
              <a:cs typeface="Noto Sans Disp" panose="020B0802040504020204" pitchFamily="34"/>
            </a:rPr>
            <a:t>Study our indicators and submit data</a:t>
          </a:r>
          <a:endParaRPr lang="en-GB" sz="2000" dirty="0">
            <a:latin typeface="Noto Sans Disp" panose="020B0802040504020204" pitchFamily="34"/>
            <a:ea typeface="Noto Sans Disp" panose="020B0802040504020204" pitchFamily="34"/>
            <a:cs typeface="Noto Sans Disp" panose="020B0802040504020204" pitchFamily="34"/>
          </a:endParaRPr>
        </a:p>
      </dgm:t>
    </dgm:pt>
    <dgm:pt modelId="{49211D9B-857A-4E45-95F1-C5C7030702B6}" type="parTrans" cxnId="{FA9F4731-D823-491B-A0DF-3C331D15F324}">
      <dgm:prSet/>
      <dgm:spPr/>
      <dgm:t>
        <a:bodyPr/>
        <a:lstStyle/>
        <a:p>
          <a:endParaRPr lang="en-GB"/>
        </a:p>
      </dgm:t>
    </dgm:pt>
    <dgm:pt modelId="{6BF614B2-91C3-4344-8762-7361A2C6AF05}" type="sibTrans" cxnId="{FA9F4731-D823-491B-A0DF-3C331D15F324}">
      <dgm:prSet/>
      <dgm:spPr/>
      <dgm:t>
        <a:bodyPr/>
        <a:lstStyle/>
        <a:p>
          <a:endParaRPr lang="en-GB"/>
        </a:p>
      </dgm:t>
    </dgm:pt>
    <dgm:pt modelId="{FD5E040D-41C2-4A81-886F-31830EE07391}">
      <dgm:prSet phldrT="[Text]"/>
      <dgm:spPr>
        <a:solidFill>
          <a:srgbClr val="F7A70F"/>
        </a:solidFill>
      </dgm:spPr>
      <dgm:t>
        <a:bodyPr/>
        <a:lstStyle/>
        <a:p>
          <a:endParaRPr lang="en-GB" dirty="0"/>
        </a:p>
      </dgm:t>
    </dgm:pt>
    <dgm:pt modelId="{ECBF1385-3787-4928-96C0-9CE00168F300}" type="parTrans" cxnId="{3FF9E22C-5F66-4A85-B8B1-AC45A8B60BE6}">
      <dgm:prSet/>
      <dgm:spPr/>
      <dgm:t>
        <a:bodyPr/>
        <a:lstStyle/>
        <a:p>
          <a:endParaRPr lang="en-GB"/>
        </a:p>
      </dgm:t>
    </dgm:pt>
    <dgm:pt modelId="{DEFA94C7-E91F-4268-9DEA-5FDF8AF31958}" type="sibTrans" cxnId="{3FF9E22C-5F66-4A85-B8B1-AC45A8B60BE6}">
      <dgm:prSet/>
      <dgm:spPr/>
      <dgm:t>
        <a:bodyPr/>
        <a:lstStyle/>
        <a:p>
          <a:endParaRPr lang="en-GB"/>
        </a:p>
      </dgm:t>
    </dgm:pt>
    <dgm:pt modelId="{C7C78DB2-E54C-48D4-BF0A-36843FD7A463}">
      <dgm:prSet phldrT="[Text]" custT="1"/>
      <dgm:spPr/>
      <dgm:t>
        <a:bodyPr/>
        <a:lstStyle/>
        <a:p>
          <a:pPr>
            <a:buFontTx/>
            <a:buNone/>
          </a:pPr>
          <a:r>
            <a:rPr lang="en-GB" sz="2000" dirty="0">
              <a:latin typeface="Noto Sans Disp" panose="020B0802040504020204" pitchFamily="34"/>
              <a:ea typeface="Noto Sans Disp" panose="020B0802040504020204" pitchFamily="34"/>
              <a:cs typeface="Noto Sans Disp" panose="020B0802040504020204" pitchFamily="34"/>
            </a:rPr>
            <a:t>	If you know that a particular area will be a challenge, begin to strategize now – just as with improved WUR performance, it may take a bit of time but it will happen. </a:t>
          </a:r>
        </a:p>
      </dgm:t>
    </dgm:pt>
    <dgm:pt modelId="{33B3EDBF-1912-45A3-A4B2-0D36BD9EFFF5}" type="parTrans" cxnId="{A08E4590-EA4D-4859-9B88-571AB35A99FF}">
      <dgm:prSet/>
      <dgm:spPr/>
      <dgm:t>
        <a:bodyPr/>
        <a:lstStyle/>
        <a:p>
          <a:endParaRPr lang="en-GB"/>
        </a:p>
      </dgm:t>
    </dgm:pt>
    <dgm:pt modelId="{C1644A31-1A69-4045-932B-EAEE45BC984D}" type="sibTrans" cxnId="{A08E4590-EA4D-4859-9B88-571AB35A99FF}">
      <dgm:prSet/>
      <dgm:spPr/>
      <dgm:t>
        <a:bodyPr/>
        <a:lstStyle/>
        <a:p>
          <a:endParaRPr lang="en-GB"/>
        </a:p>
      </dgm:t>
    </dgm:pt>
    <dgm:pt modelId="{40F31332-1E3B-4CE4-9888-4C65B07C3C0F}">
      <dgm:prSet phldrT="[Text]"/>
      <dgm:spPr>
        <a:solidFill>
          <a:srgbClr val="F7A70F"/>
        </a:solidFill>
      </dgm:spPr>
      <dgm:t>
        <a:bodyPr/>
        <a:lstStyle/>
        <a:p>
          <a:endParaRPr lang="en-GB" dirty="0"/>
        </a:p>
      </dgm:t>
    </dgm:pt>
    <dgm:pt modelId="{2400F718-A521-414F-9AE3-1E7D6F7FA90A}" type="parTrans" cxnId="{1F3AB707-AE43-499F-B64B-6E718D884FE1}">
      <dgm:prSet/>
      <dgm:spPr/>
      <dgm:t>
        <a:bodyPr/>
        <a:lstStyle/>
        <a:p>
          <a:endParaRPr lang="en-GB"/>
        </a:p>
      </dgm:t>
    </dgm:pt>
    <dgm:pt modelId="{A080D394-3F19-4C4D-92EF-DCC7CDDDAFE7}" type="sibTrans" cxnId="{1F3AB707-AE43-499F-B64B-6E718D884FE1}">
      <dgm:prSet/>
      <dgm:spPr/>
      <dgm:t>
        <a:bodyPr/>
        <a:lstStyle/>
        <a:p>
          <a:endParaRPr lang="en-GB"/>
        </a:p>
      </dgm:t>
    </dgm:pt>
    <dgm:pt modelId="{D294736B-08CF-40C4-AC5F-61F19A92E9E6}">
      <dgm:prSet phldrT="[Text]" custT="1"/>
      <dgm:spPr/>
      <dgm:t>
        <a:bodyPr/>
        <a:lstStyle/>
        <a:p>
          <a:pPr>
            <a:buSzPts val="1000"/>
            <a:buFont typeface="Symbol" panose="05050102010706020507" pitchFamily="18" charset="2"/>
            <a:buNone/>
          </a:pPr>
          <a:r>
            <a:rPr lang="en-GB" sz="2000" dirty="0">
              <a:latin typeface="Noto Sans Disp" panose="020B0802040504020204" pitchFamily="34"/>
              <a:ea typeface="Noto Sans Disp" panose="020B0802040504020204" pitchFamily="34"/>
              <a:cs typeface="Noto Sans Disp" panose="020B0802040504020204" pitchFamily="34"/>
            </a:rPr>
            <a:t>	Speak to us! We have a </a:t>
          </a:r>
          <a:r>
            <a:rPr lang="en-GB" sz="2000">
              <a:latin typeface="Noto Sans Disp" panose="020B0802040504020204" pitchFamily="34"/>
              <a:ea typeface="Noto Sans Disp" panose="020B0802040504020204" pitchFamily="34"/>
              <a:cs typeface="Noto Sans Disp" panose="020B0802040504020204" pitchFamily="34"/>
            </a:rPr>
            <a:t>support team </a:t>
          </a:r>
          <a:r>
            <a:rPr lang="en-GB" sz="2000" dirty="0">
              <a:latin typeface="Noto Sans Disp" panose="020B0802040504020204" pitchFamily="34"/>
              <a:ea typeface="Noto Sans Disp" panose="020B0802040504020204" pitchFamily="34"/>
              <a:cs typeface="Noto Sans Disp" panose="020B0802040504020204" pitchFamily="34"/>
            </a:rPr>
            <a:t>who are eager to help advise. They can let you know if you meet the criteria, what’s missing, and key deadlines and definitions. </a:t>
          </a:r>
        </a:p>
      </dgm:t>
    </dgm:pt>
    <dgm:pt modelId="{C263FC5B-0F10-4D0C-B920-67FBBE453AB0}" type="parTrans" cxnId="{40DA828C-87C0-4152-A8DF-8C60E89B3524}">
      <dgm:prSet/>
      <dgm:spPr/>
      <dgm:t>
        <a:bodyPr/>
        <a:lstStyle/>
        <a:p>
          <a:endParaRPr lang="en-GB"/>
        </a:p>
      </dgm:t>
    </dgm:pt>
    <dgm:pt modelId="{9B9BC7B3-351A-488A-8B16-857CDD8793B7}" type="sibTrans" cxnId="{40DA828C-87C0-4152-A8DF-8C60E89B3524}">
      <dgm:prSet/>
      <dgm:spPr/>
      <dgm:t>
        <a:bodyPr/>
        <a:lstStyle/>
        <a:p>
          <a:endParaRPr lang="en-GB"/>
        </a:p>
      </dgm:t>
    </dgm:pt>
    <dgm:pt modelId="{E0D1797A-98AF-4905-BB95-AEBC6249B6E5}" type="pres">
      <dgm:prSet presAssocID="{58E7C152-DF34-4C60-ADEF-B331367AE366}" presName="linearFlow" presStyleCnt="0">
        <dgm:presLayoutVars>
          <dgm:dir/>
          <dgm:animLvl val="lvl"/>
          <dgm:resizeHandles val="exact"/>
        </dgm:presLayoutVars>
      </dgm:prSet>
      <dgm:spPr/>
    </dgm:pt>
    <dgm:pt modelId="{1D799993-65AA-43EB-9E0A-D0B62EDD3EA9}" type="pres">
      <dgm:prSet presAssocID="{F3C0655B-609F-451F-8D01-7337EDBF96F5}" presName="composite" presStyleCnt="0"/>
      <dgm:spPr/>
    </dgm:pt>
    <dgm:pt modelId="{E0F52BA0-E71A-4F17-A382-6F0E53C08F0D}" type="pres">
      <dgm:prSet presAssocID="{F3C0655B-609F-451F-8D01-7337EDBF96F5}" presName="parentText" presStyleLbl="alignNode1" presStyleIdx="0" presStyleCnt="3" custLinFactNeighborY="-303">
        <dgm:presLayoutVars>
          <dgm:chMax val="1"/>
          <dgm:bulletEnabled val="1"/>
        </dgm:presLayoutVars>
      </dgm:prSet>
      <dgm:spPr/>
    </dgm:pt>
    <dgm:pt modelId="{7CAECB19-F874-4BF0-84BC-871B07437CA9}" type="pres">
      <dgm:prSet presAssocID="{F3C0655B-609F-451F-8D01-7337EDBF96F5}" presName="descendantText" presStyleLbl="alignAcc1" presStyleIdx="0" presStyleCnt="3">
        <dgm:presLayoutVars>
          <dgm:bulletEnabled val="1"/>
        </dgm:presLayoutVars>
      </dgm:prSet>
      <dgm:spPr/>
    </dgm:pt>
    <dgm:pt modelId="{AAD9B47E-B373-45A7-87CA-66E15451C362}" type="pres">
      <dgm:prSet presAssocID="{F89045A8-F873-4396-98EB-A79A2B12620C}" presName="sp" presStyleCnt="0"/>
      <dgm:spPr/>
    </dgm:pt>
    <dgm:pt modelId="{CE900DC7-2363-48FE-A8D9-27413BC85156}" type="pres">
      <dgm:prSet presAssocID="{FD5E040D-41C2-4A81-886F-31830EE07391}" presName="composite" presStyleCnt="0"/>
      <dgm:spPr/>
    </dgm:pt>
    <dgm:pt modelId="{DE796F6D-5A62-44CB-A632-A2619337383F}" type="pres">
      <dgm:prSet presAssocID="{FD5E040D-41C2-4A81-886F-31830EE07391}" presName="parentText" presStyleLbl="alignNode1" presStyleIdx="1" presStyleCnt="3" custLinFactNeighborY="-3026">
        <dgm:presLayoutVars>
          <dgm:chMax val="1"/>
          <dgm:bulletEnabled val="1"/>
        </dgm:presLayoutVars>
      </dgm:prSet>
      <dgm:spPr/>
    </dgm:pt>
    <dgm:pt modelId="{A7461013-A0A9-4E27-94F8-8A2BBF94580A}" type="pres">
      <dgm:prSet presAssocID="{FD5E040D-41C2-4A81-886F-31830EE07391}" presName="descendantText" presStyleLbl="alignAcc1" presStyleIdx="1" presStyleCnt="3">
        <dgm:presLayoutVars>
          <dgm:bulletEnabled val="1"/>
        </dgm:presLayoutVars>
      </dgm:prSet>
      <dgm:spPr/>
    </dgm:pt>
    <dgm:pt modelId="{599A14C9-7CD2-4AF6-9CD2-E03FC26F4FBD}" type="pres">
      <dgm:prSet presAssocID="{DEFA94C7-E91F-4268-9DEA-5FDF8AF31958}" presName="sp" presStyleCnt="0"/>
      <dgm:spPr/>
    </dgm:pt>
    <dgm:pt modelId="{B77D99B6-002B-4CB6-8D00-B9C9E5D2537C}" type="pres">
      <dgm:prSet presAssocID="{40F31332-1E3B-4CE4-9888-4C65B07C3C0F}" presName="composite" presStyleCnt="0"/>
      <dgm:spPr/>
    </dgm:pt>
    <dgm:pt modelId="{6EA80DA8-19B6-432C-8CEE-220C2BB9EDF0}" type="pres">
      <dgm:prSet presAssocID="{40F31332-1E3B-4CE4-9888-4C65B07C3C0F}" presName="parentText" presStyleLbl="alignNode1" presStyleIdx="2" presStyleCnt="3" custLinFactNeighborY="-3026">
        <dgm:presLayoutVars>
          <dgm:chMax val="1"/>
          <dgm:bulletEnabled val="1"/>
        </dgm:presLayoutVars>
      </dgm:prSet>
      <dgm:spPr/>
    </dgm:pt>
    <dgm:pt modelId="{B472BFB2-A53B-4864-95DF-DF6BE2C69782}" type="pres">
      <dgm:prSet presAssocID="{40F31332-1E3B-4CE4-9888-4C65B07C3C0F}" presName="descendantText" presStyleLbl="alignAcc1" presStyleIdx="2" presStyleCnt="3">
        <dgm:presLayoutVars>
          <dgm:bulletEnabled val="1"/>
        </dgm:presLayoutVars>
      </dgm:prSet>
      <dgm:spPr/>
    </dgm:pt>
  </dgm:ptLst>
  <dgm:cxnLst>
    <dgm:cxn modelId="{1F3AB707-AE43-499F-B64B-6E718D884FE1}" srcId="{58E7C152-DF34-4C60-ADEF-B331367AE366}" destId="{40F31332-1E3B-4CE4-9888-4C65B07C3C0F}" srcOrd="2" destOrd="0" parTransId="{2400F718-A521-414F-9AE3-1E7D6F7FA90A}" sibTransId="{A080D394-3F19-4C4D-92EF-DCC7CDDDAFE7}"/>
    <dgm:cxn modelId="{76A72910-17A5-4D6F-A883-3D88EF1B75F3}" type="presOf" srcId="{C7C78DB2-E54C-48D4-BF0A-36843FD7A463}" destId="{A7461013-A0A9-4E27-94F8-8A2BBF94580A}" srcOrd="0" destOrd="0" presId="urn:microsoft.com/office/officeart/2005/8/layout/chevron2"/>
    <dgm:cxn modelId="{3FF9E22C-5F66-4A85-B8B1-AC45A8B60BE6}" srcId="{58E7C152-DF34-4C60-ADEF-B331367AE366}" destId="{FD5E040D-41C2-4A81-886F-31830EE07391}" srcOrd="1" destOrd="0" parTransId="{ECBF1385-3787-4928-96C0-9CE00168F300}" sibTransId="{DEFA94C7-E91F-4268-9DEA-5FDF8AF31958}"/>
    <dgm:cxn modelId="{FA9F4731-D823-491B-A0DF-3C331D15F324}" srcId="{F3C0655B-609F-451F-8D01-7337EDBF96F5}" destId="{8833B26F-C402-41DB-A712-A97C62EE4AB4}" srcOrd="0" destOrd="0" parTransId="{49211D9B-857A-4E45-95F1-C5C7030702B6}" sibTransId="{6BF614B2-91C3-4344-8762-7361A2C6AF05}"/>
    <dgm:cxn modelId="{9F5B137A-C32A-4974-92DF-6E06F91366C0}" type="presOf" srcId="{40F31332-1E3B-4CE4-9888-4C65B07C3C0F}" destId="{6EA80DA8-19B6-432C-8CEE-220C2BB9EDF0}" srcOrd="0" destOrd="0" presId="urn:microsoft.com/office/officeart/2005/8/layout/chevron2"/>
    <dgm:cxn modelId="{7B4CDE7A-825D-46FF-9E0C-23F02849DB49}" type="presOf" srcId="{8833B26F-C402-41DB-A712-A97C62EE4AB4}" destId="{7CAECB19-F874-4BF0-84BC-871B07437CA9}" srcOrd="0" destOrd="0" presId="urn:microsoft.com/office/officeart/2005/8/layout/chevron2"/>
    <dgm:cxn modelId="{26C40384-DB01-411F-9BA6-8F09F9DACE53}" type="presOf" srcId="{FD5E040D-41C2-4A81-886F-31830EE07391}" destId="{DE796F6D-5A62-44CB-A632-A2619337383F}" srcOrd="0" destOrd="0" presId="urn:microsoft.com/office/officeart/2005/8/layout/chevron2"/>
    <dgm:cxn modelId="{88110387-2C2A-4B16-B838-E1BDF1279D51}" type="presOf" srcId="{58E7C152-DF34-4C60-ADEF-B331367AE366}" destId="{E0D1797A-98AF-4905-BB95-AEBC6249B6E5}" srcOrd="0" destOrd="0" presId="urn:microsoft.com/office/officeart/2005/8/layout/chevron2"/>
    <dgm:cxn modelId="{40DA828C-87C0-4152-A8DF-8C60E89B3524}" srcId="{40F31332-1E3B-4CE4-9888-4C65B07C3C0F}" destId="{D294736B-08CF-40C4-AC5F-61F19A92E9E6}" srcOrd="0" destOrd="0" parTransId="{C263FC5B-0F10-4D0C-B920-67FBBE453AB0}" sibTransId="{9B9BC7B3-351A-488A-8B16-857CDD8793B7}"/>
    <dgm:cxn modelId="{A08E4590-EA4D-4859-9B88-571AB35A99FF}" srcId="{FD5E040D-41C2-4A81-886F-31830EE07391}" destId="{C7C78DB2-E54C-48D4-BF0A-36843FD7A463}" srcOrd="0" destOrd="0" parTransId="{33B3EDBF-1912-45A3-A4B2-0D36BD9EFFF5}" sibTransId="{C1644A31-1A69-4045-932B-EAEE45BC984D}"/>
    <dgm:cxn modelId="{EA9AD6A7-D9EA-44B1-B8D2-0F72AF67D74F}" type="presOf" srcId="{F3C0655B-609F-451F-8D01-7337EDBF96F5}" destId="{E0F52BA0-E71A-4F17-A382-6F0E53C08F0D}" srcOrd="0" destOrd="0" presId="urn:microsoft.com/office/officeart/2005/8/layout/chevron2"/>
    <dgm:cxn modelId="{A390B1AF-CA3E-495E-B0DC-B2ADA8A40E4D}" type="presOf" srcId="{D294736B-08CF-40C4-AC5F-61F19A92E9E6}" destId="{B472BFB2-A53B-4864-95DF-DF6BE2C69782}" srcOrd="0" destOrd="0" presId="urn:microsoft.com/office/officeart/2005/8/layout/chevron2"/>
    <dgm:cxn modelId="{2DCBB1FD-93B8-40D5-8B7B-004D16077765}" srcId="{58E7C152-DF34-4C60-ADEF-B331367AE366}" destId="{F3C0655B-609F-451F-8D01-7337EDBF96F5}" srcOrd="0" destOrd="0" parTransId="{E023EB01-E77F-4CA8-9829-462C7B85095E}" sibTransId="{F89045A8-F873-4396-98EB-A79A2B12620C}"/>
    <dgm:cxn modelId="{8D12524B-A8C3-4CD9-B944-B4AD9FE50C13}" type="presParOf" srcId="{E0D1797A-98AF-4905-BB95-AEBC6249B6E5}" destId="{1D799993-65AA-43EB-9E0A-D0B62EDD3EA9}" srcOrd="0" destOrd="0" presId="urn:microsoft.com/office/officeart/2005/8/layout/chevron2"/>
    <dgm:cxn modelId="{B42593BC-E58F-4D55-BBC0-AD30BB86F875}" type="presParOf" srcId="{1D799993-65AA-43EB-9E0A-D0B62EDD3EA9}" destId="{E0F52BA0-E71A-4F17-A382-6F0E53C08F0D}" srcOrd="0" destOrd="0" presId="urn:microsoft.com/office/officeart/2005/8/layout/chevron2"/>
    <dgm:cxn modelId="{C39F1D32-81C8-4491-9CBB-1BE1F8611DAD}" type="presParOf" srcId="{1D799993-65AA-43EB-9E0A-D0B62EDD3EA9}" destId="{7CAECB19-F874-4BF0-84BC-871B07437CA9}" srcOrd="1" destOrd="0" presId="urn:microsoft.com/office/officeart/2005/8/layout/chevron2"/>
    <dgm:cxn modelId="{6223BFA1-BEA2-41E3-B51E-5FAF52C2AD14}" type="presParOf" srcId="{E0D1797A-98AF-4905-BB95-AEBC6249B6E5}" destId="{AAD9B47E-B373-45A7-87CA-66E15451C362}" srcOrd="1" destOrd="0" presId="urn:microsoft.com/office/officeart/2005/8/layout/chevron2"/>
    <dgm:cxn modelId="{497D269A-43D8-4D75-B52B-D775344C030F}" type="presParOf" srcId="{E0D1797A-98AF-4905-BB95-AEBC6249B6E5}" destId="{CE900DC7-2363-48FE-A8D9-27413BC85156}" srcOrd="2" destOrd="0" presId="urn:microsoft.com/office/officeart/2005/8/layout/chevron2"/>
    <dgm:cxn modelId="{4369407C-5E5E-4313-BDD9-27D70379A7D7}" type="presParOf" srcId="{CE900DC7-2363-48FE-A8D9-27413BC85156}" destId="{DE796F6D-5A62-44CB-A632-A2619337383F}" srcOrd="0" destOrd="0" presId="urn:microsoft.com/office/officeart/2005/8/layout/chevron2"/>
    <dgm:cxn modelId="{65E55CF2-B46F-4186-AF1C-15947F47FBA6}" type="presParOf" srcId="{CE900DC7-2363-48FE-A8D9-27413BC85156}" destId="{A7461013-A0A9-4E27-94F8-8A2BBF94580A}" srcOrd="1" destOrd="0" presId="urn:microsoft.com/office/officeart/2005/8/layout/chevron2"/>
    <dgm:cxn modelId="{91D94334-1019-4376-98DE-6154BAF514EB}" type="presParOf" srcId="{E0D1797A-98AF-4905-BB95-AEBC6249B6E5}" destId="{599A14C9-7CD2-4AF6-9CD2-E03FC26F4FBD}" srcOrd="3" destOrd="0" presId="urn:microsoft.com/office/officeart/2005/8/layout/chevron2"/>
    <dgm:cxn modelId="{43671918-F94B-435A-960D-BCF4F3121D72}" type="presParOf" srcId="{E0D1797A-98AF-4905-BB95-AEBC6249B6E5}" destId="{B77D99B6-002B-4CB6-8D00-B9C9E5D2537C}" srcOrd="4" destOrd="0" presId="urn:microsoft.com/office/officeart/2005/8/layout/chevron2"/>
    <dgm:cxn modelId="{0AD88E34-1556-4876-8ED1-80D95438738B}" type="presParOf" srcId="{B77D99B6-002B-4CB6-8D00-B9C9E5D2537C}" destId="{6EA80DA8-19B6-432C-8CEE-220C2BB9EDF0}" srcOrd="0" destOrd="0" presId="urn:microsoft.com/office/officeart/2005/8/layout/chevron2"/>
    <dgm:cxn modelId="{1F7B4415-2232-4CD6-B54F-3930B084840E}" type="presParOf" srcId="{B77D99B6-002B-4CB6-8D00-B9C9E5D2537C}" destId="{B472BFB2-A53B-4864-95DF-DF6BE2C69782}"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A7E3AE-C961-421D-AF51-66AD66AAB23B}">
      <dsp:nvSpPr>
        <dsp:cNvPr id="0" name=""/>
        <dsp:cNvSpPr/>
      </dsp:nvSpPr>
      <dsp:spPr>
        <a:xfrm>
          <a:off x="865496" y="424665"/>
          <a:ext cx="1493182" cy="1493173"/>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F8EBD3-52CD-4E1B-8986-8E25FEF3CABD}">
      <dsp:nvSpPr>
        <dsp:cNvPr id="0" name=""/>
        <dsp:cNvSpPr/>
      </dsp:nvSpPr>
      <dsp:spPr>
        <a:xfrm>
          <a:off x="569079" y="2354167"/>
          <a:ext cx="2072362" cy="189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Research underpins much of the ranking. The strategic research focus can tell us a lot about an institution – not only its academic strengths but its direction, focus and mission</a:t>
          </a:r>
        </a:p>
      </dsp:txBody>
      <dsp:txXfrm>
        <a:off x="569079" y="2354167"/>
        <a:ext cx="2072362" cy="1890000"/>
      </dsp:txXfrm>
    </dsp:sp>
    <dsp:sp modelId="{3BEA9642-CE99-45E1-AB39-D8994FBDB3F1}">
      <dsp:nvSpPr>
        <dsp:cNvPr id="0" name=""/>
        <dsp:cNvSpPr/>
      </dsp:nvSpPr>
      <dsp:spPr>
        <a:xfrm>
          <a:off x="3396631" y="411021"/>
          <a:ext cx="1493182" cy="1493173"/>
        </a:xfrm>
        <a:prstGeom prst="rect">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E36D8D-A5BE-4E63-BD4F-1B5EA07AC93C}">
      <dsp:nvSpPr>
        <dsp:cNvPr id="0" name=""/>
        <dsp:cNvSpPr/>
      </dsp:nvSpPr>
      <dsp:spPr>
        <a:xfrm>
          <a:off x="3004105" y="2354167"/>
          <a:ext cx="2072362" cy="189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Does not require participation or direct submission – in line with our general rankings policy</a:t>
          </a:r>
        </a:p>
      </dsp:txBody>
      <dsp:txXfrm>
        <a:off x="3004105" y="2354167"/>
        <a:ext cx="2072362" cy="1890000"/>
      </dsp:txXfrm>
    </dsp:sp>
    <dsp:sp modelId="{333B6E16-5F71-404A-8A1A-44904F4F23B6}">
      <dsp:nvSpPr>
        <dsp:cNvPr id="0" name=""/>
        <dsp:cNvSpPr/>
      </dsp:nvSpPr>
      <dsp:spPr>
        <a:xfrm>
          <a:off x="5809686" y="424665"/>
          <a:ext cx="1493182" cy="1493173"/>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9AFBC8-514B-457C-8747-B424305152C5}">
      <dsp:nvSpPr>
        <dsp:cNvPr id="0" name=""/>
        <dsp:cNvSpPr/>
      </dsp:nvSpPr>
      <dsp:spPr>
        <a:xfrm>
          <a:off x="5529756" y="2380004"/>
          <a:ext cx="2072362" cy="189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It’s a dialogue. The conversation on sustainable development is ever changing. Feedback, advice and refinement is essential</a:t>
          </a:r>
        </a:p>
      </dsp:txBody>
      <dsp:txXfrm>
        <a:off x="5529756" y="2380004"/>
        <a:ext cx="2072362" cy="1890000"/>
      </dsp:txXfrm>
    </dsp:sp>
    <dsp:sp modelId="{949A89D9-8860-4411-9E9E-C3FEC814C6B6}">
      <dsp:nvSpPr>
        <dsp:cNvPr id="0" name=""/>
        <dsp:cNvSpPr/>
      </dsp:nvSpPr>
      <dsp:spPr>
        <a:xfrm>
          <a:off x="8467138" y="424665"/>
          <a:ext cx="1493182" cy="1493173"/>
        </a:xfrm>
        <a:prstGeom prst="rect">
          <a:avLst/>
        </a:prstGeom>
        <a:blipFill rotWithShape="1">
          <a:blip xmlns:r="http://schemas.openxmlformats.org/officeDocument/2006/relationships" r:embed="rId4">
            <a:extLst>
              <a:ext uri="{96DAC541-7B7A-43D3-8B79-37D633B846F1}">
                <asvg:svgBlip xmlns:asvg="http://schemas.microsoft.com/office/drawing/2016/SVG/main" r:embed="rId5"/>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C481A4-F8F6-40FF-BB67-873344898B06}">
      <dsp:nvSpPr>
        <dsp:cNvPr id="0" name=""/>
        <dsp:cNvSpPr/>
      </dsp:nvSpPr>
      <dsp:spPr>
        <a:xfrm>
          <a:off x="8154237" y="2380004"/>
          <a:ext cx="2072362" cy="189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National-level statistics are included – making it the first major ranking to link the higher education sector to wider national performance</a:t>
          </a:r>
        </a:p>
      </dsp:txBody>
      <dsp:txXfrm>
        <a:off x="8154237" y="2380004"/>
        <a:ext cx="2072362" cy="189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F52BA0-E71A-4F17-A382-6F0E53C08F0D}">
      <dsp:nvSpPr>
        <dsp:cNvPr id="0" name=""/>
        <dsp:cNvSpPr/>
      </dsp:nvSpPr>
      <dsp:spPr>
        <a:xfrm rot="5400000">
          <a:off x="-253514" y="253514"/>
          <a:ext cx="1690093" cy="1183065"/>
        </a:xfrm>
        <a:prstGeom prst="chevron">
          <a:avLst/>
        </a:prstGeom>
        <a:solidFill>
          <a:srgbClr val="F7A70D"/>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endParaRPr lang="en-GB" sz="3000" kern="1200" dirty="0"/>
        </a:p>
      </dsp:txBody>
      <dsp:txXfrm rot="-5400000">
        <a:off x="1" y="591533"/>
        <a:ext cx="1183065" cy="507028"/>
      </dsp:txXfrm>
    </dsp:sp>
    <dsp:sp modelId="{7CAECB19-F874-4BF0-84BC-871B07437CA9}">
      <dsp:nvSpPr>
        <dsp:cNvPr id="0" name=""/>
        <dsp:cNvSpPr/>
      </dsp:nvSpPr>
      <dsp:spPr>
        <a:xfrm rot="5400000">
          <a:off x="5385541" y="-4199520"/>
          <a:ext cx="1098561" cy="9503512"/>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SzPts val="1000"/>
            <a:buFont typeface="Symbol" panose="05050102010706020507" pitchFamily="18" charset="2"/>
            <a:buNone/>
          </a:pPr>
          <a:r>
            <a:rPr lang="en-US" sz="2000" kern="1200" dirty="0">
              <a:latin typeface="Noto Sans Disp" panose="020B0802040504020204" pitchFamily="34"/>
              <a:ea typeface="Noto Sans Disp" panose="020B0802040504020204" pitchFamily="34"/>
              <a:cs typeface="Noto Sans Disp" panose="020B0802040504020204" pitchFamily="34"/>
            </a:rPr>
            <a:t>Study our indicators and submit data</a:t>
          </a:r>
          <a:endParaRPr lang="en-GB" sz="2000" kern="1200" dirty="0">
            <a:latin typeface="Noto Sans Disp" panose="020B0802040504020204" pitchFamily="34"/>
            <a:ea typeface="Noto Sans Disp" panose="020B0802040504020204" pitchFamily="34"/>
            <a:cs typeface="Noto Sans Disp" panose="020B0802040504020204" pitchFamily="34"/>
          </a:endParaRPr>
        </a:p>
      </dsp:txBody>
      <dsp:txXfrm rot="-5400000">
        <a:off x="1183066" y="56582"/>
        <a:ext cx="9449885" cy="991307"/>
      </dsp:txXfrm>
    </dsp:sp>
    <dsp:sp modelId="{DE796F6D-5A62-44CB-A632-A2619337383F}">
      <dsp:nvSpPr>
        <dsp:cNvPr id="0" name=""/>
        <dsp:cNvSpPr/>
      </dsp:nvSpPr>
      <dsp:spPr>
        <a:xfrm rot="5400000">
          <a:off x="-253514" y="1702387"/>
          <a:ext cx="1690093" cy="1183065"/>
        </a:xfrm>
        <a:prstGeom prst="chevron">
          <a:avLst/>
        </a:prstGeom>
        <a:solidFill>
          <a:srgbClr val="F7A70F"/>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endParaRPr lang="en-GB" sz="3000" kern="1200" dirty="0"/>
        </a:p>
      </dsp:txBody>
      <dsp:txXfrm rot="-5400000">
        <a:off x="1" y="2040406"/>
        <a:ext cx="1183065" cy="507028"/>
      </dsp:txXfrm>
    </dsp:sp>
    <dsp:sp modelId="{A7461013-A0A9-4E27-94F8-8A2BBF94580A}">
      <dsp:nvSpPr>
        <dsp:cNvPr id="0" name=""/>
        <dsp:cNvSpPr/>
      </dsp:nvSpPr>
      <dsp:spPr>
        <a:xfrm rot="5400000">
          <a:off x="5385541" y="-2702460"/>
          <a:ext cx="1098561" cy="9503512"/>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en-GB" sz="2000" kern="1200" dirty="0">
              <a:latin typeface="Noto Sans Disp" panose="020B0802040504020204" pitchFamily="34"/>
              <a:ea typeface="Noto Sans Disp" panose="020B0802040504020204" pitchFamily="34"/>
              <a:cs typeface="Noto Sans Disp" panose="020B0802040504020204" pitchFamily="34"/>
            </a:rPr>
            <a:t>	If you know that a particular area will be a challenge, begin to strategize now – just as with improved WUR performance, it may take a bit of time but it will happen. </a:t>
          </a:r>
        </a:p>
      </dsp:txBody>
      <dsp:txXfrm rot="-5400000">
        <a:off x="1183066" y="1553642"/>
        <a:ext cx="9449885" cy="991307"/>
      </dsp:txXfrm>
    </dsp:sp>
    <dsp:sp modelId="{6EA80DA8-19B6-432C-8CEE-220C2BB9EDF0}">
      <dsp:nvSpPr>
        <dsp:cNvPr id="0" name=""/>
        <dsp:cNvSpPr/>
      </dsp:nvSpPr>
      <dsp:spPr>
        <a:xfrm rot="5400000">
          <a:off x="-253514" y="3199448"/>
          <a:ext cx="1690093" cy="1183065"/>
        </a:xfrm>
        <a:prstGeom prst="chevron">
          <a:avLst/>
        </a:prstGeom>
        <a:solidFill>
          <a:srgbClr val="F7A70F"/>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endParaRPr lang="en-GB" sz="3000" kern="1200" dirty="0"/>
        </a:p>
      </dsp:txBody>
      <dsp:txXfrm rot="-5400000">
        <a:off x="1" y="3537467"/>
        <a:ext cx="1183065" cy="507028"/>
      </dsp:txXfrm>
    </dsp:sp>
    <dsp:sp modelId="{B472BFB2-A53B-4864-95DF-DF6BE2C69782}">
      <dsp:nvSpPr>
        <dsp:cNvPr id="0" name=""/>
        <dsp:cNvSpPr/>
      </dsp:nvSpPr>
      <dsp:spPr>
        <a:xfrm rot="5400000">
          <a:off x="5385541" y="-1205399"/>
          <a:ext cx="1098561" cy="9503512"/>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SzPts val="1000"/>
            <a:buFont typeface="Symbol" panose="05050102010706020507" pitchFamily="18" charset="2"/>
            <a:buNone/>
          </a:pPr>
          <a:r>
            <a:rPr lang="en-GB" sz="2000" kern="1200" dirty="0">
              <a:latin typeface="Noto Sans Disp" panose="020B0802040504020204" pitchFamily="34"/>
              <a:ea typeface="Noto Sans Disp" panose="020B0802040504020204" pitchFamily="34"/>
              <a:cs typeface="Noto Sans Disp" panose="020B0802040504020204" pitchFamily="34"/>
            </a:rPr>
            <a:t>	Speak to us! We have a </a:t>
          </a:r>
          <a:r>
            <a:rPr lang="en-GB" sz="2000" kern="1200">
              <a:latin typeface="Noto Sans Disp" panose="020B0802040504020204" pitchFamily="34"/>
              <a:ea typeface="Noto Sans Disp" panose="020B0802040504020204" pitchFamily="34"/>
              <a:cs typeface="Noto Sans Disp" panose="020B0802040504020204" pitchFamily="34"/>
            </a:rPr>
            <a:t>support team </a:t>
          </a:r>
          <a:r>
            <a:rPr lang="en-GB" sz="2000" kern="1200" dirty="0">
              <a:latin typeface="Noto Sans Disp" panose="020B0802040504020204" pitchFamily="34"/>
              <a:ea typeface="Noto Sans Disp" panose="020B0802040504020204" pitchFamily="34"/>
              <a:cs typeface="Noto Sans Disp" panose="020B0802040504020204" pitchFamily="34"/>
            </a:rPr>
            <a:t>who are eager to help advise. They can let you know if you meet the criteria, what’s missing, and key deadlines and definitions. </a:t>
          </a:r>
        </a:p>
      </dsp:txBody>
      <dsp:txXfrm rot="-5400000">
        <a:off x="1183066" y="3050703"/>
        <a:ext cx="9449885" cy="991307"/>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423C78-C4E2-4507-AD12-A75A7C39C08C}" type="datetimeFigureOut">
              <a:rPr lang="en-GB" smtClean="0"/>
              <a:t>06/02/2023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3AA4F0-9A37-4828-9C14-C364CB433DA5}" type="slidenum">
              <a:rPr lang="en-GB" smtClean="0"/>
              <a:t>‹Nr.›</a:t>
            </a:fld>
            <a:endParaRPr lang="en-GB"/>
          </a:p>
        </p:txBody>
      </p:sp>
    </p:spTree>
    <p:extLst>
      <p:ext uri="{BB962C8B-B14F-4D97-AF65-F5344CB8AC3E}">
        <p14:creationId xmlns:p14="http://schemas.microsoft.com/office/powerpoint/2010/main" val="818984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support.qs.com/hc/en-gb/articles/360021865579"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F13AA4F0-9A37-4828-9C14-C364CB433DA5}" type="slidenum">
              <a:rPr lang="en-GB" smtClean="0"/>
              <a:t>1</a:t>
            </a:fld>
            <a:endParaRPr lang="en-GB"/>
          </a:p>
        </p:txBody>
      </p:sp>
    </p:spTree>
    <p:extLst>
      <p:ext uri="{BB962C8B-B14F-4D97-AF65-F5344CB8AC3E}">
        <p14:creationId xmlns:p14="http://schemas.microsoft.com/office/powerpoint/2010/main" val="3943994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3AA4F0-9A37-4828-9C14-C364CB433DA5}" type="slidenum">
              <a:rPr lang="en-GB" smtClean="0"/>
              <a:t>13</a:t>
            </a:fld>
            <a:endParaRPr lang="en-GB"/>
          </a:p>
        </p:txBody>
      </p:sp>
    </p:spTree>
    <p:extLst>
      <p:ext uri="{BB962C8B-B14F-4D97-AF65-F5344CB8AC3E}">
        <p14:creationId xmlns:p14="http://schemas.microsoft.com/office/powerpoint/2010/main" val="2480902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measure gives an indication into the impact of the university’s graduates and the extent to which they have helped industry and the corporate world to move to a more sustainable future. We took a sample of some of the major companies who are innovating in this field, and mapped where the key people involved with these companies graduated from. </a:t>
            </a:r>
            <a:r>
              <a:rPr lang="en-US" b="0" i="0" dirty="0">
                <a:solidFill>
                  <a:srgbClr val="1D1D1B"/>
                </a:solidFill>
                <a:effectLst/>
                <a:latin typeface="-apple-system"/>
              </a:rPr>
              <a:t>In order to estimate Alumni Impact for Innovation, we used only relevant awards / lists such as "30 Under 30: Social Entrepreneurs" by Forbes, "Stockholm Water Prize" by Stockholm Water Foundation, FT's 'Climate Leaders 2022’, etc. </a:t>
            </a:r>
            <a:endParaRPr lang="en-GB" dirty="0"/>
          </a:p>
        </p:txBody>
      </p:sp>
      <p:sp>
        <p:nvSpPr>
          <p:cNvPr id="4" name="Slide Number Placeholder 3"/>
          <p:cNvSpPr>
            <a:spLocks noGrp="1"/>
          </p:cNvSpPr>
          <p:nvPr>
            <p:ph type="sldNum" sz="quarter" idx="5"/>
          </p:nvPr>
        </p:nvSpPr>
        <p:spPr/>
        <p:txBody>
          <a:bodyPr/>
          <a:lstStyle/>
          <a:p>
            <a:fld id="{F13AA4F0-9A37-4828-9C14-C364CB433DA5}" type="slidenum">
              <a:rPr lang="en-GB" smtClean="0"/>
              <a:t>15</a:t>
            </a:fld>
            <a:endParaRPr lang="en-GB"/>
          </a:p>
        </p:txBody>
      </p:sp>
    </p:spTree>
    <p:extLst>
      <p:ext uri="{BB962C8B-B14F-4D97-AF65-F5344CB8AC3E}">
        <p14:creationId xmlns:p14="http://schemas.microsoft.com/office/powerpoint/2010/main" val="3060083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apple-system"/>
              </a:rPr>
              <a:t>This metric is designed using our widely adopted research-based </a:t>
            </a:r>
            <a:r>
              <a:rPr lang="en-US" b="0" i="0" u="none" strike="noStrike" dirty="0">
                <a:solidFill>
                  <a:srgbClr val="2449B1"/>
                </a:solidFill>
                <a:effectLst/>
                <a:latin typeface="-apple-system"/>
                <a:hlinkClick r:id="rId3"/>
              </a:rPr>
              <a:t>International Research Network (IRN) Index</a:t>
            </a:r>
            <a:r>
              <a:rPr lang="en-US" b="0" i="0" dirty="0">
                <a:solidFill>
                  <a:srgbClr val="000000"/>
                </a:solidFill>
                <a:effectLst/>
                <a:latin typeface="-apple-system"/>
              </a:rPr>
              <a:t>, however with no requirements on the volume of joint research publications and the number of their incoming citations. 2 dimensions: </a:t>
            </a:r>
            <a:r>
              <a:rPr lang="en-GB" b="0" i="0" dirty="0">
                <a:solidFill>
                  <a:srgbClr val="000000"/>
                </a:solidFill>
                <a:effectLst/>
                <a:latin typeface="-apple-system"/>
              </a:rPr>
              <a:t>"Knowledge Exchange: Progress" and “Knowledge Exchange: Dissemination” </a:t>
            </a:r>
            <a:endParaRPr lang="en-US" b="0" i="0" dirty="0">
              <a:solidFill>
                <a:srgbClr val="1D1D1B"/>
              </a:solidFill>
              <a:effectLst/>
              <a:latin typeface="-apple-system"/>
            </a:endParaRPr>
          </a:p>
          <a:p>
            <a:br>
              <a:rPr lang="en-US" dirty="0"/>
            </a:br>
            <a:endParaRPr lang="en-GB" dirty="0"/>
          </a:p>
        </p:txBody>
      </p:sp>
      <p:sp>
        <p:nvSpPr>
          <p:cNvPr id="4" name="Slide Number Placeholder 3"/>
          <p:cNvSpPr>
            <a:spLocks noGrp="1"/>
          </p:cNvSpPr>
          <p:nvPr>
            <p:ph type="sldNum" sz="quarter" idx="5"/>
          </p:nvPr>
        </p:nvSpPr>
        <p:spPr/>
        <p:txBody>
          <a:bodyPr/>
          <a:lstStyle/>
          <a:p>
            <a:fld id="{F13AA4F0-9A37-4828-9C14-C364CB433DA5}" type="slidenum">
              <a:rPr lang="en-GB" smtClean="0"/>
              <a:t>16</a:t>
            </a:fld>
            <a:endParaRPr lang="en-GB"/>
          </a:p>
        </p:txBody>
      </p:sp>
    </p:spTree>
    <p:extLst>
      <p:ext uri="{BB962C8B-B14F-4D97-AF65-F5344CB8AC3E}">
        <p14:creationId xmlns:p14="http://schemas.microsoft.com/office/powerpoint/2010/main" val="15276551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F13AA4F0-9A37-4828-9C14-C364CB433DA5}" type="slidenum">
              <a:rPr lang="en-GB" smtClean="0"/>
              <a:t>17</a:t>
            </a:fld>
            <a:endParaRPr lang="en-GB"/>
          </a:p>
        </p:txBody>
      </p:sp>
    </p:spTree>
    <p:extLst>
      <p:ext uri="{BB962C8B-B14F-4D97-AF65-F5344CB8AC3E}">
        <p14:creationId xmlns:p14="http://schemas.microsoft.com/office/powerpoint/2010/main" val="2218386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EBEE2D5-86CC-4297-83E6-4E7CF92B2172}" type="slidenum">
              <a:rPr lang="en-GB" smtClean="0"/>
              <a:t>18</a:t>
            </a:fld>
            <a:endParaRPr lang="en-GB"/>
          </a:p>
        </p:txBody>
      </p:sp>
    </p:spTree>
    <p:extLst>
      <p:ext uri="{BB962C8B-B14F-4D97-AF65-F5344CB8AC3E}">
        <p14:creationId xmlns:p14="http://schemas.microsoft.com/office/powerpoint/2010/main" val="1468754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3AA4F0-9A37-4828-9C14-C364CB433DA5}" type="slidenum">
              <a:rPr lang="en-GB" smtClean="0"/>
              <a:t>20</a:t>
            </a:fld>
            <a:endParaRPr lang="en-GB"/>
          </a:p>
        </p:txBody>
      </p:sp>
    </p:spTree>
    <p:extLst>
      <p:ext uri="{BB962C8B-B14F-4D97-AF65-F5344CB8AC3E}">
        <p14:creationId xmlns:p14="http://schemas.microsoft.com/office/powerpoint/2010/main" val="3131809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EEBEE2D5-86CC-4297-83E6-4E7CF92B2172}" type="slidenum">
              <a:rPr lang="en-GB" smtClean="0"/>
              <a:t>22</a:t>
            </a:fld>
            <a:endParaRPr lang="en-GB"/>
          </a:p>
        </p:txBody>
      </p:sp>
    </p:spTree>
    <p:extLst>
      <p:ext uri="{BB962C8B-B14F-4D97-AF65-F5344CB8AC3E}">
        <p14:creationId xmlns:p14="http://schemas.microsoft.com/office/powerpoint/2010/main" val="1274323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fld id="{F13AA4F0-9A37-4828-9C14-C364CB433DA5}" type="slidenum">
              <a:rPr lang="en-GB" smtClean="0"/>
              <a:t>27</a:t>
            </a:fld>
            <a:endParaRPr lang="en-GB"/>
          </a:p>
        </p:txBody>
      </p:sp>
    </p:spTree>
    <p:extLst>
      <p:ext uri="{BB962C8B-B14F-4D97-AF65-F5344CB8AC3E}">
        <p14:creationId xmlns:p14="http://schemas.microsoft.com/office/powerpoint/2010/main" val="2846945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3AA4F0-9A37-4828-9C14-C364CB433D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245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3AA4F0-9A37-4828-9C14-C364CB433DA5}" type="slidenum">
              <a:rPr lang="en-GB" smtClean="0"/>
              <a:t>3</a:t>
            </a:fld>
            <a:endParaRPr lang="en-GB"/>
          </a:p>
        </p:txBody>
      </p:sp>
    </p:spTree>
    <p:extLst>
      <p:ext uri="{BB962C8B-B14F-4D97-AF65-F5344CB8AC3E}">
        <p14:creationId xmlns:p14="http://schemas.microsoft.com/office/powerpoint/2010/main" val="3743256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3AA4F0-9A37-4828-9C14-C364CB433D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723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3AA4F0-9A37-4828-9C14-C364CB433D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495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3AA4F0-9A37-4828-9C14-C364CB433DA5}" type="slidenum">
              <a:rPr lang="en-GB" smtClean="0"/>
              <a:t>9</a:t>
            </a:fld>
            <a:endParaRPr lang="en-GB"/>
          </a:p>
        </p:txBody>
      </p:sp>
    </p:spTree>
    <p:extLst>
      <p:ext uri="{BB962C8B-B14F-4D97-AF65-F5344CB8AC3E}">
        <p14:creationId xmlns:p14="http://schemas.microsoft.com/office/powerpoint/2010/main" val="814928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EBEE2D5-86CC-4297-83E6-4E7CF92B2172}" type="slidenum">
              <a:rPr lang="en-GB" smtClean="0"/>
              <a:t>10</a:t>
            </a:fld>
            <a:endParaRPr lang="en-GB"/>
          </a:p>
        </p:txBody>
      </p:sp>
    </p:spTree>
    <p:extLst>
      <p:ext uri="{BB962C8B-B14F-4D97-AF65-F5344CB8AC3E}">
        <p14:creationId xmlns:p14="http://schemas.microsoft.com/office/powerpoint/2010/main" val="530929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EBEE2D5-86CC-4297-83E6-4E7CF92B2172}" type="slidenum">
              <a:rPr lang="en-GB" smtClean="0"/>
              <a:t>11</a:t>
            </a:fld>
            <a:endParaRPr lang="en-GB"/>
          </a:p>
        </p:txBody>
      </p:sp>
    </p:spTree>
    <p:extLst>
      <p:ext uri="{BB962C8B-B14F-4D97-AF65-F5344CB8AC3E}">
        <p14:creationId xmlns:p14="http://schemas.microsoft.com/office/powerpoint/2010/main" val="1752854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EBEE2D5-86CC-4297-83E6-4E7CF92B2172}" type="slidenum">
              <a:rPr lang="en-GB" smtClean="0"/>
              <a:t>12</a:t>
            </a:fld>
            <a:endParaRPr lang="en-GB"/>
          </a:p>
        </p:txBody>
      </p:sp>
    </p:spTree>
    <p:extLst>
      <p:ext uri="{BB962C8B-B14F-4D97-AF65-F5344CB8AC3E}">
        <p14:creationId xmlns:p14="http://schemas.microsoft.com/office/powerpoint/2010/main" val="11632726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Illustration option 1 - orang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861A66-B466-43B4-B341-CE2CE9F891A8}"/>
              </a:ext>
            </a:extLst>
          </p:cNvPr>
          <p:cNvSpPr>
            <a:spLocks noGrp="1"/>
          </p:cNvSpPr>
          <p:nvPr>
            <p:ph type="subTitle" idx="1" hasCustomPrompt="1"/>
          </p:nvPr>
        </p:nvSpPr>
        <p:spPr>
          <a:xfrm>
            <a:off x="915227" y="3520286"/>
            <a:ext cx="6701598" cy="821861"/>
          </a:xfrm>
          <a:prstGeom prst="rect">
            <a:avLst/>
          </a:prstGeom>
          <a:noFill/>
        </p:spPr>
        <p:txBody>
          <a:bodyPr wrap="square" lIns="0" tIns="0" rIns="0" bIns="0" rtlCol="0" anchor="ctr">
            <a:normAutofit/>
          </a:bodyPr>
          <a:lstStyle>
            <a:lvl1pPr marL="0" indent="0">
              <a:buNone/>
              <a:defRPr lang="en-GB" sz="2400" dirty="0">
                <a:latin typeface="Red Hat Display" panose="02010503040201060303" pitchFamily="2" charset="0"/>
              </a:defRPr>
            </a:lvl1pPr>
          </a:lstStyle>
          <a:p>
            <a:pPr marL="0" lvl="0"/>
            <a:r>
              <a:rPr lang="en-US"/>
              <a:t>Presented by insert name</a:t>
            </a:r>
          </a:p>
          <a:p>
            <a:pPr marL="0" lvl="0"/>
            <a:r>
              <a:rPr lang="en-US"/>
              <a:t>Add date here</a:t>
            </a:r>
            <a:endParaRPr lang="en-GB"/>
          </a:p>
        </p:txBody>
      </p:sp>
      <p:cxnSp>
        <p:nvCxnSpPr>
          <p:cNvPr id="7" name="Straight Connector 6">
            <a:extLst>
              <a:ext uri="{FF2B5EF4-FFF2-40B4-BE49-F238E27FC236}">
                <a16:creationId xmlns:a16="http://schemas.microsoft.com/office/drawing/2014/main" id="{2306B71D-A881-4C50-8169-D4B35F8D99CA}"/>
              </a:ext>
            </a:extLst>
          </p:cNvPr>
          <p:cNvCxnSpPr>
            <a:cxnSpLocks/>
          </p:cNvCxnSpPr>
          <p:nvPr userDrawn="1"/>
        </p:nvCxnSpPr>
        <p:spPr>
          <a:xfrm>
            <a:off x="0" y="3436255"/>
            <a:ext cx="5529943" cy="0"/>
          </a:xfrm>
          <a:prstGeom prst="line">
            <a:avLst/>
          </a:prstGeom>
          <a:ln w="28575">
            <a:solidFill>
              <a:srgbClr val="DBDBDB"/>
            </a:solidFill>
          </a:ln>
        </p:spPr>
        <p:style>
          <a:lnRef idx="1">
            <a:schemeClr val="accent1"/>
          </a:lnRef>
          <a:fillRef idx="0">
            <a:schemeClr val="accent1"/>
          </a:fillRef>
          <a:effectRef idx="0">
            <a:schemeClr val="accent1"/>
          </a:effectRef>
          <a:fontRef idx="minor">
            <a:schemeClr val="tx1"/>
          </a:fontRef>
        </p:style>
      </p:cxnSp>
      <p:sp>
        <p:nvSpPr>
          <p:cNvPr id="10" name="Freeform: Shape 9">
            <a:extLst>
              <a:ext uri="{FF2B5EF4-FFF2-40B4-BE49-F238E27FC236}">
                <a16:creationId xmlns:a16="http://schemas.microsoft.com/office/drawing/2014/main" id="{67BCC9FB-7417-4F70-ABA6-A0541948C4A3}"/>
              </a:ext>
            </a:extLst>
          </p:cNvPr>
          <p:cNvSpPr/>
          <p:nvPr userDrawn="1"/>
        </p:nvSpPr>
        <p:spPr>
          <a:xfrm>
            <a:off x="3164115" y="1018538"/>
            <a:ext cx="9027885" cy="5853975"/>
          </a:xfrm>
          <a:custGeom>
            <a:avLst/>
            <a:gdLst>
              <a:gd name="connsiteX0" fmla="*/ 4903139 w 5976707"/>
              <a:gd name="connsiteY0" fmla="*/ 68 h 3875492"/>
              <a:gd name="connsiteX1" fmla="*/ 5462273 w 5976707"/>
              <a:gd name="connsiteY1" fmla="*/ 135615 h 3875492"/>
              <a:gd name="connsiteX2" fmla="*/ 5943515 w 5976707"/>
              <a:gd name="connsiteY2" fmla="*/ 626887 h 3875492"/>
              <a:gd name="connsiteX3" fmla="*/ 5976707 w 5976707"/>
              <a:gd name="connsiteY3" fmla="*/ 699561 h 3875492"/>
              <a:gd name="connsiteX4" fmla="*/ 5976707 w 5976707"/>
              <a:gd name="connsiteY4" fmla="*/ 2308447 h 3875492"/>
              <a:gd name="connsiteX5" fmla="*/ 5961469 w 5976707"/>
              <a:gd name="connsiteY5" fmla="*/ 2355765 h 3875492"/>
              <a:gd name="connsiteX6" fmla="*/ 5353519 w 5976707"/>
              <a:gd name="connsiteY6" fmla="*/ 3407827 h 3875492"/>
              <a:gd name="connsiteX7" fmla="*/ 4923860 w 5976707"/>
              <a:gd name="connsiteY7" fmla="*/ 3864475 h 3875492"/>
              <a:gd name="connsiteX8" fmla="*/ 4910366 w 5976707"/>
              <a:gd name="connsiteY8" fmla="*/ 3875492 h 3875492"/>
              <a:gd name="connsiteX9" fmla="*/ 141855 w 5976707"/>
              <a:gd name="connsiteY9" fmla="*/ 3875492 h 3875492"/>
              <a:gd name="connsiteX10" fmla="*/ 85496 w 5976707"/>
              <a:gd name="connsiteY10" fmla="*/ 3787385 h 3875492"/>
              <a:gd name="connsiteX11" fmla="*/ 715796 w 5976707"/>
              <a:gd name="connsiteY11" fmla="*/ 2940693 h 3875492"/>
              <a:gd name="connsiteX12" fmla="*/ 3331966 w 5976707"/>
              <a:gd name="connsiteY12" fmla="*/ 1428335 h 3875492"/>
              <a:gd name="connsiteX13" fmla="*/ 4903139 w 5976707"/>
              <a:gd name="connsiteY13" fmla="*/ 68 h 3875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76707" h="3875492">
                <a:moveTo>
                  <a:pt x="4903139" y="68"/>
                </a:moveTo>
                <a:cubicBezTo>
                  <a:pt x="5107725" y="2096"/>
                  <a:pt x="5301155" y="49883"/>
                  <a:pt x="5462273" y="135615"/>
                </a:cubicBezTo>
                <a:cubicBezTo>
                  <a:pt x="5663106" y="242448"/>
                  <a:pt x="5827538" y="411359"/>
                  <a:pt x="5943515" y="626887"/>
                </a:cubicBezTo>
                <a:lnTo>
                  <a:pt x="5976707" y="699561"/>
                </a:lnTo>
                <a:lnTo>
                  <a:pt x="5976707" y="2308447"/>
                </a:lnTo>
                <a:lnTo>
                  <a:pt x="5961469" y="2355765"/>
                </a:lnTo>
                <a:cubicBezTo>
                  <a:pt x="5835403" y="2695913"/>
                  <a:pt x="5636771" y="3051755"/>
                  <a:pt x="5353519" y="3407827"/>
                </a:cubicBezTo>
                <a:cubicBezTo>
                  <a:pt x="5217643" y="3578621"/>
                  <a:pt x="5074079" y="3730419"/>
                  <a:pt x="4923860" y="3864475"/>
                </a:cubicBezTo>
                <a:lnTo>
                  <a:pt x="4910366" y="3875492"/>
                </a:lnTo>
                <a:lnTo>
                  <a:pt x="141855" y="3875492"/>
                </a:lnTo>
                <a:lnTo>
                  <a:pt x="85496" y="3787385"/>
                </a:lnTo>
                <a:cubicBezTo>
                  <a:pt x="-156095" y="3323490"/>
                  <a:pt x="133184" y="2858073"/>
                  <a:pt x="715796" y="2940693"/>
                </a:cubicBezTo>
                <a:cubicBezTo>
                  <a:pt x="1647973" y="3072886"/>
                  <a:pt x="3007669" y="2799903"/>
                  <a:pt x="3331966" y="1428335"/>
                </a:cubicBezTo>
                <a:cubicBezTo>
                  <a:pt x="3575234" y="399740"/>
                  <a:pt x="4289383" y="-6016"/>
                  <a:pt x="4903139" y="68"/>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1" name="Picture 10" descr="Icon&#10;&#10;Description automatically generated">
            <a:extLst>
              <a:ext uri="{FF2B5EF4-FFF2-40B4-BE49-F238E27FC236}">
                <a16:creationId xmlns:a16="http://schemas.microsoft.com/office/drawing/2014/main" id="{A721D254-0751-4E0F-A3D7-9D4FE47DDA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176" y="1092176"/>
            <a:ext cx="914447" cy="914447"/>
          </a:xfrm>
          <a:prstGeom prst="rect">
            <a:avLst/>
          </a:prstGeom>
        </p:spPr>
      </p:pic>
      <p:sp>
        <p:nvSpPr>
          <p:cNvPr id="2" name="Title 1">
            <a:extLst>
              <a:ext uri="{FF2B5EF4-FFF2-40B4-BE49-F238E27FC236}">
                <a16:creationId xmlns:a16="http://schemas.microsoft.com/office/drawing/2014/main" id="{E4B8E89A-3507-40FD-AD9D-140A3C7C9C97}"/>
              </a:ext>
            </a:extLst>
          </p:cNvPr>
          <p:cNvSpPr>
            <a:spLocks noGrp="1"/>
          </p:cNvSpPr>
          <p:nvPr>
            <p:ph type="ctrTitle" hasCustomPrompt="1"/>
          </p:nvPr>
        </p:nvSpPr>
        <p:spPr>
          <a:xfrm>
            <a:off x="915227" y="2006623"/>
            <a:ext cx="6701598" cy="1285159"/>
          </a:xfrm>
          <a:prstGeom prst="rect">
            <a:avLst/>
          </a:prstGeom>
          <a:noFill/>
        </p:spPr>
        <p:txBody>
          <a:bodyPr wrap="square" lIns="0" tIns="0" rIns="0" bIns="0" rtlCol="0" anchor="ctr">
            <a:normAutofit/>
          </a:bodyPr>
          <a:lstStyle>
            <a:lvl1pPr>
              <a:defRPr lang="en-GB" sz="4800" dirty="0">
                <a:latin typeface="Red Hat Display Black" panose="02010A03040201060303" pitchFamily="2" charset="0"/>
                <a:ea typeface="+mn-ea"/>
                <a:cs typeface="+mn-cs"/>
              </a:defRPr>
            </a:lvl1pPr>
          </a:lstStyle>
          <a:p>
            <a:pPr marL="0" lvl="0"/>
            <a:r>
              <a:rPr lang="en-US"/>
              <a:t>Add Title</a:t>
            </a:r>
            <a:endParaRPr lang="en-GB"/>
          </a:p>
        </p:txBody>
      </p:sp>
      <p:pic>
        <p:nvPicPr>
          <p:cNvPr id="9" name="Picture 8">
            <a:extLst>
              <a:ext uri="{FF2B5EF4-FFF2-40B4-BE49-F238E27FC236}">
                <a16:creationId xmlns:a16="http://schemas.microsoft.com/office/drawing/2014/main" id="{FC034562-03EE-4296-A95D-87532F354E6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730069" y="2271507"/>
            <a:ext cx="4101570" cy="3348037"/>
          </a:xfrm>
          <a:prstGeom prst="rect">
            <a:avLst/>
          </a:prstGeom>
        </p:spPr>
      </p:pic>
    </p:spTree>
    <p:extLst>
      <p:ext uri="{BB962C8B-B14F-4D97-AF65-F5344CB8AC3E}">
        <p14:creationId xmlns:p14="http://schemas.microsoft.com/office/powerpoint/2010/main" val="1221615913"/>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ppt_x"/>
                                              </p:val>
                                            </p:tav>
                                            <p:tav tm="100000">
                                              <p:val>
                                                <p:strVal val="#ppt_x"/>
                                              </p:val>
                                            </p:tav>
                                          </p:tavLst>
                                        </p:anim>
                                        <p:anim calcmode="lin" valueType="num">
                                          <p:cBhvr additive="base">
                                            <p:cTn id="16" dur="750" fill="hold"/>
                                            <p:tgtEl>
                                              <p:spTgt spid="9"/>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64" presetClass="path" presetSubtype="0" decel="100000" fill="hold" grpId="1" nodeType="withEffect">
                                      <p:stCondLst>
                                        <p:cond delay="0"/>
                                      </p:stCondLst>
                                      <p:childTnLst>
                                        <p:animMotion origin="layout" path="M -0.04388 7.40741E-7 L 1.66667E-6 7.40741E-7 " pathEditMode="relative" rAng="0" ptsTypes="AA">
                                          <p:cBhvr>
                                            <p:cTn id="21" dur="500" fill="hold"/>
                                            <p:tgtEl>
                                              <p:spTgt spid="2"/>
                                            </p:tgtEl>
                                            <p:attrNameLst>
                                              <p:attrName>ppt_x</p:attrName>
                                              <p:attrName>ppt_y</p:attrName>
                                            </p:attrNameLst>
                                          </p:cBhvr>
                                          <p:rCtr x="2187" y="0"/>
                                        </p:animMotion>
                                      </p:childTnLst>
                                    </p:cTn>
                                  </p:par>
                                  <p:par>
                                    <p:cTn id="22" presetID="10"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64" presetClass="path" presetSubtype="0" decel="100000" fill="hold" grpId="1" nodeType="withEffect">
                                      <p:stCondLst>
                                        <p:cond delay="0"/>
                                      </p:stCondLst>
                                      <p:childTnLst>
                                        <p:animMotion origin="layout" path="M -0.04388 7.40741E-7 L 1.66667E-6 7.40741E-7 " pathEditMode="relative" rAng="0" ptsTypes="AA">
                                          <p:cBhvr>
                                            <p:cTn id="26" dur="500" fill="hold"/>
                                            <p:tgtEl>
                                              <p:spTgt spid="3"/>
                                            </p:tgtEl>
                                            <p:attrNameLst>
                                              <p:attrName>ppt_x</p:attrName>
                                              <p:attrName>ppt_y</p:attrName>
                                            </p:attrNameLst>
                                          </p:cBhvr>
                                          <p:rCtr x="2187" y="0"/>
                                        </p:animMotion>
                                      </p:childTnLst>
                                    </p:cTn>
                                  </p:par>
                                  <p:par>
                                    <p:cTn id="27" presetID="23" presetClass="entr" presetSubtype="16"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250" fill="hold"/>
                                            <p:tgtEl>
                                              <p:spTgt spid="11"/>
                                            </p:tgtEl>
                                            <p:attrNameLst>
                                              <p:attrName>ppt_w</p:attrName>
                                            </p:attrNameLst>
                                          </p:cBhvr>
                                          <p:tavLst>
                                            <p:tav tm="0">
                                              <p:val>
                                                <p:fltVal val="0"/>
                                              </p:val>
                                            </p:tav>
                                            <p:tav tm="100000">
                                              <p:val>
                                                <p:strVal val="#ppt_w"/>
                                              </p:val>
                                            </p:tav>
                                          </p:tavLst>
                                        </p:anim>
                                        <p:anim calcmode="lin" valueType="num">
                                          <p:cBhvr>
                                            <p:cTn id="30" dur="250" fill="hold"/>
                                            <p:tgtEl>
                                              <p:spTgt spid="11"/>
                                            </p:tgtEl>
                                            <p:attrNameLst>
                                              <p:attrName>ppt_h</p:attrName>
                                            </p:attrNameLst>
                                          </p:cBhvr>
                                          <p:tavLst>
                                            <p:tav tm="0">
                                              <p:val>
                                                <p:fltVal val="0"/>
                                              </p:val>
                                            </p:tav>
                                            <p:tav tm="100000">
                                              <p:val>
                                                <p:strVal val="#ppt_h"/>
                                              </p:val>
                                            </p:tav>
                                          </p:tavLst>
                                        </p:anim>
                                      </p:childTnLst>
                                    </p:cTn>
                                  </p:par>
                                  <p:par>
                                    <p:cTn id="31" presetID="6" presetClass="emph" presetSubtype="0" fill="hold" nodeType="withEffect" p14:presetBounceEnd="99000">
                                      <p:stCondLst>
                                        <p:cond delay="0"/>
                                      </p:stCondLst>
                                      <p:childTnLst>
                                        <p:animScale p14:bounceEnd="99000">
                                          <p:cBhvr>
                                            <p:cTn id="32" dur="1000" fill="hold"/>
                                            <p:tgtEl>
                                              <p:spTgt spid="11"/>
                                            </p:tgtEl>
                                          </p:cBhvr>
                                          <p:by x="110000" y="110000"/>
                                        </p:animScale>
                                      </p:childTnLst>
                                    </p:cTn>
                                  </p:par>
                                  <p:par>
                                    <p:cTn id="33" presetID="6" presetClass="emph" presetSubtype="0" fill="hold" nodeType="withEffect">
                                      <p:stCondLst>
                                        <p:cond delay="0"/>
                                      </p:stCondLst>
                                      <p:childTnLst>
                                        <p:animScale>
                                          <p:cBhvr>
                                            <p:cTn id="34" dur="250" fill="hold"/>
                                            <p:tgtEl>
                                              <p:spTgt spid="11"/>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10" grpId="0" animBg="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ppt_x"/>
                                              </p:val>
                                            </p:tav>
                                            <p:tav tm="100000">
                                              <p:val>
                                                <p:strVal val="#ppt_x"/>
                                              </p:val>
                                            </p:tav>
                                          </p:tavLst>
                                        </p:anim>
                                        <p:anim calcmode="lin" valueType="num">
                                          <p:cBhvr additive="base">
                                            <p:cTn id="16" dur="750" fill="hold"/>
                                            <p:tgtEl>
                                              <p:spTgt spid="9"/>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64" presetClass="path" presetSubtype="0" decel="100000" fill="hold" grpId="1" nodeType="withEffect">
                                      <p:stCondLst>
                                        <p:cond delay="0"/>
                                      </p:stCondLst>
                                      <p:childTnLst>
                                        <p:animMotion origin="layout" path="M -0.04388 7.40741E-7 L 1.66667E-6 7.40741E-7 " pathEditMode="relative" rAng="0" ptsTypes="AA">
                                          <p:cBhvr>
                                            <p:cTn id="21" dur="500" fill="hold"/>
                                            <p:tgtEl>
                                              <p:spTgt spid="2"/>
                                            </p:tgtEl>
                                            <p:attrNameLst>
                                              <p:attrName>ppt_x</p:attrName>
                                              <p:attrName>ppt_y</p:attrName>
                                            </p:attrNameLst>
                                          </p:cBhvr>
                                          <p:rCtr x="2187" y="0"/>
                                        </p:animMotion>
                                      </p:childTnLst>
                                    </p:cTn>
                                  </p:par>
                                  <p:par>
                                    <p:cTn id="22" presetID="10"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64" presetClass="path" presetSubtype="0" decel="100000" fill="hold" grpId="1" nodeType="withEffect">
                                      <p:stCondLst>
                                        <p:cond delay="0"/>
                                      </p:stCondLst>
                                      <p:childTnLst>
                                        <p:animMotion origin="layout" path="M -0.04388 7.40741E-7 L 1.66667E-6 7.40741E-7 " pathEditMode="relative" rAng="0" ptsTypes="AA">
                                          <p:cBhvr>
                                            <p:cTn id="26" dur="500" fill="hold"/>
                                            <p:tgtEl>
                                              <p:spTgt spid="3"/>
                                            </p:tgtEl>
                                            <p:attrNameLst>
                                              <p:attrName>ppt_x</p:attrName>
                                              <p:attrName>ppt_y</p:attrName>
                                            </p:attrNameLst>
                                          </p:cBhvr>
                                          <p:rCtr x="2187" y="0"/>
                                        </p:animMotion>
                                      </p:childTnLst>
                                    </p:cTn>
                                  </p:par>
                                  <p:par>
                                    <p:cTn id="27" presetID="23" presetClass="entr" presetSubtype="16"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250" fill="hold"/>
                                            <p:tgtEl>
                                              <p:spTgt spid="11"/>
                                            </p:tgtEl>
                                            <p:attrNameLst>
                                              <p:attrName>ppt_w</p:attrName>
                                            </p:attrNameLst>
                                          </p:cBhvr>
                                          <p:tavLst>
                                            <p:tav tm="0">
                                              <p:val>
                                                <p:fltVal val="0"/>
                                              </p:val>
                                            </p:tav>
                                            <p:tav tm="100000">
                                              <p:val>
                                                <p:strVal val="#ppt_w"/>
                                              </p:val>
                                            </p:tav>
                                          </p:tavLst>
                                        </p:anim>
                                        <p:anim calcmode="lin" valueType="num">
                                          <p:cBhvr>
                                            <p:cTn id="30" dur="250" fill="hold"/>
                                            <p:tgtEl>
                                              <p:spTgt spid="11"/>
                                            </p:tgtEl>
                                            <p:attrNameLst>
                                              <p:attrName>ppt_h</p:attrName>
                                            </p:attrNameLst>
                                          </p:cBhvr>
                                          <p:tavLst>
                                            <p:tav tm="0">
                                              <p:val>
                                                <p:fltVal val="0"/>
                                              </p:val>
                                            </p:tav>
                                            <p:tav tm="100000">
                                              <p:val>
                                                <p:strVal val="#ppt_h"/>
                                              </p:val>
                                            </p:tav>
                                          </p:tavLst>
                                        </p:anim>
                                      </p:childTnLst>
                                    </p:cTn>
                                  </p:par>
                                  <p:par>
                                    <p:cTn id="31" presetID="6" presetClass="emph" presetSubtype="0" fill="hold" nodeType="withEffect">
                                      <p:stCondLst>
                                        <p:cond delay="0"/>
                                      </p:stCondLst>
                                      <p:childTnLst>
                                        <p:animScale>
                                          <p:cBhvr>
                                            <p:cTn id="32" dur="1000" fill="hold"/>
                                            <p:tgtEl>
                                              <p:spTgt spid="11"/>
                                            </p:tgtEl>
                                          </p:cBhvr>
                                          <p:by x="110000" y="110000"/>
                                        </p:animScale>
                                      </p:childTnLst>
                                    </p:cTn>
                                  </p:par>
                                  <p:par>
                                    <p:cTn id="33" presetID="6" presetClass="emph" presetSubtype="0" fill="hold" nodeType="withEffect">
                                      <p:stCondLst>
                                        <p:cond delay="0"/>
                                      </p:stCondLst>
                                      <p:childTnLst>
                                        <p:animScale>
                                          <p:cBhvr>
                                            <p:cTn id="34" dur="250" fill="hold"/>
                                            <p:tgtEl>
                                              <p:spTgt spid="11"/>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10" grpId="0" animBg="1"/>
          <p:bldP spid="2" grpId="0"/>
          <p:bldP spid="2" grpId="1"/>
        </p:bldLst>
      </p:timing>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 0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F8A984-9B38-4296-9409-887D7B73E260}"/>
              </a:ext>
            </a:extLst>
          </p:cNvPr>
          <p:cNvSpPr/>
          <p:nvPr userDrawn="1"/>
        </p:nvSpPr>
        <p:spPr>
          <a:xfrm>
            <a:off x="0" y="0"/>
            <a:ext cx="12192000" cy="6858000"/>
          </a:xfrm>
          <a:prstGeom prst="rect">
            <a:avLst/>
          </a:prstGeom>
          <a:solidFill>
            <a:srgbClr val="174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C1C5F9BC-4B5E-4606-AE44-BF87444AD976}"/>
              </a:ext>
            </a:extLst>
          </p:cNvPr>
          <p:cNvSpPr/>
          <p:nvPr userDrawn="1"/>
        </p:nvSpPr>
        <p:spPr>
          <a:xfrm>
            <a:off x="4117408" y="0"/>
            <a:ext cx="6187396" cy="6858000"/>
          </a:xfrm>
          <a:custGeom>
            <a:avLst/>
            <a:gdLst>
              <a:gd name="connsiteX0" fmla="*/ 7344229 w 12192000"/>
              <a:gd name="connsiteY0" fmla="*/ 0 h 6858001"/>
              <a:gd name="connsiteX1" fmla="*/ 12192000 w 12192000"/>
              <a:gd name="connsiteY1" fmla="*/ 0 h 6858001"/>
              <a:gd name="connsiteX2" fmla="*/ 12192000 w 12192000"/>
              <a:gd name="connsiteY2" fmla="*/ 6858001 h 6858001"/>
              <a:gd name="connsiteX3" fmla="*/ 7344229 w 12192000"/>
              <a:gd name="connsiteY3" fmla="*/ 6858001 h 6858001"/>
              <a:gd name="connsiteX4" fmla="*/ 7344229 w 12192000"/>
              <a:gd name="connsiteY4" fmla="*/ 6857999 h 6858001"/>
              <a:gd name="connsiteX5" fmla="*/ 0 w 12192000"/>
              <a:gd name="connsiteY5" fmla="*/ 6857999 h 6858001"/>
              <a:gd name="connsiteX6" fmla="*/ 0 w 12192000"/>
              <a:gd name="connsiteY6" fmla="*/ 6593576 h 6858001"/>
              <a:gd name="connsiteX7" fmla="*/ 7260 w 12192000"/>
              <a:gd name="connsiteY7" fmla="*/ 6585014 h 6858001"/>
              <a:gd name="connsiteX8" fmla="*/ 3770823 w 12192000"/>
              <a:gd name="connsiteY8" fmla="*/ 5503817 h 6858001"/>
              <a:gd name="connsiteX9" fmla="*/ 4829495 w 12192000"/>
              <a:gd name="connsiteY9" fmla="*/ 2534248 h 6858001"/>
              <a:gd name="connsiteX10" fmla="*/ 4727019 w 12192000"/>
              <a:gd name="connsiteY10" fmla="*/ 31667 h 6858001"/>
              <a:gd name="connsiteX11" fmla="*/ 4747834 w 12192000"/>
              <a:gd name="connsiteY11" fmla="*/ 1 h 6858001"/>
              <a:gd name="connsiteX12" fmla="*/ 7344229 w 12192000"/>
              <a:gd name="connsiteY12" fmla="*/ 1 h 6858001"/>
              <a:gd name="connsiteX0" fmla="*/ 12192000 w 12283440"/>
              <a:gd name="connsiteY0" fmla="*/ 0 h 6858001"/>
              <a:gd name="connsiteX1" fmla="*/ 12192000 w 12283440"/>
              <a:gd name="connsiteY1" fmla="*/ 6858001 h 6858001"/>
              <a:gd name="connsiteX2" fmla="*/ 7344229 w 12283440"/>
              <a:gd name="connsiteY2" fmla="*/ 6858001 h 6858001"/>
              <a:gd name="connsiteX3" fmla="*/ 7344229 w 12283440"/>
              <a:gd name="connsiteY3" fmla="*/ 6857999 h 6858001"/>
              <a:gd name="connsiteX4" fmla="*/ 0 w 12283440"/>
              <a:gd name="connsiteY4" fmla="*/ 6857999 h 6858001"/>
              <a:gd name="connsiteX5" fmla="*/ 0 w 12283440"/>
              <a:gd name="connsiteY5" fmla="*/ 6593576 h 6858001"/>
              <a:gd name="connsiteX6" fmla="*/ 7260 w 12283440"/>
              <a:gd name="connsiteY6" fmla="*/ 6585014 h 6858001"/>
              <a:gd name="connsiteX7" fmla="*/ 3770823 w 12283440"/>
              <a:gd name="connsiteY7" fmla="*/ 5503817 h 6858001"/>
              <a:gd name="connsiteX8" fmla="*/ 4829495 w 12283440"/>
              <a:gd name="connsiteY8" fmla="*/ 2534248 h 6858001"/>
              <a:gd name="connsiteX9" fmla="*/ 4727019 w 12283440"/>
              <a:gd name="connsiteY9" fmla="*/ 31667 h 6858001"/>
              <a:gd name="connsiteX10" fmla="*/ 4747834 w 12283440"/>
              <a:gd name="connsiteY10" fmla="*/ 1 h 6858001"/>
              <a:gd name="connsiteX11" fmla="*/ 7344229 w 12283440"/>
              <a:gd name="connsiteY11" fmla="*/ 1 h 6858001"/>
              <a:gd name="connsiteX12" fmla="*/ 7344229 w 12283440"/>
              <a:gd name="connsiteY12" fmla="*/ 0 h 6858001"/>
              <a:gd name="connsiteX13" fmla="*/ 12283440 w 12283440"/>
              <a:gd name="connsiteY13" fmla="*/ 91440 h 6858001"/>
              <a:gd name="connsiteX0" fmla="*/ 12192000 w 12192000"/>
              <a:gd name="connsiteY0" fmla="*/ 0 h 6858001"/>
              <a:gd name="connsiteX1" fmla="*/ 12192000 w 12192000"/>
              <a:gd name="connsiteY1" fmla="*/ 6858001 h 6858001"/>
              <a:gd name="connsiteX2" fmla="*/ 7344229 w 12192000"/>
              <a:gd name="connsiteY2" fmla="*/ 6858001 h 6858001"/>
              <a:gd name="connsiteX3" fmla="*/ 7344229 w 12192000"/>
              <a:gd name="connsiteY3" fmla="*/ 6857999 h 6858001"/>
              <a:gd name="connsiteX4" fmla="*/ 0 w 12192000"/>
              <a:gd name="connsiteY4" fmla="*/ 6857999 h 6858001"/>
              <a:gd name="connsiteX5" fmla="*/ 0 w 12192000"/>
              <a:gd name="connsiteY5" fmla="*/ 6593576 h 6858001"/>
              <a:gd name="connsiteX6" fmla="*/ 7260 w 12192000"/>
              <a:gd name="connsiteY6" fmla="*/ 6585014 h 6858001"/>
              <a:gd name="connsiteX7" fmla="*/ 3770823 w 12192000"/>
              <a:gd name="connsiteY7" fmla="*/ 5503817 h 6858001"/>
              <a:gd name="connsiteX8" fmla="*/ 4829495 w 12192000"/>
              <a:gd name="connsiteY8" fmla="*/ 2534248 h 6858001"/>
              <a:gd name="connsiteX9" fmla="*/ 4727019 w 12192000"/>
              <a:gd name="connsiteY9" fmla="*/ 31667 h 6858001"/>
              <a:gd name="connsiteX10" fmla="*/ 4747834 w 12192000"/>
              <a:gd name="connsiteY10" fmla="*/ 1 h 6858001"/>
              <a:gd name="connsiteX11" fmla="*/ 7344229 w 12192000"/>
              <a:gd name="connsiteY11" fmla="*/ 1 h 6858001"/>
              <a:gd name="connsiteX12" fmla="*/ 7344229 w 12192000"/>
              <a:gd name="connsiteY12" fmla="*/ 0 h 6858001"/>
              <a:gd name="connsiteX0" fmla="*/ 12192000 w 12192000"/>
              <a:gd name="connsiteY0" fmla="*/ 0 h 6858001"/>
              <a:gd name="connsiteX1" fmla="*/ 12192000 w 12192000"/>
              <a:gd name="connsiteY1" fmla="*/ 6858001 h 6858001"/>
              <a:gd name="connsiteX2" fmla="*/ 7344229 w 12192000"/>
              <a:gd name="connsiteY2" fmla="*/ 6858001 h 6858001"/>
              <a:gd name="connsiteX3" fmla="*/ 7344229 w 12192000"/>
              <a:gd name="connsiteY3" fmla="*/ 6857999 h 6858001"/>
              <a:gd name="connsiteX4" fmla="*/ 0 w 12192000"/>
              <a:gd name="connsiteY4" fmla="*/ 6857999 h 6858001"/>
              <a:gd name="connsiteX5" fmla="*/ 0 w 12192000"/>
              <a:gd name="connsiteY5" fmla="*/ 6593576 h 6858001"/>
              <a:gd name="connsiteX6" fmla="*/ 7260 w 12192000"/>
              <a:gd name="connsiteY6" fmla="*/ 6585014 h 6858001"/>
              <a:gd name="connsiteX7" fmla="*/ 3770823 w 12192000"/>
              <a:gd name="connsiteY7" fmla="*/ 5503817 h 6858001"/>
              <a:gd name="connsiteX8" fmla="*/ 4829495 w 12192000"/>
              <a:gd name="connsiteY8" fmla="*/ 2534248 h 6858001"/>
              <a:gd name="connsiteX9" fmla="*/ 4727019 w 12192000"/>
              <a:gd name="connsiteY9" fmla="*/ 31667 h 6858001"/>
              <a:gd name="connsiteX10" fmla="*/ 4747834 w 12192000"/>
              <a:gd name="connsiteY10" fmla="*/ 1 h 6858001"/>
              <a:gd name="connsiteX11" fmla="*/ 7344229 w 12192000"/>
              <a:gd name="connsiteY11" fmla="*/ 1 h 6858001"/>
              <a:gd name="connsiteX0" fmla="*/ 12192000 w 12192000"/>
              <a:gd name="connsiteY0" fmla="*/ 6858000 h 6858000"/>
              <a:gd name="connsiteX1" fmla="*/ 7344229 w 12192000"/>
              <a:gd name="connsiteY1" fmla="*/ 6858000 h 6858000"/>
              <a:gd name="connsiteX2" fmla="*/ 7344229 w 12192000"/>
              <a:gd name="connsiteY2" fmla="*/ 6857998 h 6858000"/>
              <a:gd name="connsiteX3" fmla="*/ 0 w 12192000"/>
              <a:gd name="connsiteY3" fmla="*/ 6857998 h 6858000"/>
              <a:gd name="connsiteX4" fmla="*/ 0 w 12192000"/>
              <a:gd name="connsiteY4" fmla="*/ 6593575 h 6858000"/>
              <a:gd name="connsiteX5" fmla="*/ 7260 w 12192000"/>
              <a:gd name="connsiteY5" fmla="*/ 6585013 h 6858000"/>
              <a:gd name="connsiteX6" fmla="*/ 3770823 w 12192000"/>
              <a:gd name="connsiteY6" fmla="*/ 5503816 h 6858000"/>
              <a:gd name="connsiteX7" fmla="*/ 4829495 w 12192000"/>
              <a:gd name="connsiteY7" fmla="*/ 2534247 h 6858000"/>
              <a:gd name="connsiteX8" fmla="*/ 4727019 w 12192000"/>
              <a:gd name="connsiteY8" fmla="*/ 31666 h 6858000"/>
              <a:gd name="connsiteX9" fmla="*/ 4747834 w 12192000"/>
              <a:gd name="connsiteY9" fmla="*/ 0 h 6858000"/>
              <a:gd name="connsiteX10" fmla="*/ 7344229 w 12192000"/>
              <a:gd name="connsiteY10" fmla="*/ 0 h 6858000"/>
              <a:gd name="connsiteX0" fmla="*/ 7344229 w 7344229"/>
              <a:gd name="connsiteY0" fmla="*/ 6858000 h 6858000"/>
              <a:gd name="connsiteX1" fmla="*/ 7344229 w 7344229"/>
              <a:gd name="connsiteY1" fmla="*/ 6857998 h 6858000"/>
              <a:gd name="connsiteX2" fmla="*/ 0 w 7344229"/>
              <a:gd name="connsiteY2" fmla="*/ 6857998 h 6858000"/>
              <a:gd name="connsiteX3" fmla="*/ 0 w 7344229"/>
              <a:gd name="connsiteY3" fmla="*/ 6593575 h 6858000"/>
              <a:gd name="connsiteX4" fmla="*/ 7260 w 7344229"/>
              <a:gd name="connsiteY4" fmla="*/ 6585013 h 6858000"/>
              <a:gd name="connsiteX5" fmla="*/ 3770823 w 7344229"/>
              <a:gd name="connsiteY5" fmla="*/ 5503816 h 6858000"/>
              <a:gd name="connsiteX6" fmla="*/ 4829495 w 7344229"/>
              <a:gd name="connsiteY6" fmla="*/ 2534247 h 6858000"/>
              <a:gd name="connsiteX7" fmla="*/ 4727019 w 7344229"/>
              <a:gd name="connsiteY7" fmla="*/ 31666 h 6858000"/>
              <a:gd name="connsiteX8" fmla="*/ 4747834 w 7344229"/>
              <a:gd name="connsiteY8" fmla="*/ 0 h 6858000"/>
              <a:gd name="connsiteX9" fmla="*/ 7344229 w 7344229"/>
              <a:gd name="connsiteY9" fmla="*/ 0 h 6858000"/>
              <a:gd name="connsiteX0" fmla="*/ 7344229 w 7344229"/>
              <a:gd name="connsiteY0" fmla="*/ 6858000 h 6858000"/>
              <a:gd name="connsiteX1" fmla="*/ 0 w 7344229"/>
              <a:gd name="connsiteY1" fmla="*/ 6857998 h 6858000"/>
              <a:gd name="connsiteX2" fmla="*/ 0 w 7344229"/>
              <a:gd name="connsiteY2" fmla="*/ 6593575 h 6858000"/>
              <a:gd name="connsiteX3" fmla="*/ 7260 w 7344229"/>
              <a:gd name="connsiteY3" fmla="*/ 6585013 h 6858000"/>
              <a:gd name="connsiteX4" fmla="*/ 3770823 w 7344229"/>
              <a:gd name="connsiteY4" fmla="*/ 5503816 h 6858000"/>
              <a:gd name="connsiteX5" fmla="*/ 4829495 w 7344229"/>
              <a:gd name="connsiteY5" fmla="*/ 2534247 h 6858000"/>
              <a:gd name="connsiteX6" fmla="*/ 4727019 w 7344229"/>
              <a:gd name="connsiteY6" fmla="*/ 31666 h 6858000"/>
              <a:gd name="connsiteX7" fmla="*/ 4747834 w 7344229"/>
              <a:gd name="connsiteY7" fmla="*/ 0 h 6858000"/>
              <a:gd name="connsiteX8" fmla="*/ 7344229 w 7344229"/>
              <a:gd name="connsiteY8" fmla="*/ 0 h 6858000"/>
              <a:gd name="connsiteX0" fmla="*/ 0 w 7344229"/>
              <a:gd name="connsiteY0" fmla="*/ 6857998 h 6857998"/>
              <a:gd name="connsiteX1" fmla="*/ 0 w 7344229"/>
              <a:gd name="connsiteY1" fmla="*/ 6593575 h 6857998"/>
              <a:gd name="connsiteX2" fmla="*/ 7260 w 7344229"/>
              <a:gd name="connsiteY2" fmla="*/ 6585013 h 6857998"/>
              <a:gd name="connsiteX3" fmla="*/ 3770823 w 7344229"/>
              <a:gd name="connsiteY3" fmla="*/ 5503816 h 6857998"/>
              <a:gd name="connsiteX4" fmla="*/ 4829495 w 7344229"/>
              <a:gd name="connsiteY4" fmla="*/ 2534247 h 6857998"/>
              <a:gd name="connsiteX5" fmla="*/ 4727019 w 7344229"/>
              <a:gd name="connsiteY5" fmla="*/ 31666 h 6857998"/>
              <a:gd name="connsiteX6" fmla="*/ 4747834 w 7344229"/>
              <a:gd name="connsiteY6" fmla="*/ 0 h 6857998"/>
              <a:gd name="connsiteX7" fmla="*/ 7344229 w 7344229"/>
              <a:gd name="connsiteY7" fmla="*/ 0 h 6857998"/>
              <a:gd name="connsiteX0" fmla="*/ 0 w 7344229"/>
              <a:gd name="connsiteY0" fmla="*/ 6593575 h 6593575"/>
              <a:gd name="connsiteX1" fmla="*/ 7260 w 7344229"/>
              <a:gd name="connsiteY1" fmla="*/ 6585013 h 6593575"/>
              <a:gd name="connsiteX2" fmla="*/ 3770823 w 7344229"/>
              <a:gd name="connsiteY2" fmla="*/ 5503816 h 6593575"/>
              <a:gd name="connsiteX3" fmla="*/ 4829495 w 7344229"/>
              <a:gd name="connsiteY3" fmla="*/ 2534247 h 6593575"/>
              <a:gd name="connsiteX4" fmla="*/ 4727019 w 7344229"/>
              <a:gd name="connsiteY4" fmla="*/ 31666 h 6593575"/>
              <a:gd name="connsiteX5" fmla="*/ 4747834 w 7344229"/>
              <a:gd name="connsiteY5" fmla="*/ 0 h 6593575"/>
              <a:gd name="connsiteX6" fmla="*/ 7344229 w 7344229"/>
              <a:gd name="connsiteY6" fmla="*/ 0 h 6593575"/>
              <a:gd name="connsiteX0" fmla="*/ 0 w 5073773"/>
              <a:gd name="connsiteY0" fmla="*/ 6593575 h 6593575"/>
              <a:gd name="connsiteX1" fmla="*/ 7260 w 5073773"/>
              <a:gd name="connsiteY1" fmla="*/ 6585013 h 6593575"/>
              <a:gd name="connsiteX2" fmla="*/ 3770823 w 5073773"/>
              <a:gd name="connsiteY2" fmla="*/ 5503816 h 6593575"/>
              <a:gd name="connsiteX3" fmla="*/ 4829495 w 5073773"/>
              <a:gd name="connsiteY3" fmla="*/ 2534247 h 6593575"/>
              <a:gd name="connsiteX4" fmla="*/ 4727019 w 5073773"/>
              <a:gd name="connsiteY4" fmla="*/ 31666 h 6593575"/>
              <a:gd name="connsiteX5" fmla="*/ 4747834 w 5073773"/>
              <a:gd name="connsiteY5" fmla="*/ 0 h 659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3773" h="6593575">
                <a:moveTo>
                  <a:pt x="0" y="6593575"/>
                </a:moveTo>
                <a:lnTo>
                  <a:pt x="7260" y="6585013"/>
                </a:lnTo>
                <a:cubicBezTo>
                  <a:pt x="749013" y="5785800"/>
                  <a:pt x="2251160" y="6244194"/>
                  <a:pt x="3770823" y="5503816"/>
                </a:cubicBezTo>
                <a:cubicBezTo>
                  <a:pt x="4422576" y="5186470"/>
                  <a:pt x="5579638" y="4238132"/>
                  <a:pt x="4829495" y="2534247"/>
                </a:cubicBezTo>
                <a:cubicBezTo>
                  <a:pt x="4382055" y="1518087"/>
                  <a:pt x="4376083" y="661452"/>
                  <a:pt x="4727019" y="31666"/>
                </a:cubicBezTo>
                <a:lnTo>
                  <a:pt x="4747834"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Title 1">
            <a:extLst>
              <a:ext uri="{FF2B5EF4-FFF2-40B4-BE49-F238E27FC236}">
                <a16:creationId xmlns:a16="http://schemas.microsoft.com/office/drawing/2014/main" id="{B859058D-D3CA-447C-9929-8EB6037F47E2}"/>
              </a:ext>
            </a:extLst>
          </p:cNvPr>
          <p:cNvSpPr>
            <a:spLocks noGrp="1"/>
          </p:cNvSpPr>
          <p:nvPr>
            <p:ph type="title" hasCustomPrompt="1"/>
          </p:nvPr>
        </p:nvSpPr>
        <p:spPr>
          <a:xfrm>
            <a:off x="1305607" y="2514601"/>
            <a:ext cx="7978093" cy="914400"/>
          </a:xfrm>
          <a:prstGeom prst="rect">
            <a:avLst/>
          </a:prstGeom>
        </p:spPr>
        <p:txBody>
          <a:bodyPr lIns="0" anchor="ctr"/>
          <a:lstStyle>
            <a:lvl1pPr marL="0" algn="l" defTabSz="914400" rtl="0" eaLnBrk="1" latinLnBrk="0" hangingPunct="1">
              <a:defRPr lang="en-GB" sz="4400" kern="1200" dirty="0">
                <a:solidFill>
                  <a:schemeClr val="bg1"/>
                </a:solidFill>
                <a:latin typeface="Red Hat Display Black" panose="02010A03040201060303" pitchFamily="2" charset="0"/>
                <a:ea typeface="+mn-ea"/>
                <a:cs typeface="+mn-cs"/>
              </a:defRPr>
            </a:lvl1pPr>
          </a:lstStyle>
          <a:p>
            <a:r>
              <a:rPr lang="en-US"/>
              <a:t>Divider Section Title</a:t>
            </a:r>
            <a:endParaRPr lang="en-GB"/>
          </a:p>
        </p:txBody>
      </p:sp>
      <p:sp>
        <p:nvSpPr>
          <p:cNvPr id="12" name="Text Placeholder 9">
            <a:extLst>
              <a:ext uri="{FF2B5EF4-FFF2-40B4-BE49-F238E27FC236}">
                <a16:creationId xmlns:a16="http://schemas.microsoft.com/office/drawing/2014/main" id="{1D4F6577-2115-41AE-8909-A5F6C683FCF6}"/>
              </a:ext>
            </a:extLst>
          </p:cNvPr>
          <p:cNvSpPr>
            <a:spLocks noGrp="1"/>
          </p:cNvSpPr>
          <p:nvPr>
            <p:ph type="body" sz="quarter" idx="10" hasCustomPrompt="1"/>
          </p:nvPr>
        </p:nvSpPr>
        <p:spPr>
          <a:xfrm>
            <a:off x="1305606" y="3784600"/>
            <a:ext cx="7978093" cy="1177926"/>
          </a:xfrm>
          <a:prstGeom prst="rect">
            <a:avLst/>
          </a:prstGeom>
        </p:spPr>
        <p:txBody>
          <a:bodyPr lIns="0">
            <a:normAutofit/>
          </a:bodyPr>
          <a:lstStyle>
            <a:lvl1pPr marL="0" indent="0" algn="l" defTabSz="914400" rtl="0" eaLnBrk="1" latinLnBrk="0" hangingPunct="1">
              <a:lnSpc>
                <a:spcPct val="100000"/>
              </a:lnSpc>
              <a:spcBef>
                <a:spcPts val="0"/>
              </a:spcBef>
              <a:buNone/>
              <a:defRPr lang="en-US" sz="2400" kern="1200" dirty="0" smtClean="0">
                <a:solidFill>
                  <a:schemeClr val="accent3"/>
                </a:solidFill>
                <a:latin typeface="Red Hat Display" panose="02010503040201060303" pitchFamily="2" charset="0"/>
                <a:ea typeface="+mn-ea"/>
                <a:cs typeface="+mn-cs"/>
              </a:defRPr>
            </a:lvl1pPr>
            <a:lvl2pPr marL="457200" indent="0">
              <a:buNone/>
              <a:defRPr/>
            </a:lvl2pPr>
          </a:lstStyle>
          <a:p>
            <a:pPr lvl="0"/>
            <a:r>
              <a:rPr lang="en-US"/>
              <a:t>Click to add subtitle text</a:t>
            </a:r>
          </a:p>
        </p:txBody>
      </p:sp>
      <p:grpSp>
        <p:nvGrpSpPr>
          <p:cNvPr id="8" name="Group 7">
            <a:extLst>
              <a:ext uri="{FF2B5EF4-FFF2-40B4-BE49-F238E27FC236}">
                <a16:creationId xmlns:a16="http://schemas.microsoft.com/office/drawing/2014/main" id="{0DFE0580-2CF5-46D6-AF06-755F44B27C4E}"/>
              </a:ext>
            </a:extLst>
          </p:cNvPr>
          <p:cNvGrpSpPr/>
          <p:nvPr userDrawn="1"/>
        </p:nvGrpSpPr>
        <p:grpSpPr>
          <a:xfrm>
            <a:off x="0" y="0"/>
            <a:ext cx="939493" cy="6858000"/>
            <a:chOff x="0" y="0"/>
            <a:chExt cx="939493" cy="6858000"/>
          </a:xfrm>
        </p:grpSpPr>
        <p:sp>
          <p:nvSpPr>
            <p:cNvPr id="10" name="Rectangle 9">
              <a:extLst>
                <a:ext uri="{FF2B5EF4-FFF2-40B4-BE49-F238E27FC236}">
                  <a16:creationId xmlns:a16="http://schemas.microsoft.com/office/drawing/2014/main" id="{618259DE-A660-4DA6-9A55-4034604AE178}"/>
                </a:ext>
              </a:extLst>
            </p:cNvPr>
            <p:cNvSpPr/>
            <p:nvPr userDrawn="1"/>
          </p:nvSpPr>
          <p:spPr>
            <a:xfrm>
              <a:off x="0" y="0"/>
              <a:ext cx="93948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Icon&#10;&#10;Description automatically generated">
              <a:extLst>
                <a:ext uri="{FF2B5EF4-FFF2-40B4-BE49-F238E27FC236}">
                  <a16:creationId xmlns:a16="http://schemas.microsoft.com/office/drawing/2014/main" id="{B48ADB94-CC02-4D5E-BA44-DF36CF37FE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6206" y="6060281"/>
              <a:ext cx="683420" cy="688182"/>
            </a:xfrm>
            <a:prstGeom prst="rect">
              <a:avLst/>
            </a:prstGeom>
            <a:solidFill>
              <a:schemeClr val="bg1"/>
            </a:solidFill>
          </p:spPr>
        </p:pic>
        <p:cxnSp>
          <p:nvCxnSpPr>
            <p:cNvPr id="16" name="Straight Connector 15">
              <a:extLst>
                <a:ext uri="{FF2B5EF4-FFF2-40B4-BE49-F238E27FC236}">
                  <a16:creationId xmlns:a16="http://schemas.microsoft.com/office/drawing/2014/main" id="{40854777-9E27-46D7-9837-864551D3EDD3}"/>
                </a:ext>
              </a:extLst>
            </p:cNvPr>
            <p:cNvCxnSpPr>
              <a:cxnSpLocks/>
            </p:cNvCxnSpPr>
            <p:nvPr userDrawn="1"/>
          </p:nvCxnSpPr>
          <p:spPr>
            <a:xfrm>
              <a:off x="939493" y="0"/>
              <a:ext cx="0" cy="6858000"/>
            </a:xfrm>
            <a:prstGeom prst="line">
              <a:avLst/>
            </a:prstGeom>
            <a:ln>
              <a:solidFill>
                <a:srgbClr val="EDEDE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27976274"/>
      </p:ext>
    </p:extLst>
  </p:cSld>
  <p:clrMapOvr>
    <a:masterClrMapping/>
  </p:clrMapOvr>
  <p:transition spd="slow">
    <p:push/>
  </p:transition>
  <p:extLst>
    <p:ext uri="{DCECCB84-F9BA-43D5-87BE-67443E8EF086}">
      <p15:sldGuideLst xmlns:p15="http://schemas.microsoft.com/office/powerpoint/2012/main">
        <p15:guide id="1" pos="59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0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F8A984-9B38-4296-9409-887D7B73E260}"/>
              </a:ext>
            </a:extLst>
          </p:cNvPr>
          <p:cNvSpPr/>
          <p:nvPr userDrawn="1"/>
        </p:nvSpPr>
        <p:spPr>
          <a:xfrm>
            <a:off x="0" y="0"/>
            <a:ext cx="12192000" cy="6858000"/>
          </a:xfrm>
          <a:prstGeom prst="rect">
            <a:avLst/>
          </a:prstGeom>
          <a:solidFill>
            <a:srgbClr val="456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039029B4-ED0F-472C-8678-1EC2B5A136D0}"/>
              </a:ext>
            </a:extLst>
          </p:cNvPr>
          <p:cNvSpPr/>
          <p:nvPr userDrawn="1"/>
        </p:nvSpPr>
        <p:spPr>
          <a:xfrm>
            <a:off x="4117408" y="0"/>
            <a:ext cx="6187396" cy="6858000"/>
          </a:xfrm>
          <a:custGeom>
            <a:avLst/>
            <a:gdLst>
              <a:gd name="connsiteX0" fmla="*/ 7344229 w 12192000"/>
              <a:gd name="connsiteY0" fmla="*/ 0 h 6858001"/>
              <a:gd name="connsiteX1" fmla="*/ 12192000 w 12192000"/>
              <a:gd name="connsiteY1" fmla="*/ 0 h 6858001"/>
              <a:gd name="connsiteX2" fmla="*/ 12192000 w 12192000"/>
              <a:gd name="connsiteY2" fmla="*/ 6858001 h 6858001"/>
              <a:gd name="connsiteX3" fmla="*/ 7344229 w 12192000"/>
              <a:gd name="connsiteY3" fmla="*/ 6858001 h 6858001"/>
              <a:gd name="connsiteX4" fmla="*/ 7344229 w 12192000"/>
              <a:gd name="connsiteY4" fmla="*/ 6857999 h 6858001"/>
              <a:gd name="connsiteX5" fmla="*/ 0 w 12192000"/>
              <a:gd name="connsiteY5" fmla="*/ 6857999 h 6858001"/>
              <a:gd name="connsiteX6" fmla="*/ 0 w 12192000"/>
              <a:gd name="connsiteY6" fmla="*/ 6593576 h 6858001"/>
              <a:gd name="connsiteX7" fmla="*/ 7260 w 12192000"/>
              <a:gd name="connsiteY7" fmla="*/ 6585014 h 6858001"/>
              <a:gd name="connsiteX8" fmla="*/ 3770823 w 12192000"/>
              <a:gd name="connsiteY8" fmla="*/ 5503817 h 6858001"/>
              <a:gd name="connsiteX9" fmla="*/ 4829495 w 12192000"/>
              <a:gd name="connsiteY9" fmla="*/ 2534248 h 6858001"/>
              <a:gd name="connsiteX10" fmla="*/ 4727019 w 12192000"/>
              <a:gd name="connsiteY10" fmla="*/ 31667 h 6858001"/>
              <a:gd name="connsiteX11" fmla="*/ 4747834 w 12192000"/>
              <a:gd name="connsiteY11" fmla="*/ 1 h 6858001"/>
              <a:gd name="connsiteX12" fmla="*/ 7344229 w 12192000"/>
              <a:gd name="connsiteY12" fmla="*/ 1 h 6858001"/>
              <a:gd name="connsiteX0" fmla="*/ 12192000 w 12283440"/>
              <a:gd name="connsiteY0" fmla="*/ 0 h 6858001"/>
              <a:gd name="connsiteX1" fmla="*/ 12192000 w 12283440"/>
              <a:gd name="connsiteY1" fmla="*/ 6858001 h 6858001"/>
              <a:gd name="connsiteX2" fmla="*/ 7344229 w 12283440"/>
              <a:gd name="connsiteY2" fmla="*/ 6858001 h 6858001"/>
              <a:gd name="connsiteX3" fmla="*/ 7344229 w 12283440"/>
              <a:gd name="connsiteY3" fmla="*/ 6857999 h 6858001"/>
              <a:gd name="connsiteX4" fmla="*/ 0 w 12283440"/>
              <a:gd name="connsiteY4" fmla="*/ 6857999 h 6858001"/>
              <a:gd name="connsiteX5" fmla="*/ 0 w 12283440"/>
              <a:gd name="connsiteY5" fmla="*/ 6593576 h 6858001"/>
              <a:gd name="connsiteX6" fmla="*/ 7260 w 12283440"/>
              <a:gd name="connsiteY6" fmla="*/ 6585014 h 6858001"/>
              <a:gd name="connsiteX7" fmla="*/ 3770823 w 12283440"/>
              <a:gd name="connsiteY7" fmla="*/ 5503817 h 6858001"/>
              <a:gd name="connsiteX8" fmla="*/ 4829495 w 12283440"/>
              <a:gd name="connsiteY8" fmla="*/ 2534248 h 6858001"/>
              <a:gd name="connsiteX9" fmla="*/ 4727019 w 12283440"/>
              <a:gd name="connsiteY9" fmla="*/ 31667 h 6858001"/>
              <a:gd name="connsiteX10" fmla="*/ 4747834 w 12283440"/>
              <a:gd name="connsiteY10" fmla="*/ 1 h 6858001"/>
              <a:gd name="connsiteX11" fmla="*/ 7344229 w 12283440"/>
              <a:gd name="connsiteY11" fmla="*/ 1 h 6858001"/>
              <a:gd name="connsiteX12" fmla="*/ 7344229 w 12283440"/>
              <a:gd name="connsiteY12" fmla="*/ 0 h 6858001"/>
              <a:gd name="connsiteX13" fmla="*/ 12283440 w 12283440"/>
              <a:gd name="connsiteY13" fmla="*/ 91440 h 6858001"/>
              <a:gd name="connsiteX0" fmla="*/ 12192000 w 12192000"/>
              <a:gd name="connsiteY0" fmla="*/ 0 h 6858001"/>
              <a:gd name="connsiteX1" fmla="*/ 12192000 w 12192000"/>
              <a:gd name="connsiteY1" fmla="*/ 6858001 h 6858001"/>
              <a:gd name="connsiteX2" fmla="*/ 7344229 w 12192000"/>
              <a:gd name="connsiteY2" fmla="*/ 6858001 h 6858001"/>
              <a:gd name="connsiteX3" fmla="*/ 7344229 w 12192000"/>
              <a:gd name="connsiteY3" fmla="*/ 6857999 h 6858001"/>
              <a:gd name="connsiteX4" fmla="*/ 0 w 12192000"/>
              <a:gd name="connsiteY4" fmla="*/ 6857999 h 6858001"/>
              <a:gd name="connsiteX5" fmla="*/ 0 w 12192000"/>
              <a:gd name="connsiteY5" fmla="*/ 6593576 h 6858001"/>
              <a:gd name="connsiteX6" fmla="*/ 7260 w 12192000"/>
              <a:gd name="connsiteY6" fmla="*/ 6585014 h 6858001"/>
              <a:gd name="connsiteX7" fmla="*/ 3770823 w 12192000"/>
              <a:gd name="connsiteY7" fmla="*/ 5503817 h 6858001"/>
              <a:gd name="connsiteX8" fmla="*/ 4829495 w 12192000"/>
              <a:gd name="connsiteY8" fmla="*/ 2534248 h 6858001"/>
              <a:gd name="connsiteX9" fmla="*/ 4727019 w 12192000"/>
              <a:gd name="connsiteY9" fmla="*/ 31667 h 6858001"/>
              <a:gd name="connsiteX10" fmla="*/ 4747834 w 12192000"/>
              <a:gd name="connsiteY10" fmla="*/ 1 h 6858001"/>
              <a:gd name="connsiteX11" fmla="*/ 7344229 w 12192000"/>
              <a:gd name="connsiteY11" fmla="*/ 1 h 6858001"/>
              <a:gd name="connsiteX12" fmla="*/ 7344229 w 12192000"/>
              <a:gd name="connsiteY12" fmla="*/ 0 h 6858001"/>
              <a:gd name="connsiteX0" fmla="*/ 12192000 w 12192000"/>
              <a:gd name="connsiteY0" fmla="*/ 0 h 6858001"/>
              <a:gd name="connsiteX1" fmla="*/ 12192000 w 12192000"/>
              <a:gd name="connsiteY1" fmla="*/ 6858001 h 6858001"/>
              <a:gd name="connsiteX2" fmla="*/ 7344229 w 12192000"/>
              <a:gd name="connsiteY2" fmla="*/ 6858001 h 6858001"/>
              <a:gd name="connsiteX3" fmla="*/ 7344229 w 12192000"/>
              <a:gd name="connsiteY3" fmla="*/ 6857999 h 6858001"/>
              <a:gd name="connsiteX4" fmla="*/ 0 w 12192000"/>
              <a:gd name="connsiteY4" fmla="*/ 6857999 h 6858001"/>
              <a:gd name="connsiteX5" fmla="*/ 0 w 12192000"/>
              <a:gd name="connsiteY5" fmla="*/ 6593576 h 6858001"/>
              <a:gd name="connsiteX6" fmla="*/ 7260 w 12192000"/>
              <a:gd name="connsiteY6" fmla="*/ 6585014 h 6858001"/>
              <a:gd name="connsiteX7" fmla="*/ 3770823 w 12192000"/>
              <a:gd name="connsiteY7" fmla="*/ 5503817 h 6858001"/>
              <a:gd name="connsiteX8" fmla="*/ 4829495 w 12192000"/>
              <a:gd name="connsiteY8" fmla="*/ 2534248 h 6858001"/>
              <a:gd name="connsiteX9" fmla="*/ 4727019 w 12192000"/>
              <a:gd name="connsiteY9" fmla="*/ 31667 h 6858001"/>
              <a:gd name="connsiteX10" fmla="*/ 4747834 w 12192000"/>
              <a:gd name="connsiteY10" fmla="*/ 1 h 6858001"/>
              <a:gd name="connsiteX11" fmla="*/ 7344229 w 12192000"/>
              <a:gd name="connsiteY11" fmla="*/ 1 h 6858001"/>
              <a:gd name="connsiteX0" fmla="*/ 12192000 w 12192000"/>
              <a:gd name="connsiteY0" fmla="*/ 6858000 h 6858000"/>
              <a:gd name="connsiteX1" fmla="*/ 7344229 w 12192000"/>
              <a:gd name="connsiteY1" fmla="*/ 6858000 h 6858000"/>
              <a:gd name="connsiteX2" fmla="*/ 7344229 w 12192000"/>
              <a:gd name="connsiteY2" fmla="*/ 6857998 h 6858000"/>
              <a:gd name="connsiteX3" fmla="*/ 0 w 12192000"/>
              <a:gd name="connsiteY3" fmla="*/ 6857998 h 6858000"/>
              <a:gd name="connsiteX4" fmla="*/ 0 w 12192000"/>
              <a:gd name="connsiteY4" fmla="*/ 6593575 h 6858000"/>
              <a:gd name="connsiteX5" fmla="*/ 7260 w 12192000"/>
              <a:gd name="connsiteY5" fmla="*/ 6585013 h 6858000"/>
              <a:gd name="connsiteX6" fmla="*/ 3770823 w 12192000"/>
              <a:gd name="connsiteY6" fmla="*/ 5503816 h 6858000"/>
              <a:gd name="connsiteX7" fmla="*/ 4829495 w 12192000"/>
              <a:gd name="connsiteY7" fmla="*/ 2534247 h 6858000"/>
              <a:gd name="connsiteX8" fmla="*/ 4727019 w 12192000"/>
              <a:gd name="connsiteY8" fmla="*/ 31666 h 6858000"/>
              <a:gd name="connsiteX9" fmla="*/ 4747834 w 12192000"/>
              <a:gd name="connsiteY9" fmla="*/ 0 h 6858000"/>
              <a:gd name="connsiteX10" fmla="*/ 7344229 w 12192000"/>
              <a:gd name="connsiteY10" fmla="*/ 0 h 6858000"/>
              <a:gd name="connsiteX0" fmla="*/ 7344229 w 7344229"/>
              <a:gd name="connsiteY0" fmla="*/ 6858000 h 6858000"/>
              <a:gd name="connsiteX1" fmla="*/ 7344229 w 7344229"/>
              <a:gd name="connsiteY1" fmla="*/ 6857998 h 6858000"/>
              <a:gd name="connsiteX2" fmla="*/ 0 w 7344229"/>
              <a:gd name="connsiteY2" fmla="*/ 6857998 h 6858000"/>
              <a:gd name="connsiteX3" fmla="*/ 0 w 7344229"/>
              <a:gd name="connsiteY3" fmla="*/ 6593575 h 6858000"/>
              <a:gd name="connsiteX4" fmla="*/ 7260 w 7344229"/>
              <a:gd name="connsiteY4" fmla="*/ 6585013 h 6858000"/>
              <a:gd name="connsiteX5" fmla="*/ 3770823 w 7344229"/>
              <a:gd name="connsiteY5" fmla="*/ 5503816 h 6858000"/>
              <a:gd name="connsiteX6" fmla="*/ 4829495 w 7344229"/>
              <a:gd name="connsiteY6" fmla="*/ 2534247 h 6858000"/>
              <a:gd name="connsiteX7" fmla="*/ 4727019 w 7344229"/>
              <a:gd name="connsiteY7" fmla="*/ 31666 h 6858000"/>
              <a:gd name="connsiteX8" fmla="*/ 4747834 w 7344229"/>
              <a:gd name="connsiteY8" fmla="*/ 0 h 6858000"/>
              <a:gd name="connsiteX9" fmla="*/ 7344229 w 7344229"/>
              <a:gd name="connsiteY9" fmla="*/ 0 h 6858000"/>
              <a:gd name="connsiteX0" fmla="*/ 7344229 w 7344229"/>
              <a:gd name="connsiteY0" fmla="*/ 6858000 h 6858000"/>
              <a:gd name="connsiteX1" fmla="*/ 0 w 7344229"/>
              <a:gd name="connsiteY1" fmla="*/ 6857998 h 6858000"/>
              <a:gd name="connsiteX2" fmla="*/ 0 w 7344229"/>
              <a:gd name="connsiteY2" fmla="*/ 6593575 h 6858000"/>
              <a:gd name="connsiteX3" fmla="*/ 7260 w 7344229"/>
              <a:gd name="connsiteY3" fmla="*/ 6585013 h 6858000"/>
              <a:gd name="connsiteX4" fmla="*/ 3770823 w 7344229"/>
              <a:gd name="connsiteY4" fmla="*/ 5503816 h 6858000"/>
              <a:gd name="connsiteX5" fmla="*/ 4829495 w 7344229"/>
              <a:gd name="connsiteY5" fmla="*/ 2534247 h 6858000"/>
              <a:gd name="connsiteX6" fmla="*/ 4727019 w 7344229"/>
              <a:gd name="connsiteY6" fmla="*/ 31666 h 6858000"/>
              <a:gd name="connsiteX7" fmla="*/ 4747834 w 7344229"/>
              <a:gd name="connsiteY7" fmla="*/ 0 h 6858000"/>
              <a:gd name="connsiteX8" fmla="*/ 7344229 w 7344229"/>
              <a:gd name="connsiteY8" fmla="*/ 0 h 6858000"/>
              <a:gd name="connsiteX0" fmla="*/ 0 w 7344229"/>
              <a:gd name="connsiteY0" fmla="*/ 6857998 h 6857998"/>
              <a:gd name="connsiteX1" fmla="*/ 0 w 7344229"/>
              <a:gd name="connsiteY1" fmla="*/ 6593575 h 6857998"/>
              <a:gd name="connsiteX2" fmla="*/ 7260 w 7344229"/>
              <a:gd name="connsiteY2" fmla="*/ 6585013 h 6857998"/>
              <a:gd name="connsiteX3" fmla="*/ 3770823 w 7344229"/>
              <a:gd name="connsiteY3" fmla="*/ 5503816 h 6857998"/>
              <a:gd name="connsiteX4" fmla="*/ 4829495 w 7344229"/>
              <a:gd name="connsiteY4" fmla="*/ 2534247 h 6857998"/>
              <a:gd name="connsiteX5" fmla="*/ 4727019 w 7344229"/>
              <a:gd name="connsiteY5" fmla="*/ 31666 h 6857998"/>
              <a:gd name="connsiteX6" fmla="*/ 4747834 w 7344229"/>
              <a:gd name="connsiteY6" fmla="*/ 0 h 6857998"/>
              <a:gd name="connsiteX7" fmla="*/ 7344229 w 7344229"/>
              <a:gd name="connsiteY7" fmla="*/ 0 h 6857998"/>
              <a:gd name="connsiteX0" fmla="*/ 0 w 7344229"/>
              <a:gd name="connsiteY0" fmla="*/ 6593575 h 6593575"/>
              <a:gd name="connsiteX1" fmla="*/ 7260 w 7344229"/>
              <a:gd name="connsiteY1" fmla="*/ 6585013 h 6593575"/>
              <a:gd name="connsiteX2" fmla="*/ 3770823 w 7344229"/>
              <a:gd name="connsiteY2" fmla="*/ 5503816 h 6593575"/>
              <a:gd name="connsiteX3" fmla="*/ 4829495 w 7344229"/>
              <a:gd name="connsiteY3" fmla="*/ 2534247 h 6593575"/>
              <a:gd name="connsiteX4" fmla="*/ 4727019 w 7344229"/>
              <a:gd name="connsiteY4" fmla="*/ 31666 h 6593575"/>
              <a:gd name="connsiteX5" fmla="*/ 4747834 w 7344229"/>
              <a:gd name="connsiteY5" fmla="*/ 0 h 6593575"/>
              <a:gd name="connsiteX6" fmla="*/ 7344229 w 7344229"/>
              <a:gd name="connsiteY6" fmla="*/ 0 h 6593575"/>
              <a:gd name="connsiteX0" fmla="*/ 0 w 5073773"/>
              <a:gd name="connsiteY0" fmla="*/ 6593575 h 6593575"/>
              <a:gd name="connsiteX1" fmla="*/ 7260 w 5073773"/>
              <a:gd name="connsiteY1" fmla="*/ 6585013 h 6593575"/>
              <a:gd name="connsiteX2" fmla="*/ 3770823 w 5073773"/>
              <a:gd name="connsiteY2" fmla="*/ 5503816 h 6593575"/>
              <a:gd name="connsiteX3" fmla="*/ 4829495 w 5073773"/>
              <a:gd name="connsiteY3" fmla="*/ 2534247 h 6593575"/>
              <a:gd name="connsiteX4" fmla="*/ 4727019 w 5073773"/>
              <a:gd name="connsiteY4" fmla="*/ 31666 h 6593575"/>
              <a:gd name="connsiteX5" fmla="*/ 4747834 w 5073773"/>
              <a:gd name="connsiteY5" fmla="*/ 0 h 659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3773" h="6593575">
                <a:moveTo>
                  <a:pt x="0" y="6593575"/>
                </a:moveTo>
                <a:lnTo>
                  <a:pt x="7260" y="6585013"/>
                </a:lnTo>
                <a:cubicBezTo>
                  <a:pt x="749013" y="5785800"/>
                  <a:pt x="2251160" y="6244194"/>
                  <a:pt x="3770823" y="5503816"/>
                </a:cubicBezTo>
                <a:cubicBezTo>
                  <a:pt x="4422576" y="5186470"/>
                  <a:pt x="5579638" y="4238132"/>
                  <a:pt x="4829495" y="2534247"/>
                </a:cubicBezTo>
                <a:cubicBezTo>
                  <a:pt x="4382055" y="1518087"/>
                  <a:pt x="4376083" y="661452"/>
                  <a:pt x="4727019" y="31666"/>
                </a:cubicBezTo>
                <a:lnTo>
                  <a:pt x="4747834"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Title 1">
            <a:extLst>
              <a:ext uri="{FF2B5EF4-FFF2-40B4-BE49-F238E27FC236}">
                <a16:creationId xmlns:a16="http://schemas.microsoft.com/office/drawing/2014/main" id="{6E97C29E-3113-44CF-8FDB-6E1D9011F448}"/>
              </a:ext>
            </a:extLst>
          </p:cNvPr>
          <p:cNvSpPr>
            <a:spLocks noGrp="1"/>
          </p:cNvSpPr>
          <p:nvPr>
            <p:ph type="title" hasCustomPrompt="1"/>
          </p:nvPr>
        </p:nvSpPr>
        <p:spPr>
          <a:xfrm>
            <a:off x="1305607" y="2514601"/>
            <a:ext cx="7978093" cy="914400"/>
          </a:xfrm>
          <a:prstGeom prst="rect">
            <a:avLst/>
          </a:prstGeom>
        </p:spPr>
        <p:txBody>
          <a:bodyPr lIns="0" anchor="ctr"/>
          <a:lstStyle>
            <a:lvl1pPr marL="0" algn="l" defTabSz="914400" rtl="0" eaLnBrk="1" latinLnBrk="0" hangingPunct="1">
              <a:defRPr lang="en-GB" sz="4400" kern="1200" dirty="0">
                <a:solidFill>
                  <a:schemeClr val="bg1"/>
                </a:solidFill>
                <a:latin typeface="Red Hat Display Black" panose="02010A03040201060303" pitchFamily="2" charset="0"/>
                <a:ea typeface="+mn-ea"/>
                <a:cs typeface="+mn-cs"/>
              </a:defRPr>
            </a:lvl1pPr>
          </a:lstStyle>
          <a:p>
            <a:r>
              <a:rPr lang="en-US"/>
              <a:t>Divider Section Title</a:t>
            </a:r>
            <a:endParaRPr lang="en-GB"/>
          </a:p>
        </p:txBody>
      </p:sp>
      <p:sp>
        <p:nvSpPr>
          <p:cNvPr id="12" name="Text Placeholder 9">
            <a:extLst>
              <a:ext uri="{FF2B5EF4-FFF2-40B4-BE49-F238E27FC236}">
                <a16:creationId xmlns:a16="http://schemas.microsoft.com/office/drawing/2014/main" id="{9DE40E5F-D80C-4514-AB1E-9CFA814BAFF5}"/>
              </a:ext>
            </a:extLst>
          </p:cNvPr>
          <p:cNvSpPr>
            <a:spLocks noGrp="1"/>
          </p:cNvSpPr>
          <p:nvPr>
            <p:ph type="body" sz="quarter" idx="10" hasCustomPrompt="1"/>
          </p:nvPr>
        </p:nvSpPr>
        <p:spPr>
          <a:xfrm>
            <a:off x="1305606" y="3784600"/>
            <a:ext cx="7978093" cy="1177926"/>
          </a:xfrm>
          <a:prstGeom prst="rect">
            <a:avLst/>
          </a:prstGeom>
        </p:spPr>
        <p:txBody>
          <a:bodyPr lIns="0">
            <a:normAutofit/>
          </a:bodyPr>
          <a:lstStyle>
            <a:lvl1pPr marL="0" indent="0" algn="l" defTabSz="914400" rtl="0" eaLnBrk="1" latinLnBrk="0" hangingPunct="1">
              <a:lnSpc>
                <a:spcPct val="100000"/>
              </a:lnSpc>
              <a:spcBef>
                <a:spcPts val="0"/>
              </a:spcBef>
              <a:buNone/>
              <a:defRPr lang="en-US" sz="2400" kern="1200" dirty="0" smtClean="0">
                <a:solidFill>
                  <a:schemeClr val="accent3"/>
                </a:solidFill>
                <a:latin typeface="Red Hat Display" panose="02010503040201060303" pitchFamily="2" charset="0"/>
                <a:ea typeface="+mn-ea"/>
                <a:cs typeface="+mn-cs"/>
              </a:defRPr>
            </a:lvl1pPr>
            <a:lvl2pPr marL="457200" indent="0">
              <a:buNone/>
              <a:defRPr/>
            </a:lvl2pPr>
          </a:lstStyle>
          <a:p>
            <a:pPr lvl="0"/>
            <a:r>
              <a:rPr lang="en-US"/>
              <a:t>Click to add subtitle text</a:t>
            </a:r>
          </a:p>
        </p:txBody>
      </p:sp>
      <p:grpSp>
        <p:nvGrpSpPr>
          <p:cNvPr id="8" name="Group 7">
            <a:extLst>
              <a:ext uri="{FF2B5EF4-FFF2-40B4-BE49-F238E27FC236}">
                <a16:creationId xmlns:a16="http://schemas.microsoft.com/office/drawing/2014/main" id="{79788773-E1F7-4BBC-8E2F-C0B3668C09A8}"/>
              </a:ext>
            </a:extLst>
          </p:cNvPr>
          <p:cNvGrpSpPr/>
          <p:nvPr userDrawn="1"/>
        </p:nvGrpSpPr>
        <p:grpSpPr>
          <a:xfrm>
            <a:off x="0" y="0"/>
            <a:ext cx="939493" cy="6858000"/>
            <a:chOff x="0" y="0"/>
            <a:chExt cx="939493" cy="6858000"/>
          </a:xfrm>
        </p:grpSpPr>
        <p:sp>
          <p:nvSpPr>
            <p:cNvPr id="10" name="Rectangle 9">
              <a:extLst>
                <a:ext uri="{FF2B5EF4-FFF2-40B4-BE49-F238E27FC236}">
                  <a16:creationId xmlns:a16="http://schemas.microsoft.com/office/drawing/2014/main" id="{48C065E1-67A0-4926-B3AF-01CA3C890365}"/>
                </a:ext>
              </a:extLst>
            </p:cNvPr>
            <p:cNvSpPr/>
            <p:nvPr userDrawn="1"/>
          </p:nvSpPr>
          <p:spPr>
            <a:xfrm>
              <a:off x="0" y="0"/>
              <a:ext cx="93948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Icon&#10;&#10;Description automatically generated">
              <a:extLst>
                <a:ext uri="{FF2B5EF4-FFF2-40B4-BE49-F238E27FC236}">
                  <a16:creationId xmlns:a16="http://schemas.microsoft.com/office/drawing/2014/main" id="{2C53294C-5559-4DEE-86AB-A0967F24AE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6206" y="6060281"/>
              <a:ext cx="683420" cy="688182"/>
            </a:xfrm>
            <a:prstGeom prst="rect">
              <a:avLst/>
            </a:prstGeom>
            <a:solidFill>
              <a:schemeClr val="bg1"/>
            </a:solidFill>
          </p:spPr>
        </p:pic>
        <p:cxnSp>
          <p:nvCxnSpPr>
            <p:cNvPr id="16" name="Straight Connector 15">
              <a:extLst>
                <a:ext uri="{FF2B5EF4-FFF2-40B4-BE49-F238E27FC236}">
                  <a16:creationId xmlns:a16="http://schemas.microsoft.com/office/drawing/2014/main" id="{41AB128C-0E26-44B5-B946-410A1428A882}"/>
                </a:ext>
              </a:extLst>
            </p:cNvPr>
            <p:cNvCxnSpPr>
              <a:cxnSpLocks/>
            </p:cNvCxnSpPr>
            <p:nvPr userDrawn="1"/>
          </p:nvCxnSpPr>
          <p:spPr>
            <a:xfrm>
              <a:off x="939493" y="0"/>
              <a:ext cx="0" cy="6858000"/>
            </a:xfrm>
            <a:prstGeom prst="line">
              <a:avLst/>
            </a:prstGeom>
            <a:ln>
              <a:solidFill>
                <a:srgbClr val="EDEDE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29437332"/>
      </p:ext>
    </p:extLst>
  </p:cSld>
  <p:clrMapOvr>
    <a:masterClrMapping/>
  </p:clrMapOvr>
  <p:transition spd="slow">
    <p:push/>
  </p:transition>
  <p:extLst>
    <p:ext uri="{DCECCB84-F9BA-43D5-87BE-67443E8EF086}">
      <p15:sldGuideLst xmlns:p15="http://schemas.microsoft.com/office/powerpoint/2012/main">
        <p15:guide id="1" pos="59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 0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F8A984-9B38-4296-9409-887D7B73E260}"/>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3C3231E1-8E57-46F4-A5F4-5B60BDFF1BA6}"/>
              </a:ext>
            </a:extLst>
          </p:cNvPr>
          <p:cNvSpPr/>
          <p:nvPr userDrawn="1"/>
        </p:nvSpPr>
        <p:spPr>
          <a:xfrm>
            <a:off x="4117408" y="0"/>
            <a:ext cx="6187396" cy="6858000"/>
          </a:xfrm>
          <a:custGeom>
            <a:avLst/>
            <a:gdLst>
              <a:gd name="connsiteX0" fmla="*/ 7344229 w 12192000"/>
              <a:gd name="connsiteY0" fmla="*/ 0 h 6858001"/>
              <a:gd name="connsiteX1" fmla="*/ 12192000 w 12192000"/>
              <a:gd name="connsiteY1" fmla="*/ 0 h 6858001"/>
              <a:gd name="connsiteX2" fmla="*/ 12192000 w 12192000"/>
              <a:gd name="connsiteY2" fmla="*/ 6858001 h 6858001"/>
              <a:gd name="connsiteX3" fmla="*/ 7344229 w 12192000"/>
              <a:gd name="connsiteY3" fmla="*/ 6858001 h 6858001"/>
              <a:gd name="connsiteX4" fmla="*/ 7344229 w 12192000"/>
              <a:gd name="connsiteY4" fmla="*/ 6857999 h 6858001"/>
              <a:gd name="connsiteX5" fmla="*/ 0 w 12192000"/>
              <a:gd name="connsiteY5" fmla="*/ 6857999 h 6858001"/>
              <a:gd name="connsiteX6" fmla="*/ 0 w 12192000"/>
              <a:gd name="connsiteY6" fmla="*/ 6593576 h 6858001"/>
              <a:gd name="connsiteX7" fmla="*/ 7260 w 12192000"/>
              <a:gd name="connsiteY7" fmla="*/ 6585014 h 6858001"/>
              <a:gd name="connsiteX8" fmla="*/ 3770823 w 12192000"/>
              <a:gd name="connsiteY8" fmla="*/ 5503817 h 6858001"/>
              <a:gd name="connsiteX9" fmla="*/ 4829495 w 12192000"/>
              <a:gd name="connsiteY9" fmla="*/ 2534248 h 6858001"/>
              <a:gd name="connsiteX10" fmla="*/ 4727019 w 12192000"/>
              <a:gd name="connsiteY10" fmla="*/ 31667 h 6858001"/>
              <a:gd name="connsiteX11" fmla="*/ 4747834 w 12192000"/>
              <a:gd name="connsiteY11" fmla="*/ 1 h 6858001"/>
              <a:gd name="connsiteX12" fmla="*/ 7344229 w 12192000"/>
              <a:gd name="connsiteY12" fmla="*/ 1 h 6858001"/>
              <a:gd name="connsiteX0" fmla="*/ 12192000 w 12283440"/>
              <a:gd name="connsiteY0" fmla="*/ 0 h 6858001"/>
              <a:gd name="connsiteX1" fmla="*/ 12192000 w 12283440"/>
              <a:gd name="connsiteY1" fmla="*/ 6858001 h 6858001"/>
              <a:gd name="connsiteX2" fmla="*/ 7344229 w 12283440"/>
              <a:gd name="connsiteY2" fmla="*/ 6858001 h 6858001"/>
              <a:gd name="connsiteX3" fmla="*/ 7344229 w 12283440"/>
              <a:gd name="connsiteY3" fmla="*/ 6857999 h 6858001"/>
              <a:gd name="connsiteX4" fmla="*/ 0 w 12283440"/>
              <a:gd name="connsiteY4" fmla="*/ 6857999 h 6858001"/>
              <a:gd name="connsiteX5" fmla="*/ 0 w 12283440"/>
              <a:gd name="connsiteY5" fmla="*/ 6593576 h 6858001"/>
              <a:gd name="connsiteX6" fmla="*/ 7260 w 12283440"/>
              <a:gd name="connsiteY6" fmla="*/ 6585014 h 6858001"/>
              <a:gd name="connsiteX7" fmla="*/ 3770823 w 12283440"/>
              <a:gd name="connsiteY7" fmla="*/ 5503817 h 6858001"/>
              <a:gd name="connsiteX8" fmla="*/ 4829495 w 12283440"/>
              <a:gd name="connsiteY8" fmla="*/ 2534248 h 6858001"/>
              <a:gd name="connsiteX9" fmla="*/ 4727019 w 12283440"/>
              <a:gd name="connsiteY9" fmla="*/ 31667 h 6858001"/>
              <a:gd name="connsiteX10" fmla="*/ 4747834 w 12283440"/>
              <a:gd name="connsiteY10" fmla="*/ 1 h 6858001"/>
              <a:gd name="connsiteX11" fmla="*/ 7344229 w 12283440"/>
              <a:gd name="connsiteY11" fmla="*/ 1 h 6858001"/>
              <a:gd name="connsiteX12" fmla="*/ 7344229 w 12283440"/>
              <a:gd name="connsiteY12" fmla="*/ 0 h 6858001"/>
              <a:gd name="connsiteX13" fmla="*/ 12283440 w 12283440"/>
              <a:gd name="connsiteY13" fmla="*/ 91440 h 6858001"/>
              <a:gd name="connsiteX0" fmla="*/ 12192000 w 12192000"/>
              <a:gd name="connsiteY0" fmla="*/ 0 h 6858001"/>
              <a:gd name="connsiteX1" fmla="*/ 12192000 w 12192000"/>
              <a:gd name="connsiteY1" fmla="*/ 6858001 h 6858001"/>
              <a:gd name="connsiteX2" fmla="*/ 7344229 w 12192000"/>
              <a:gd name="connsiteY2" fmla="*/ 6858001 h 6858001"/>
              <a:gd name="connsiteX3" fmla="*/ 7344229 w 12192000"/>
              <a:gd name="connsiteY3" fmla="*/ 6857999 h 6858001"/>
              <a:gd name="connsiteX4" fmla="*/ 0 w 12192000"/>
              <a:gd name="connsiteY4" fmla="*/ 6857999 h 6858001"/>
              <a:gd name="connsiteX5" fmla="*/ 0 w 12192000"/>
              <a:gd name="connsiteY5" fmla="*/ 6593576 h 6858001"/>
              <a:gd name="connsiteX6" fmla="*/ 7260 w 12192000"/>
              <a:gd name="connsiteY6" fmla="*/ 6585014 h 6858001"/>
              <a:gd name="connsiteX7" fmla="*/ 3770823 w 12192000"/>
              <a:gd name="connsiteY7" fmla="*/ 5503817 h 6858001"/>
              <a:gd name="connsiteX8" fmla="*/ 4829495 w 12192000"/>
              <a:gd name="connsiteY8" fmla="*/ 2534248 h 6858001"/>
              <a:gd name="connsiteX9" fmla="*/ 4727019 w 12192000"/>
              <a:gd name="connsiteY9" fmla="*/ 31667 h 6858001"/>
              <a:gd name="connsiteX10" fmla="*/ 4747834 w 12192000"/>
              <a:gd name="connsiteY10" fmla="*/ 1 h 6858001"/>
              <a:gd name="connsiteX11" fmla="*/ 7344229 w 12192000"/>
              <a:gd name="connsiteY11" fmla="*/ 1 h 6858001"/>
              <a:gd name="connsiteX12" fmla="*/ 7344229 w 12192000"/>
              <a:gd name="connsiteY12" fmla="*/ 0 h 6858001"/>
              <a:gd name="connsiteX0" fmla="*/ 12192000 w 12192000"/>
              <a:gd name="connsiteY0" fmla="*/ 0 h 6858001"/>
              <a:gd name="connsiteX1" fmla="*/ 12192000 w 12192000"/>
              <a:gd name="connsiteY1" fmla="*/ 6858001 h 6858001"/>
              <a:gd name="connsiteX2" fmla="*/ 7344229 w 12192000"/>
              <a:gd name="connsiteY2" fmla="*/ 6858001 h 6858001"/>
              <a:gd name="connsiteX3" fmla="*/ 7344229 w 12192000"/>
              <a:gd name="connsiteY3" fmla="*/ 6857999 h 6858001"/>
              <a:gd name="connsiteX4" fmla="*/ 0 w 12192000"/>
              <a:gd name="connsiteY4" fmla="*/ 6857999 h 6858001"/>
              <a:gd name="connsiteX5" fmla="*/ 0 w 12192000"/>
              <a:gd name="connsiteY5" fmla="*/ 6593576 h 6858001"/>
              <a:gd name="connsiteX6" fmla="*/ 7260 w 12192000"/>
              <a:gd name="connsiteY6" fmla="*/ 6585014 h 6858001"/>
              <a:gd name="connsiteX7" fmla="*/ 3770823 w 12192000"/>
              <a:gd name="connsiteY7" fmla="*/ 5503817 h 6858001"/>
              <a:gd name="connsiteX8" fmla="*/ 4829495 w 12192000"/>
              <a:gd name="connsiteY8" fmla="*/ 2534248 h 6858001"/>
              <a:gd name="connsiteX9" fmla="*/ 4727019 w 12192000"/>
              <a:gd name="connsiteY9" fmla="*/ 31667 h 6858001"/>
              <a:gd name="connsiteX10" fmla="*/ 4747834 w 12192000"/>
              <a:gd name="connsiteY10" fmla="*/ 1 h 6858001"/>
              <a:gd name="connsiteX11" fmla="*/ 7344229 w 12192000"/>
              <a:gd name="connsiteY11" fmla="*/ 1 h 6858001"/>
              <a:gd name="connsiteX0" fmla="*/ 12192000 w 12192000"/>
              <a:gd name="connsiteY0" fmla="*/ 6858000 h 6858000"/>
              <a:gd name="connsiteX1" fmla="*/ 7344229 w 12192000"/>
              <a:gd name="connsiteY1" fmla="*/ 6858000 h 6858000"/>
              <a:gd name="connsiteX2" fmla="*/ 7344229 w 12192000"/>
              <a:gd name="connsiteY2" fmla="*/ 6857998 h 6858000"/>
              <a:gd name="connsiteX3" fmla="*/ 0 w 12192000"/>
              <a:gd name="connsiteY3" fmla="*/ 6857998 h 6858000"/>
              <a:gd name="connsiteX4" fmla="*/ 0 w 12192000"/>
              <a:gd name="connsiteY4" fmla="*/ 6593575 h 6858000"/>
              <a:gd name="connsiteX5" fmla="*/ 7260 w 12192000"/>
              <a:gd name="connsiteY5" fmla="*/ 6585013 h 6858000"/>
              <a:gd name="connsiteX6" fmla="*/ 3770823 w 12192000"/>
              <a:gd name="connsiteY6" fmla="*/ 5503816 h 6858000"/>
              <a:gd name="connsiteX7" fmla="*/ 4829495 w 12192000"/>
              <a:gd name="connsiteY7" fmla="*/ 2534247 h 6858000"/>
              <a:gd name="connsiteX8" fmla="*/ 4727019 w 12192000"/>
              <a:gd name="connsiteY8" fmla="*/ 31666 h 6858000"/>
              <a:gd name="connsiteX9" fmla="*/ 4747834 w 12192000"/>
              <a:gd name="connsiteY9" fmla="*/ 0 h 6858000"/>
              <a:gd name="connsiteX10" fmla="*/ 7344229 w 12192000"/>
              <a:gd name="connsiteY10" fmla="*/ 0 h 6858000"/>
              <a:gd name="connsiteX0" fmla="*/ 7344229 w 7344229"/>
              <a:gd name="connsiteY0" fmla="*/ 6858000 h 6858000"/>
              <a:gd name="connsiteX1" fmla="*/ 7344229 w 7344229"/>
              <a:gd name="connsiteY1" fmla="*/ 6857998 h 6858000"/>
              <a:gd name="connsiteX2" fmla="*/ 0 w 7344229"/>
              <a:gd name="connsiteY2" fmla="*/ 6857998 h 6858000"/>
              <a:gd name="connsiteX3" fmla="*/ 0 w 7344229"/>
              <a:gd name="connsiteY3" fmla="*/ 6593575 h 6858000"/>
              <a:gd name="connsiteX4" fmla="*/ 7260 w 7344229"/>
              <a:gd name="connsiteY4" fmla="*/ 6585013 h 6858000"/>
              <a:gd name="connsiteX5" fmla="*/ 3770823 w 7344229"/>
              <a:gd name="connsiteY5" fmla="*/ 5503816 h 6858000"/>
              <a:gd name="connsiteX6" fmla="*/ 4829495 w 7344229"/>
              <a:gd name="connsiteY6" fmla="*/ 2534247 h 6858000"/>
              <a:gd name="connsiteX7" fmla="*/ 4727019 w 7344229"/>
              <a:gd name="connsiteY7" fmla="*/ 31666 h 6858000"/>
              <a:gd name="connsiteX8" fmla="*/ 4747834 w 7344229"/>
              <a:gd name="connsiteY8" fmla="*/ 0 h 6858000"/>
              <a:gd name="connsiteX9" fmla="*/ 7344229 w 7344229"/>
              <a:gd name="connsiteY9" fmla="*/ 0 h 6858000"/>
              <a:gd name="connsiteX0" fmla="*/ 7344229 w 7344229"/>
              <a:gd name="connsiteY0" fmla="*/ 6858000 h 6858000"/>
              <a:gd name="connsiteX1" fmla="*/ 0 w 7344229"/>
              <a:gd name="connsiteY1" fmla="*/ 6857998 h 6858000"/>
              <a:gd name="connsiteX2" fmla="*/ 0 w 7344229"/>
              <a:gd name="connsiteY2" fmla="*/ 6593575 h 6858000"/>
              <a:gd name="connsiteX3" fmla="*/ 7260 w 7344229"/>
              <a:gd name="connsiteY3" fmla="*/ 6585013 h 6858000"/>
              <a:gd name="connsiteX4" fmla="*/ 3770823 w 7344229"/>
              <a:gd name="connsiteY4" fmla="*/ 5503816 h 6858000"/>
              <a:gd name="connsiteX5" fmla="*/ 4829495 w 7344229"/>
              <a:gd name="connsiteY5" fmla="*/ 2534247 h 6858000"/>
              <a:gd name="connsiteX6" fmla="*/ 4727019 w 7344229"/>
              <a:gd name="connsiteY6" fmla="*/ 31666 h 6858000"/>
              <a:gd name="connsiteX7" fmla="*/ 4747834 w 7344229"/>
              <a:gd name="connsiteY7" fmla="*/ 0 h 6858000"/>
              <a:gd name="connsiteX8" fmla="*/ 7344229 w 7344229"/>
              <a:gd name="connsiteY8" fmla="*/ 0 h 6858000"/>
              <a:gd name="connsiteX0" fmla="*/ 0 w 7344229"/>
              <a:gd name="connsiteY0" fmla="*/ 6857998 h 6857998"/>
              <a:gd name="connsiteX1" fmla="*/ 0 w 7344229"/>
              <a:gd name="connsiteY1" fmla="*/ 6593575 h 6857998"/>
              <a:gd name="connsiteX2" fmla="*/ 7260 w 7344229"/>
              <a:gd name="connsiteY2" fmla="*/ 6585013 h 6857998"/>
              <a:gd name="connsiteX3" fmla="*/ 3770823 w 7344229"/>
              <a:gd name="connsiteY3" fmla="*/ 5503816 h 6857998"/>
              <a:gd name="connsiteX4" fmla="*/ 4829495 w 7344229"/>
              <a:gd name="connsiteY4" fmla="*/ 2534247 h 6857998"/>
              <a:gd name="connsiteX5" fmla="*/ 4727019 w 7344229"/>
              <a:gd name="connsiteY5" fmla="*/ 31666 h 6857998"/>
              <a:gd name="connsiteX6" fmla="*/ 4747834 w 7344229"/>
              <a:gd name="connsiteY6" fmla="*/ 0 h 6857998"/>
              <a:gd name="connsiteX7" fmla="*/ 7344229 w 7344229"/>
              <a:gd name="connsiteY7" fmla="*/ 0 h 6857998"/>
              <a:gd name="connsiteX0" fmla="*/ 0 w 7344229"/>
              <a:gd name="connsiteY0" fmla="*/ 6593575 h 6593575"/>
              <a:gd name="connsiteX1" fmla="*/ 7260 w 7344229"/>
              <a:gd name="connsiteY1" fmla="*/ 6585013 h 6593575"/>
              <a:gd name="connsiteX2" fmla="*/ 3770823 w 7344229"/>
              <a:gd name="connsiteY2" fmla="*/ 5503816 h 6593575"/>
              <a:gd name="connsiteX3" fmla="*/ 4829495 w 7344229"/>
              <a:gd name="connsiteY3" fmla="*/ 2534247 h 6593575"/>
              <a:gd name="connsiteX4" fmla="*/ 4727019 w 7344229"/>
              <a:gd name="connsiteY4" fmla="*/ 31666 h 6593575"/>
              <a:gd name="connsiteX5" fmla="*/ 4747834 w 7344229"/>
              <a:gd name="connsiteY5" fmla="*/ 0 h 6593575"/>
              <a:gd name="connsiteX6" fmla="*/ 7344229 w 7344229"/>
              <a:gd name="connsiteY6" fmla="*/ 0 h 6593575"/>
              <a:gd name="connsiteX0" fmla="*/ 0 w 5073773"/>
              <a:gd name="connsiteY0" fmla="*/ 6593575 h 6593575"/>
              <a:gd name="connsiteX1" fmla="*/ 7260 w 5073773"/>
              <a:gd name="connsiteY1" fmla="*/ 6585013 h 6593575"/>
              <a:gd name="connsiteX2" fmla="*/ 3770823 w 5073773"/>
              <a:gd name="connsiteY2" fmla="*/ 5503816 h 6593575"/>
              <a:gd name="connsiteX3" fmla="*/ 4829495 w 5073773"/>
              <a:gd name="connsiteY3" fmla="*/ 2534247 h 6593575"/>
              <a:gd name="connsiteX4" fmla="*/ 4727019 w 5073773"/>
              <a:gd name="connsiteY4" fmla="*/ 31666 h 6593575"/>
              <a:gd name="connsiteX5" fmla="*/ 4747834 w 5073773"/>
              <a:gd name="connsiteY5" fmla="*/ 0 h 659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3773" h="6593575">
                <a:moveTo>
                  <a:pt x="0" y="6593575"/>
                </a:moveTo>
                <a:lnTo>
                  <a:pt x="7260" y="6585013"/>
                </a:lnTo>
                <a:cubicBezTo>
                  <a:pt x="749013" y="5785800"/>
                  <a:pt x="2251160" y="6244194"/>
                  <a:pt x="3770823" y="5503816"/>
                </a:cubicBezTo>
                <a:cubicBezTo>
                  <a:pt x="4422576" y="5186470"/>
                  <a:pt x="5579638" y="4238132"/>
                  <a:pt x="4829495" y="2534247"/>
                </a:cubicBezTo>
                <a:cubicBezTo>
                  <a:pt x="4382055" y="1518087"/>
                  <a:pt x="4376083" y="661452"/>
                  <a:pt x="4727019" y="31666"/>
                </a:cubicBezTo>
                <a:lnTo>
                  <a:pt x="4747834"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5506DAE2-33DA-43CE-A137-F4B89FBD81D8}"/>
              </a:ext>
            </a:extLst>
          </p:cNvPr>
          <p:cNvSpPr>
            <a:spLocks noGrp="1"/>
          </p:cNvSpPr>
          <p:nvPr>
            <p:ph type="title" hasCustomPrompt="1"/>
          </p:nvPr>
        </p:nvSpPr>
        <p:spPr>
          <a:xfrm>
            <a:off x="1305607" y="2514601"/>
            <a:ext cx="7978093" cy="914400"/>
          </a:xfrm>
          <a:prstGeom prst="rect">
            <a:avLst/>
          </a:prstGeom>
        </p:spPr>
        <p:txBody>
          <a:bodyPr lIns="0" anchor="ctr"/>
          <a:lstStyle>
            <a:lvl1pPr marL="0" algn="l" defTabSz="914400" rtl="0" eaLnBrk="1" latinLnBrk="0" hangingPunct="1">
              <a:defRPr lang="en-GB" sz="4400" kern="1200" dirty="0">
                <a:solidFill>
                  <a:schemeClr val="bg1"/>
                </a:solidFill>
                <a:latin typeface="Red Hat Display Black" panose="02010A03040201060303" pitchFamily="2" charset="0"/>
                <a:ea typeface="+mn-ea"/>
                <a:cs typeface="+mn-cs"/>
              </a:defRPr>
            </a:lvl1pPr>
          </a:lstStyle>
          <a:p>
            <a:r>
              <a:rPr lang="en-US"/>
              <a:t>Divider Section Title</a:t>
            </a:r>
            <a:endParaRPr lang="en-GB"/>
          </a:p>
        </p:txBody>
      </p:sp>
      <p:sp>
        <p:nvSpPr>
          <p:cNvPr id="10" name="Text Placeholder 9">
            <a:extLst>
              <a:ext uri="{FF2B5EF4-FFF2-40B4-BE49-F238E27FC236}">
                <a16:creationId xmlns:a16="http://schemas.microsoft.com/office/drawing/2014/main" id="{81804EF1-B4A0-4392-9472-A80CF37CA6A5}"/>
              </a:ext>
            </a:extLst>
          </p:cNvPr>
          <p:cNvSpPr>
            <a:spLocks noGrp="1"/>
          </p:cNvSpPr>
          <p:nvPr>
            <p:ph type="body" sz="quarter" idx="10" hasCustomPrompt="1"/>
          </p:nvPr>
        </p:nvSpPr>
        <p:spPr>
          <a:xfrm>
            <a:off x="1305606" y="3784600"/>
            <a:ext cx="7978093" cy="1177926"/>
          </a:xfrm>
          <a:prstGeom prst="rect">
            <a:avLst/>
          </a:prstGeom>
        </p:spPr>
        <p:txBody>
          <a:bodyPr lIns="0">
            <a:normAutofit/>
          </a:bodyPr>
          <a:lstStyle>
            <a:lvl1pPr marL="0" indent="0" algn="l" defTabSz="914400" rtl="0" eaLnBrk="1" latinLnBrk="0" hangingPunct="1">
              <a:lnSpc>
                <a:spcPct val="100000"/>
              </a:lnSpc>
              <a:spcBef>
                <a:spcPts val="0"/>
              </a:spcBef>
              <a:buNone/>
              <a:defRPr lang="en-US" sz="2400" kern="1200" dirty="0" smtClean="0">
                <a:solidFill>
                  <a:schemeClr val="accent3"/>
                </a:solidFill>
                <a:latin typeface="Red Hat Display" panose="02010503040201060303" pitchFamily="2" charset="0"/>
                <a:ea typeface="+mn-ea"/>
                <a:cs typeface="+mn-cs"/>
              </a:defRPr>
            </a:lvl1pPr>
            <a:lvl2pPr marL="457200" indent="0">
              <a:buNone/>
              <a:defRPr/>
            </a:lvl2pPr>
          </a:lstStyle>
          <a:p>
            <a:pPr lvl="0"/>
            <a:r>
              <a:rPr lang="en-US"/>
              <a:t>Click to add subtitle text</a:t>
            </a:r>
          </a:p>
        </p:txBody>
      </p:sp>
      <p:grpSp>
        <p:nvGrpSpPr>
          <p:cNvPr id="8" name="Group 7">
            <a:extLst>
              <a:ext uri="{FF2B5EF4-FFF2-40B4-BE49-F238E27FC236}">
                <a16:creationId xmlns:a16="http://schemas.microsoft.com/office/drawing/2014/main" id="{30AA28E3-56D3-47C1-B8B5-D70524571AC7}"/>
              </a:ext>
            </a:extLst>
          </p:cNvPr>
          <p:cNvGrpSpPr/>
          <p:nvPr userDrawn="1"/>
        </p:nvGrpSpPr>
        <p:grpSpPr>
          <a:xfrm>
            <a:off x="0" y="0"/>
            <a:ext cx="939493" cy="6858000"/>
            <a:chOff x="0" y="0"/>
            <a:chExt cx="939493" cy="6858000"/>
          </a:xfrm>
        </p:grpSpPr>
        <p:sp>
          <p:nvSpPr>
            <p:cNvPr id="9" name="Rectangle 8">
              <a:extLst>
                <a:ext uri="{FF2B5EF4-FFF2-40B4-BE49-F238E27FC236}">
                  <a16:creationId xmlns:a16="http://schemas.microsoft.com/office/drawing/2014/main" id="{CBE20EA7-7D4B-438D-A00A-1417F95A126A}"/>
                </a:ext>
              </a:extLst>
            </p:cNvPr>
            <p:cNvSpPr/>
            <p:nvPr userDrawn="1"/>
          </p:nvSpPr>
          <p:spPr>
            <a:xfrm>
              <a:off x="0" y="0"/>
              <a:ext cx="93948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Icon&#10;&#10;Description automatically generated">
              <a:extLst>
                <a:ext uri="{FF2B5EF4-FFF2-40B4-BE49-F238E27FC236}">
                  <a16:creationId xmlns:a16="http://schemas.microsoft.com/office/drawing/2014/main" id="{F01E0727-D056-4713-A0AF-1E61BFCAE8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6206" y="6060281"/>
              <a:ext cx="683420" cy="688182"/>
            </a:xfrm>
            <a:prstGeom prst="rect">
              <a:avLst/>
            </a:prstGeom>
            <a:solidFill>
              <a:schemeClr val="bg1"/>
            </a:solidFill>
          </p:spPr>
        </p:pic>
        <p:cxnSp>
          <p:nvCxnSpPr>
            <p:cNvPr id="12" name="Straight Connector 11">
              <a:extLst>
                <a:ext uri="{FF2B5EF4-FFF2-40B4-BE49-F238E27FC236}">
                  <a16:creationId xmlns:a16="http://schemas.microsoft.com/office/drawing/2014/main" id="{8DF44E06-0C5B-4E50-98B5-A154604FE41F}"/>
                </a:ext>
              </a:extLst>
            </p:cNvPr>
            <p:cNvCxnSpPr>
              <a:cxnSpLocks/>
            </p:cNvCxnSpPr>
            <p:nvPr userDrawn="1"/>
          </p:nvCxnSpPr>
          <p:spPr>
            <a:xfrm>
              <a:off x="939493" y="0"/>
              <a:ext cx="0" cy="6858000"/>
            </a:xfrm>
            <a:prstGeom prst="line">
              <a:avLst/>
            </a:prstGeom>
            <a:ln>
              <a:solidFill>
                <a:srgbClr val="EDEDE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06383566"/>
      </p:ext>
    </p:extLst>
  </p:cSld>
  <p:clrMapOvr>
    <a:masterClrMapping/>
  </p:clrMapOvr>
  <p:transition spd="slow">
    <p:push/>
  </p:transition>
  <p:extLst>
    <p:ext uri="{DCECCB84-F9BA-43D5-87BE-67443E8EF086}">
      <p15:sldGuideLst xmlns:p15="http://schemas.microsoft.com/office/powerpoint/2012/main">
        <p15:guide id="1" pos="59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0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F8A984-9B38-4296-9409-887D7B73E260}"/>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3C3231E1-8E57-46F4-A5F4-5B60BDFF1BA6}"/>
              </a:ext>
            </a:extLst>
          </p:cNvPr>
          <p:cNvSpPr/>
          <p:nvPr userDrawn="1"/>
        </p:nvSpPr>
        <p:spPr>
          <a:xfrm>
            <a:off x="4117408" y="0"/>
            <a:ext cx="6187396" cy="6858000"/>
          </a:xfrm>
          <a:custGeom>
            <a:avLst/>
            <a:gdLst>
              <a:gd name="connsiteX0" fmla="*/ 7344229 w 12192000"/>
              <a:gd name="connsiteY0" fmla="*/ 0 h 6858001"/>
              <a:gd name="connsiteX1" fmla="*/ 12192000 w 12192000"/>
              <a:gd name="connsiteY1" fmla="*/ 0 h 6858001"/>
              <a:gd name="connsiteX2" fmla="*/ 12192000 w 12192000"/>
              <a:gd name="connsiteY2" fmla="*/ 6858001 h 6858001"/>
              <a:gd name="connsiteX3" fmla="*/ 7344229 w 12192000"/>
              <a:gd name="connsiteY3" fmla="*/ 6858001 h 6858001"/>
              <a:gd name="connsiteX4" fmla="*/ 7344229 w 12192000"/>
              <a:gd name="connsiteY4" fmla="*/ 6857999 h 6858001"/>
              <a:gd name="connsiteX5" fmla="*/ 0 w 12192000"/>
              <a:gd name="connsiteY5" fmla="*/ 6857999 h 6858001"/>
              <a:gd name="connsiteX6" fmla="*/ 0 w 12192000"/>
              <a:gd name="connsiteY6" fmla="*/ 6593576 h 6858001"/>
              <a:gd name="connsiteX7" fmla="*/ 7260 w 12192000"/>
              <a:gd name="connsiteY7" fmla="*/ 6585014 h 6858001"/>
              <a:gd name="connsiteX8" fmla="*/ 3770823 w 12192000"/>
              <a:gd name="connsiteY8" fmla="*/ 5503817 h 6858001"/>
              <a:gd name="connsiteX9" fmla="*/ 4829495 w 12192000"/>
              <a:gd name="connsiteY9" fmla="*/ 2534248 h 6858001"/>
              <a:gd name="connsiteX10" fmla="*/ 4727019 w 12192000"/>
              <a:gd name="connsiteY10" fmla="*/ 31667 h 6858001"/>
              <a:gd name="connsiteX11" fmla="*/ 4747834 w 12192000"/>
              <a:gd name="connsiteY11" fmla="*/ 1 h 6858001"/>
              <a:gd name="connsiteX12" fmla="*/ 7344229 w 12192000"/>
              <a:gd name="connsiteY12" fmla="*/ 1 h 6858001"/>
              <a:gd name="connsiteX0" fmla="*/ 12192000 w 12283440"/>
              <a:gd name="connsiteY0" fmla="*/ 0 h 6858001"/>
              <a:gd name="connsiteX1" fmla="*/ 12192000 w 12283440"/>
              <a:gd name="connsiteY1" fmla="*/ 6858001 h 6858001"/>
              <a:gd name="connsiteX2" fmla="*/ 7344229 w 12283440"/>
              <a:gd name="connsiteY2" fmla="*/ 6858001 h 6858001"/>
              <a:gd name="connsiteX3" fmla="*/ 7344229 w 12283440"/>
              <a:gd name="connsiteY3" fmla="*/ 6857999 h 6858001"/>
              <a:gd name="connsiteX4" fmla="*/ 0 w 12283440"/>
              <a:gd name="connsiteY4" fmla="*/ 6857999 h 6858001"/>
              <a:gd name="connsiteX5" fmla="*/ 0 w 12283440"/>
              <a:gd name="connsiteY5" fmla="*/ 6593576 h 6858001"/>
              <a:gd name="connsiteX6" fmla="*/ 7260 w 12283440"/>
              <a:gd name="connsiteY6" fmla="*/ 6585014 h 6858001"/>
              <a:gd name="connsiteX7" fmla="*/ 3770823 w 12283440"/>
              <a:gd name="connsiteY7" fmla="*/ 5503817 h 6858001"/>
              <a:gd name="connsiteX8" fmla="*/ 4829495 w 12283440"/>
              <a:gd name="connsiteY8" fmla="*/ 2534248 h 6858001"/>
              <a:gd name="connsiteX9" fmla="*/ 4727019 w 12283440"/>
              <a:gd name="connsiteY9" fmla="*/ 31667 h 6858001"/>
              <a:gd name="connsiteX10" fmla="*/ 4747834 w 12283440"/>
              <a:gd name="connsiteY10" fmla="*/ 1 h 6858001"/>
              <a:gd name="connsiteX11" fmla="*/ 7344229 w 12283440"/>
              <a:gd name="connsiteY11" fmla="*/ 1 h 6858001"/>
              <a:gd name="connsiteX12" fmla="*/ 7344229 w 12283440"/>
              <a:gd name="connsiteY12" fmla="*/ 0 h 6858001"/>
              <a:gd name="connsiteX13" fmla="*/ 12283440 w 12283440"/>
              <a:gd name="connsiteY13" fmla="*/ 91440 h 6858001"/>
              <a:gd name="connsiteX0" fmla="*/ 12192000 w 12192000"/>
              <a:gd name="connsiteY0" fmla="*/ 0 h 6858001"/>
              <a:gd name="connsiteX1" fmla="*/ 12192000 w 12192000"/>
              <a:gd name="connsiteY1" fmla="*/ 6858001 h 6858001"/>
              <a:gd name="connsiteX2" fmla="*/ 7344229 w 12192000"/>
              <a:gd name="connsiteY2" fmla="*/ 6858001 h 6858001"/>
              <a:gd name="connsiteX3" fmla="*/ 7344229 w 12192000"/>
              <a:gd name="connsiteY3" fmla="*/ 6857999 h 6858001"/>
              <a:gd name="connsiteX4" fmla="*/ 0 w 12192000"/>
              <a:gd name="connsiteY4" fmla="*/ 6857999 h 6858001"/>
              <a:gd name="connsiteX5" fmla="*/ 0 w 12192000"/>
              <a:gd name="connsiteY5" fmla="*/ 6593576 h 6858001"/>
              <a:gd name="connsiteX6" fmla="*/ 7260 w 12192000"/>
              <a:gd name="connsiteY6" fmla="*/ 6585014 h 6858001"/>
              <a:gd name="connsiteX7" fmla="*/ 3770823 w 12192000"/>
              <a:gd name="connsiteY7" fmla="*/ 5503817 h 6858001"/>
              <a:gd name="connsiteX8" fmla="*/ 4829495 w 12192000"/>
              <a:gd name="connsiteY8" fmla="*/ 2534248 h 6858001"/>
              <a:gd name="connsiteX9" fmla="*/ 4727019 w 12192000"/>
              <a:gd name="connsiteY9" fmla="*/ 31667 h 6858001"/>
              <a:gd name="connsiteX10" fmla="*/ 4747834 w 12192000"/>
              <a:gd name="connsiteY10" fmla="*/ 1 h 6858001"/>
              <a:gd name="connsiteX11" fmla="*/ 7344229 w 12192000"/>
              <a:gd name="connsiteY11" fmla="*/ 1 h 6858001"/>
              <a:gd name="connsiteX12" fmla="*/ 7344229 w 12192000"/>
              <a:gd name="connsiteY12" fmla="*/ 0 h 6858001"/>
              <a:gd name="connsiteX0" fmla="*/ 12192000 w 12192000"/>
              <a:gd name="connsiteY0" fmla="*/ 0 h 6858001"/>
              <a:gd name="connsiteX1" fmla="*/ 12192000 w 12192000"/>
              <a:gd name="connsiteY1" fmla="*/ 6858001 h 6858001"/>
              <a:gd name="connsiteX2" fmla="*/ 7344229 w 12192000"/>
              <a:gd name="connsiteY2" fmla="*/ 6858001 h 6858001"/>
              <a:gd name="connsiteX3" fmla="*/ 7344229 w 12192000"/>
              <a:gd name="connsiteY3" fmla="*/ 6857999 h 6858001"/>
              <a:gd name="connsiteX4" fmla="*/ 0 w 12192000"/>
              <a:gd name="connsiteY4" fmla="*/ 6857999 h 6858001"/>
              <a:gd name="connsiteX5" fmla="*/ 0 w 12192000"/>
              <a:gd name="connsiteY5" fmla="*/ 6593576 h 6858001"/>
              <a:gd name="connsiteX6" fmla="*/ 7260 w 12192000"/>
              <a:gd name="connsiteY6" fmla="*/ 6585014 h 6858001"/>
              <a:gd name="connsiteX7" fmla="*/ 3770823 w 12192000"/>
              <a:gd name="connsiteY7" fmla="*/ 5503817 h 6858001"/>
              <a:gd name="connsiteX8" fmla="*/ 4829495 w 12192000"/>
              <a:gd name="connsiteY8" fmla="*/ 2534248 h 6858001"/>
              <a:gd name="connsiteX9" fmla="*/ 4727019 w 12192000"/>
              <a:gd name="connsiteY9" fmla="*/ 31667 h 6858001"/>
              <a:gd name="connsiteX10" fmla="*/ 4747834 w 12192000"/>
              <a:gd name="connsiteY10" fmla="*/ 1 h 6858001"/>
              <a:gd name="connsiteX11" fmla="*/ 7344229 w 12192000"/>
              <a:gd name="connsiteY11" fmla="*/ 1 h 6858001"/>
              <a:gd name="connsiteX0" fmla="*/ 12192000 w 12192000"/>
              <a:gd name="connsiteY0" fmla="*/ 6858000 h 6858000"/>
              <a:gd name="connsiteX1" fmla="*/ 7344229 w 12192000"/>
              <a:gd name="connsiteY1" fmla="*/ 6858000 h 6858000"/>
              <a:gd name="connsiteX2" fmla="*/ 7344229 w 12192000"/>
              <a:gd name="connsiteY2" fmla="*/ 6857998 h 6858000"/>
              <a:gd name="connsiteX3" fmla="*/ 0 w 12192000"/>
              <a:gd name="connsiteY3" fmla="*/ 6857998 h 6858000"/>
              <a:gd name="connsiteX4" fmla="*/ 0 w 12192000"/>
              <a:gd name="connsiteY4" fmla="*/ 6593575 h 6858000"/>
              <a:gd name="connsiteX5" fmla="*/ 7260 w 12192000"/>
              <a:gd name="connsiteY5" fmla="*/ 6585013 h 6858000"/>
              <a:gd name="connsiteX6" fmla="*/ 3770823 w 12192000"/>
              <a:gd name="connsiteY6" fmla="*/ 5503816 h 6858000"/>
              <a:gd name="connsiteX7" fmla="*/ 4829495 w 12192000"/>
              <a:gd name="connsiteY7" fmla="*/ 2534247 h 6858000"/>
              <a:gd name="connsiteX8" fmla="*/ 4727019 w 12192000"/>
              <a:gd name="connsiteY8" fmla="*/ 31666 h 6858000"/>
              <a:gd name="connsiteX9" fmla="*/ 4747834 w 12192000"/>
              <a:gd name="connsiteY9" fmla="*/ 0 h 6858000"/>
              <a:gd name="connsiteX10" fmla="*/ 7344229 w 12192000"/>
              <a:gd name="connsiteY10" fmla="*/ 0 h 6858000"/>
              <a:gd name="connsiteX0" fmla="*/ 7344229 w 7344229"/>
              <a:gd name="connsiteY0" fmla="*/ 6858000 h 6858000"/>
              <a:gd name="connsiteX1" fmla="*/ 7344229 w 7344229"/>
              <a:gd name="connsiteY1" fmla="*/ 6857998 h 6858000"/>
              <a:gd name="connsiteX2" fmla="*/ 0 w 7344229"/>
              <a:gd name="connsiteY2" fmla="*/ 6857998 h 6858000"/>
              <a:gd name="connsiteX3" fmla="*/ 0 w 7344229"/>
              <a:gd name="connsiteY3" fmla="*/ 6593575 h 6858000"/>
              <a:gd name="connsiteX4" fmla="*/ 7260 w 7344229"/>
              <a:gd name="connsiteY4" fmla="*/ 6585013 h 6858000"/>
              <a:gd name="connsiteX5" fmla="*/ 3770823 w 7344229"/>
              <a:gd name="connsiteY5" fmla="*/ 5503816 h 6858000"/>
              <a:gd name="connsiteX6" fmla="*/ 4829495 w 7344229"/>
              <a:gd name="connsiteY6" fmla="*/ 2534247 h 6858000"/>
              <a:gd name="connsiteX7" fmla="*/ 4727019 w 7344229"/>
              <a:gd name="connsiteY7" fmla="*/ 31666 h 6858000"/>
              <a:gd name="connsiteX8" fmla="*/ 4747834 w 7344229"/>
              <a:gd name="connsiteY8" fmla="*/ 0 h 6858000"/>
              <a:gd name="connsiteX9" fmla="*/ 7344229 w 7344229"/>
              <a:gd name="connsiteY9" fmla="*/ 0 h 6858000"/>
              <a:gd name="connsiteX0" fmla="*/ 7344229 w 7344229"/>
              <a:gd name="connsiteY0" fmla="*/ 6858000 h 6858000"/>
              <a:gd name="connsiteX1" fmla="*/ 0 w 7344229"/>
              <a:gd name="connsiteY1" fmla="*/ 6857998 h 6858000"/>
              <a:gd name="connsiteX2" fmla="*/ 0 w 7344229"/>
              <a:gd name="connsiteY2" fmla="*/ 6593575 h 6858000"/>
              <a:gd name="connsiteX3" fmla="*/ 7260 w 7344229"/>
              <a:gd name="connsiteY3" fmla="*/ 6585013 h 6858000"/>
              <a:gd name="connsiteX4" fmla="*/ 3770823 w 7344229"/>
              <a:gd name="connsiteY4" fmla="*/ 5503816 h 6858000"/>
              <a:gd name="connsiteX5" fmla="*/ 4829495 w 7344229"/>
              <a:gd name="connsiteY5" fmla="*/ 2534247 h 6858000"/>
              <a:gd name="connsiteX6" fmla="*/ 4727019 w 7344229"/>
              <a:gd name="connsiteY6" fmla="*/ 31666 h 6858000"/>
              <a:gd name="connsiteX7" fmla="*/ 4747834 w 7344229"/>
              <a:gd name="connsiteY7" fmla="*/ 0 h 6858000"/>
              <a:gd name="connsiteX8" fmla="*/ 7344229 w 7344229"/>
              <a:gd name="connsiteY8" fmla="*/ 0 h 6858000"/>
              <a:gd name="connsiteX0" fmla="*/ 0 w 7344229"/>
              <a:gd name="connsiteY0" fmla="*/ 6857998 h 6857998"/>
              <a:gd name="connsiteX1" fmla="*/ 0 w 7344229"/>
              <a:gd name="connsiteY1" fmla="*/ 6593575 h 6857998"/>
              <a:gd name="connsiteX2" fmla="*/ 7260 w 7344229"/>
              <a:gd name="connsiteY2" fmla="*/ 6585013 h 6857998"/>
              <a:gd name="connsiteX3" fmla="*/ 3770823 w 7344229"/>
              <a:gd name="connsiteY3" fmla="*/ 5503816 h 6857998"/>
              <a:gd name="connsiteX4" fmla="*/ 4829495 w 7344229"/>
              <a:gd name="connsiteY4" fmla="*/ 2534247 h 6857998"/>
              <a:gd name="connsiteX5" fmla="*/ 4727019 w 7344229"/>
              <a:gd name="connsiteY5" fmla="*/ 31666 h 6857998"/>
              <a:gd name="connsiteX6" fmla="*/ 4747834 w 7344229"/>
              <a:gd name="connsiteY6" fmla="*/ 0 h 6857998"/>
              <a:gd name="connsiteX7" fmla="*/ 7344229 w 7344229"/>
              <a:gd name="connsiteY7" fmla="*/ 0 h 6857998"/>
              <a:gd name="connsiteX0" fmla="*/ 0 w 7344229"/>
              <a:gd name="connsiteY0" fmla="*/ 6593575 h 6593575"/>
              <a:gd name="connsiteX1" fmla="*/ 7260 w 7344229"/>
              <a:gd name="connsiteY1" fmla="*/ 6585013 h 6593575"/>
              <a:gd name="connsiteX2" fmla="*/ 3770823 w 7344229"/>
              <a:gd name="connsiteY2" fmla="*/ 5503816 h 6593575"/>
              <a:gd name="connsiteX3" fmla="*/ 4829495 w 7344229"/>
              <a:gd name="connsiteY3" fmla="*/ 2534247 h 6593575"/>
              <a:gd name="connsiteX4" fmla="*/ 4727019 w 7344229"/>
              <a:gd name="connsiteY4" fmla="*/ 31666 h 6593575"/>
              <a:gd name="connsiteX5" fmla="*/ 4747834 w 7344229"/>
              <a:gd name="connsiteY5" fmla="*/ 0 h 6593575"/>
              <a:gd name="connsiteX6" fmla="*/ 7344229 w 7344229"/>
              <a:gd name="connsiteY6" fmla="*/ 0 h 6593575"/>
              <a:gd name="connsiteX0" fmla="*/ 0 w 5073773"/>
              <a:gd name="connsiteY0" fmla="*/ 6593575 h 6593575"/>
              <a:gd name="connsiteX1" fmla="*/ 7260 w 5073773"/>
              <a:gd name="connsiteY1" fmla="*/ 6585013 h 6593575"/>
              <a:gd name="connsiteX2" fmla="*/ 3770823 w 5073773"/>
              <a:gd name="connsiteY2" fmla="*/ 5503816 h 6593575"/>
              <a:gd name="connsiteX3" fmla="*/ 4829495 w 5073773"/>
              <a:gd name="connsiteY3" fmla="*/ 2534247 h 6593575"/>
              <a:gd name="connsiteX4" fmla="*/ 4727019 w 5073773"/>
              <a:gd name="connsiteY4" fmla="*/ 31666 h 6593575"/>
              <a:gd name="connsiteX5" fmla="*/ 4747834 w 5073773"/>
              <a:gd name="connsiteY5" fmla="*/ 0 h 659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3773" h="6593575">
                <a:moveTo>
                  <a:pt x="0" y="6593575"/>
                </a:moveTo>
                <a:lnTo>
                  <a:pt x="7260" y="6585013"/>
                </a:lnTo>
                <a:cubicBezTo>
                  <a:pt x="749013" y="5785800"/>
                  <a:pt x="2251160" y="6244194"/>
                  <a:pt x="3770823" y="5503816"/>
                </a:cubicBezTo>
                <a:cubicBezTo>
                  <a:pt x="4422576" y="5186470"/>
                  <a:pt x="5579638" y="4238132"/>
                  <a:pt x="4829495" y="2534247"/>
                </a:cubicBezTo>
                <a:cubicBezTo>
                  <a:pt x="4382055" y="1518087"/>
                  <a:pt x="4376083" y="661452"/>
                  <a:pt x="4727019" y="31666"/>
                </a:cubicBezTo>
                <a:lnTo>
                  <a:pt x="4747834"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5506DAE2-33DA-43CE-A137-F4B89FBD81D8}"/>
              </a:ext>
            </a:extLst>
          </p:cNvPr>
          <p:cNvSpPr>
            <a:spLocks noGrp="1"/>
          </p:cNvSpPr>
          <p:nvPr>
            <p:ph type="title" hasCustomPrompt="1"/>
          </p:nvPr>
        </p:nvSpPr>
        <p:spPr>
          <a:xfrm>
            <a:off x="1305607" y="2514601"/>
            <a:ext cx="7978093" cy="914400"/>
          </a:xfrm>
          <a:prstGeom prst="rect">
            <a:avLst/>
          </a:prstGeom>
        </p:spPr>
        <p:txBody>
          <a:bodyPr lIns="0" anchor="ctr"/>
          <a:lstStyle>
            <a:lvl1pPr marL="0" algn="l" defTabSz="914400" rtl="0" eaLnBrk="1" latinLnBrk="0" hangingPunct="1">
              <a:defRPr lang="en-GB" sz="4400" kern="1200" dirty="0">
                <a:solidFill>
                  <a:srgbClr val="1D1D1B"/>
                </a:solidFill>
                <a:latin typeface="Red Hat Display Black" panose="02010A03040201060303" pitchFamily="2" charset="0"/>
                <a:ea typeface="+mn-ea"/>
                <a:cs typeface="+mn-cs"/>
              </a:defRPr>
            </a:lvl1pPr>
          </a:lstStyle>
          <a:p>
            <a:r>
              <a:rPr lang="en-US"/>
              <a:t>Divider Section Title</a:t>
            </a:r>
            <a:endParaRPr lang="en-GB"/>
          </a:p>
        </p:txBody>
      </p:sp>
      <p:sp>
        <p:nvSpPr>
          <p:cNvPr id="10" name="Text Placeholder 9">
            <a:extLst>
              <a:ext uri="{FF2B5EF4-FFF2-40B4-BE49-F238E27FC236}">
                <a16:creationId xmlns:a16="http://schemas.microsoft.com/office/drawing/2014/main" id="{81804EF1-B4A0-4392-9472-A80CF37CA6A5}"/>
              </a:ext>
            </a:extLst>
          </p:cNvPr>
          <p:cNvSpPr>
            <a:spLocks noGrp="1"/>
          </p:cNvSpPr>
          <p:nvPr>
            <p:ph type="body" sz="quarter" idx="10" hasCustomPrompt="1"/>
          </p:nvPr>
        </p:nvSpPr>
        <p:spPr>
          <a:xfrm>
            <a:off x="1305606" y="3784600"/>
            <a:ext cx="7978093" cy="1177926"/>
          </a:xfrm>
          <a:prstGeom prst="rect">
            <a:avLst/>
          </a:prstGeom>
        </p:spPr>
        <p:txBody>
          <a:bodyPr lIns="0">
            <a:normAutofit/>
          </a:bodyPr>
          <a:lstStyle>
            <a:lvl1pPr marL="0" indent="0" algn="l" defTabSz="914400" rtl="0" eaLnBrk="1" latinLnBrk="0" hangingPunct="1">
              <a:lnSpc>
                <a:spcPct val="100000"/>
              </a:lnSpc>
              <a:spcBef>
                <a:spcPts val="0"/>
              </a:spcBef>
              <a:buNone/>
              <a:defRPr lang="en-US" sz="2400" kern="1200" dirty="0" smtClean="0">
                <a:solidFill>
                  <a:srgbClr val="1D1D1B"/>
                </a:solidFill>
                <a:latin typeface="Red Hat Display" panose="02010503040201060303" pitchFamily="2" charset="0"/>
                <a:ea typeface="+mn-ea"/>
                <a:cs typeface="+mn-cs"/>
              </a:defRPr>
            </a:lvl1pPr>
            <a:lvl2pPr marL="457200" indent="0">
              <a:buNone/>
              <a:defRPr/>
            </a:lvl2pPr>
          </a:lstStyle>
          <a:p>
            <a:pPr lvl="0"/>
            <a:r>
              <a:rPr lang="en-US"/>
              <a:t>Click to add subtitle text</a:t>
            </a:r>
          </a:p>
        </p:txBody>
      </p:sp>
      <p:grpSp>
        <p:nvGrpSpPr>
          <p:cNvPr id="8" name="Group 7">
            <a:extLst>
              <a:ext uri="{FF2B5EF4-FFF2-40B4-BE49-F238E27FC236}">
                <a16:creationId xmlns:a16="http://schemas.microsoft.com/office/drawing/2014/main" id="{CB724FCC-E769-46D6-B858-BEC4F84E4A7A}"/>
              </a:ext>
            </a:extLst>
          </p:cNvPr>
          <p:cNvGrpSpPr/>
          <p:nvPr userDrawn="1"/>
        </p:nvGrpSpPr>
        <p:grpSpPr>
          <a:xfrm>
            <a:off x="0" y="0"/>
            <a:ext cx="939493" cy="6858000"/>
            <a:chOff x="0" y="0"/>
            <a:chExt cx="939493" cy="6858000"/>
          </a:xfrm>
        </p:grpSpPr>
        <p:sp>
          <p:nvSpPr>
            <p:cNvPr id="9" name="Rectangle 8">
              <a:extLst>
                <a:ext uri="{FF2B5EF4-FFF2-40B4-BE49-F238E27FC236}">
                  <a16:creationId xmlns:a16="http://schemas.microsoft.com/office/drawing/2014/main" id="{9C9334CB-794F-413C-9139-462E10F54B40}"/>
                </a:ext>
              </a:extLst>
            </p:cNvPr>
            <p:cNvSpPr/>
            <p:nvPr userDrawn="1"/>
          </p:nvSpPr>
          <p:spPr>
            <a:xfrm>
              <a:off x="0" y="0"/>
              <a:ext cx="93948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Icon&#10;&#10;Description automatically generated">
              <a:extLst>
                <a:ext uri="{FF2B5EF4-FFF2-40B4-BE49-F238E27FC236}">
                  <a16:creationId xmlns:a16="http://schemas.microsoft.com/office/drawing/2014/main" id="{05CC6B32-AA18-4256-89C2-8BCB2EA122C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6206" y="6060281"/>
              <a:ext cx="683420" cy="688182"/>
            </a:xfrm>
            <a:prstGeom prst="rect">
              <a:avLst/>
            </a:prstGeom>
            <a:solidFill>
              <a:schemeClr val="bg1"/>
            </a:solidFill>
          </p:spPr>
        </p:pic>
        <p:cxnSp>
          <p:nvCxnSpPr>
            <p:cNvPr id="12" name="Straight Connector 11">
              <a:extLst>
                <a:ext uri="{FF2B5EF4-FFF2-40B4-BE49-F238E27FC236}">
                  <a16:creationId xmlns:a16="http://schemas.microsoft.com/office/drawing/2014/main" id="{1C8096C5-2954-4963-AD34-7C5CECB5C5E0}"/>
                </a:ext>
              </a:extLst>
            </p:cNvPr>
            <p:cNvCxnSpPr>
              <a:cxnSpLocks/>
            </p:cNvCxnSpPr>
            <p:nvPr userDrawn="1"/>
          </p:nvCxnSpPr>
          <p:spPr>
            <a:xfrm>
              <a:off x="939493" y="0"/>
              <a:ext cx="0" cy="6858000"/>
            </a:xfrm>
            <a:prstGeom prst="line">
              <a:avLst/>
            </a:prstGeom>
            <a:ln>
              <a:solidFill>
                <a:srgbClr val="EDEDE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78191926"/>
      </p:ext>
    </p:extLst>
  </p:cSld>
  <p:clrMapOvr>
    <a:masterClrMapping/>
  </p:clrMapOvr>
  <p:transition spd="slow">
    <p:push/>
  </p:transition>
  <p:extLst>
    <p:ext uri="{DCECCB84-F9BA-43D5-87BE-67443E8EF086}">
      <p15:sldGuideLst xmlns:p15="http://schemas.microsoft.com/office/powerpoint/2012/main">
        <p15:guide id="1" pos="59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blank slid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A42BF5-4D35-400E-9752-87AA96593615}"/>
              </a:ext>
            </a:extLst>
          </p:cNvPr>
          <p:cNvSpPr>
            <a:spLocks noGrp="1"/>
          </p:cNvSpPr>
          <p:nvPr>
            <p:ph type="title"/>
          </p:nvPr>
        </p:nvSpPr>
        <p:spPr>
          <a:xfrm>
            <a:off x="1304925" y="371475"/>
            <a:ext cx="10515600" cy="591797"/>
          </a:xfrm>
          <a:prstGeom prst="rect">
            <a:avLst/>
          </a:prstGeom>
        </p:spPr>
        <p:txBody>
          <a:bodyPr lIns="0" anchor="ctr">
            <a:normAutofit/>
          </a:bodyPr>
          <a:lstStyle>
            <a:lvl1pPr marL="0" algn="l" defTabSz="914400" rtl="0" eaLnBrk="1" latinLnBrk="0" hangingPunct="1">
              <a:defRPr lang="en-GB" sz="2800" kern="1200" dirty="0">
                <a:solidFill>
                  <a:schemeClr val="tx1"/>
                </a:solidFill>
                <a:latin typeface="Red Hat Display Black" panose="02010A03040201060303" pitchFamily="2" charset="0"/>
                <a:ea typeface="+mn-ea"/>
                <a:cs typeface="+mn-cs"/>
              </a:defRPr>
            </a:lvl1pPr>
          </a:lstStyle>
          <a:p>
            <a:r>
              <a:rPr lang="en-US"/>
              <a:t>Click to edit Master title style</a:t>
            </a:r>
            <a:endParaRPr lang="en-GB"/>
          </a:p>
        </p:txBody>
      </p:sp>
      <p:sp>
        <p:nvSpPr>
          <p:cNvPr id="7" name="Subtitle 2">
            <a:extLst>
              <a:ext uri="{FF2B5EF4-FFF2-40B4-BE49-F238E27FC236}">
                <a16:creationId xmlns:a16="http://schemas.microsoft.com/office/drawing/2014/main" id="{163118F0-EDF2-416C-A77C-09D9DF8EABD7}"/>
              </a:ext>
            </a:extLst>
          </p:cNvPr>
          <p:cNvSpPr>
            <a:spLocks noGrp="1"/>
          </p:cNvSpPr>
          <p:nvPr>
            <p:ph type="subTitle" idx="1"/>
          </p:nvPr>
        </p:nvSpPr>
        <p:spPr>
          <a:xfrm>
            <a:off x="1304925" y="988672"/>
            <a:ext cx="10515600" cy="368855"/>
          </a:xfrm>
          <a:prstGeom prst="rect">
            <a:avLst/>
          </a:prstGeom>
        </p:spPr>
        <p:txBody>
          <a:bodyPr lIns="0" anchor="ctr"/>
          <a:lstStyle>
            <a:lvl1pPr marL="0" indent="0" algn="l" defTabSz="914400" rtl="0" eaLnBrk="1" latinLnBrk="0" hangingPunct="1">
              <a:buNone/>
              <a:defRPr lang="en-GB" sz="2000" b="0" i="0" kern="1200" dirty="0">
                <a:solidFill>
                  <a:schemeClr val="tx1"/>
                </a:solidFill>
                <a:effectLst/>
                <a:latin typeface="Red Hat Text" panose="02010503040201060303"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3" name="Slide Number Placeholder 2">
            <a:extLst>
              <a:ext uri="{FF2B5EF4-FFF2-40B4-BE49-F238E27FC236}">
                <a16:creationId xmlns:a16="http://schemas.microsoft.com/office/drawing/2014/main" id="{EFA0F963-235E-42A6-85B8-3208A84F2BE3}"/>
              </a:ext>
            </a:extLst>
          </p:cNvPr>
          <p:cNvSpPr>
            <a:spLocks noGrp="1"/>
          </p:cNvSpPr>
          <p:nvPr>
            <p:ph type="sldNum" sz="quarter" idx="10"/>
          </p:nvPr>
        </p:nvSpPr>
        <p:spPr/>
        <p:txBody>
          <a:bodyPr/>
          <a:lstStyle/>
          <a:p>
            <a:fld id="{588EA2A4-1978-42F3-AED7-6E9164233BDC}" type="slidenum">
              <a:rPr lang="en-GB" smtClean="0"/>
              <a:pPr/>
              <a:t>‹Nr.›</a:t>
            </a:fld>
            <a:endParaRPr lang="en-GB"/>
          </a:p>
        </p:txBody>
      </p:sp>
      <p:grpSp>
        <p:nvGrpSpPr>
          <p:cNvPr id="8" name="Group 7">
            <a:extLst>
              <a:ext uri="{FF2B5EF4-FFF2-40B4-BE49-F238E27FC236}">
                <a16:creationId xmlns:a16="http://schemas.microsoft.com/office/drawing/2014/main" id="{404B356B-2C1C-466D-9548-CA786A8DA7A3}"/>
              </a:ext>
            </a:extLst>
          </p:cNvPr>
          <p:cNvGrpSpPr/>
          <p:nvPr userDrawn="1"/>
        </p:nvGrpSpPr>
        <p:grpSpPr>
          <a:xfrm>
            <a:off x="0" y="0"/>
            <a:ext cx="939493" cy="6858000"/>
            <a:chOff x="0" y="0"/>
            <a:chExt cx="939493" cy="6858000"/>
          </a:xfrm>
        </p:grpSpPr>
        <p:sp>
          <p:nvSpPr>
            <p:cNvPr id="9" name="Rectangle 8">
              <a:extLst>
                <a:ext uri="{FF2B5EF4-FFF2-40B4-BE49-F238E27FC236}">
                  <a16:creationId xmlns:a16="http://schemas.microsoft.com/office/drawing/2014/main" id="{852E25DD-C11C-4330-B80C-73CC8E891244}"/>
                </a:ext>
              </a:extLst>
            </p:cNvPr>
            <p:cNvSpPr/>
            <p:nvPr userDrawn="1"/>
          </p:nvSpPr>
          <p:spPr>
            <a:xfrm>
              <a:off x="0" y="0"/>
              <a:ext cx="93948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Icon&#10;&#10;Description automatically generated">
              <a:extLst>
                <a:ext uri="{FF2B5EF4-FFF2-40B4-BE49-F238E27FC236}">
                  <a16:creationId xmlns:a16="http://schemas.microsoft.com/office/drawing/2014/main" id="{61841F35-C225-4B97-B69A-1B539D41934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6206" y="6060281"/>
              <a:ext cx="683420" cy="688182"/>
            </a:xfrm>
            <a:prstGeom prst="rect">
              <a:avLst/>
            </a:prstGeom>
            <a:solidFill>
              <a:schemeClr val="bg1"/>
            </a:solidFill>
          </p:spPr>
        </p:pic>
        <p:cxnSp>
          <p:nvCxnSpPr>
            <p:cNvPr id="11" name="Straight Connector 10">
              <a:extLst>
                <a:ext uri="{FF2B5EF4-FFF2-40B4-BE49-F238E27FC236}">
                  <a16:creationId xmlns:a16="http://schemas.microsoft.com/office/drawing/2014/main" id="{8CE23790-1580-46BB-B8BC-66C6AFC9FF6A}"/>
                </a:ext>
              </a:extLst>
            </p:cNvPr>
            <p:cNvCxnSpPr>
              <a:cxnSpLocks/>
            </p:cNvCxnSpPr>
            <p:nvPr userDrawn="1"/>
          </p:nvCxnSpPr>
          <p:spPr>
            <a:xfrm>
              <a:off x="939493" y="0"/>
              <a:ext cx="0" cy="6858000"/>
            </a:xfrm>
            <a:prstGeom prst="line">
              <a:avLst/>
            </a:prstGeom>
            <a:ln>
              <a:solidFill>
                <a:srgbClr val="EDEDE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47981374"/>
      </p:ext>
    </p:extLst>
  </p:cSld>
  <p:clrMapOvr>
    <a:masterClrMapping/>
  </p:clrMapOvr>
  <p:transition spd="slow">
    <p:push/>
  </p:transition>
  <p:extLst>
    <p:ext uri="{DCECCB84-F9BA-43D5-87BE-67443E8EF086}">
      <p15:sldGuideLst xmlns:p15="http://schemas.microsoft.com/office/powerpoint/2012/main">
        <p15:guide id="1" userDrawn="1">
          <p15:clr>
            <a:srgbClr val="FBAE40"/>
          </p15:clr>
        </p15:guide>
        <p15:guide id="2" pos="7680" userDrawn="1">
          <p15:clr>
            <a:srgbClr val="FBAE40"/>
          </p15:clr>
        </p15:guide>
        <p15:guide id="3" pos="816" userDrawn="1">
          <p15:clr>
            <a:srgbClr val="FBAE40"/>
          </p15:clr>
        </p15:guide>
        <p15:guide id="4" pos="2143" userDrawn="1">
          <p15:clr>
            <a:srgbClr val="FBAE40"/>
          </p15:clr>
        </p15:guide>
        <p15:guide id="5" pos="3471" userDrawn="1">
          <p15:clr>
            <a:srgbClr val="FBAE40"/>
          </p15:clr>
        </p15:guide>
        <p15:guide id="6" pos="4798" userDrawn="1">
          <p15:clr>
            <a:srgbClr val="FBAE40"/>
          </p15:clr>
        </p15:guide>
        <p15:guide id="7" pos="6125" userDrawn="1">
          <p15:clr>
            <a:srgbClr val="FBAE40"/>
          </p15:clr>
        </p15:guide>
        <p15:guide id="8" pos="7453" userDrawn="1">
          <p15:clr>
            <a:srgbClr val="FBAE40"/>
          </p15:clr>
        </p15:guide>
        <p15:guide id="9" orient="horz" userDrawn="1">
          <p15:clr>
            <a:srgbClr val="FBAE40"/>
          </p15:clr>
        </p15:guide>
        <p15:guide id="10" orient="horz" pos="4320" userDrawn="1">
          <p15:clr>
            <a:srgbClr val="FBAE40"/>
          </p15:clr>
        </p15:guide>
        <p15:guide id="11" orient="horz" pos="226" userDrawn="1">
          <p15:clr>
            <a:srgbClr val="FBAE40"/>
          </p15:clr>
        </p15:guide>
        <p15:guide id="12" orient="horz" pos="1193" userDrawn="1">
          <p15:clr>
            <a:srgbClr val="FBAE40"/>
          </p15:clr>
        </p15:guide>
        <p15:guide id="13" orient="horz" pos="2160" userDrawn="1">
          <p15:clr>
            <a:srgbClr val="FBAE40"/>
          </p15:clr>
        </p15:guide>
        <p15:guide id="14" orient="horz" pos="3126" userDrawn="1">
          <p15:clr>
            <a:srgbClr val="FBAE40"/>
          </p15:clr>
        </p15:guide>
        <p15:guide id="15" orient="horz" pos="4093" userDrawn="1">
          <p15:clr>
            <a:srgbClr val="FBAE40"/>
          </p15:clr>
        </p15:guide>
        <p15:guide id="16" pos="59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text conten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A42BF5-4D35-400E-9752-87AA96593615}"/>
              </a:ext>
            </a:extLst>
          </p:cNvPr>
          <p:cNvSpPr>
            <a:spLocks noGrp="1"/>
          </p:cNvSpPr>
          <p:nvPr>
            <p:ph type="title"/>
          </p:nvPr>
        </p:nvSpPr>
        <p:spPr>
          <a:xfrm>
            <a:off x="1304925" y="371475"/>
            <a:ext cx="10515600" cy="591797"/>
          </a:xfrm>
          <a:prstGeom prst="rect">
            <a:avLst/>
          </a:prstGeom>
        </p:spPr>
        <p:txBody>
          <a:bodyPr lIns="0" anchor="ctr">
            <a:normAutofit/>
          </a:bodyPr>
          <a:lstStyle>
            <a:lvl1pPr marL="0" algn="l" defTabSz="914400" rtl="0" eaLnBrk="1" latinLnBrk="0" hangingPunct="1">
              <a:defRPr lang="en-GB" sz="2800" kern="1200" dirty="0">
                <a:solidFill>
                  <a:schemeClr val="tx1"/>
                </a:solidFill>
                <a:latin typeface="Red Hat Display Black" panose="02010A03040201060303" pitchFamily="2" charset="0"/>
                <a:ea typeface="+mn-ea"/>
                <a:cs typeface="+mn-cs"/>
              </a:defRPr>
            </a:lvl1pPr>
          </a:lstStyle>
          <a:p>
            <a:r>
              <a:rPr lang="en-US"/>
              <a:t>Click to edit Master title style</a:t>
            </a:r>
            <a:endParaRPr lang="en-GB"/>
          </a:p>
        </p:txBody>
      </p:sp>
      <p:sp>
        <p:nvSpPr>
          <p:cNvPr id="7" name="Subtitle 2">
            <a:extLst>
              <a:ext uri="{FF2B5EF4-FFF2-40B4-BE49-F238E27FC236}">
                <a16:creationId xmlns:a16="http://schemas.microsoft.com/office/drawing/2014/main" id="{163118F0-EDF2-416C-A77C-09D9DF8EABD7}"/>
              </a:ext>
            </a:extLst>
          </p:cNvPr>
          <p:cNvSpPr>
            <a:spLocks noGrp="1"/>
          </p:cNvSpPr>
          <p:nvPr>
            <p:ph type="subTitle" idx="1"/>
          </p:nvPr>
        </p:nvSpPr>
        <p:spPr>
          <a:xfrm>
            <a:off x="1304925" y="988672"/>
            <a:ext cx="10515600" cy="368855"/>
          </a:xfrm>
          <a:prstGeom prst="rect">
            <a:avLst/>
          </a:prstGeom>
        </p:spPr>
        <p:txBody>
          <a:bodyPr lIns="0" anchor="ctr"/>
          <a:lstStyle>
            <a:lvl1pPr marL="0" indent="0" algn="l" defTabSz="914400" rtl="0" eaLnBrk="1" latinLnBrk="0" hangingPunct="1">
              <a:buNone/>
              <a:defRPr lang="en-GB" sz="2000" b="0" i="0" kern="1200" dirty="0">
                <a:solidFill>
                  <a:schemeClr val="tx1"/>
                </a:solidFill>
                <a:effectLst/>
                <a:latin typeface="Red Hat Text" panose="02010503040201060303"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Content Placeholder 3">
            <a:extLst>
              <a:ext uri="{FF2B5EF4-FFF2-40B4-BE49-F238E27FC236}">
                <a16:creationId xmlns:a16="http://schemas.microsoft.com/office/drawing/2014/main" id="{2B417517-4785-4D6E-BC99-C2494AB399BE}"/>
              </a:ext>
            </a:extLst>
          </p:cNvPr>
          <p:cNvSpPr>
            <a:spLocks noGrp="1"/>
          </p:cNvSpPr>
          <p:nvPr>
            <p:ph sz="quarter" idx="10"/>
          </p:nvPr>
        </p:nvSpPr>
        <p:spPr>
          <a:xfrm>
            <a:off x="1295400" y="1893888"/>
            <a:ext cx="10515600" cy="4603750"/>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Slide Number Placeholder 2">
            <a:extLst>
              <a:ext uri="{FF2B5EF4-FFF2-40B4-BE49-F238E27FC236}">
                <a16:creationId xmlns:a16="http://schemas.microsoft.com/office/drawing/2014/main" id="{22E84C8D-CA38-4335-A551-544ACD179BAC}"/>
              </a:ext>
            </a:extLst>
          </p:cNvPr>
          <p:cNvSpPr>
            <a:spLocks noGrp="1"/>
          </p:cNvSpPr>
          <p:nvPr>
            <p:ph type="sldNum" sz="quarter" idx="11"/>
          </p:nvPr>
        </p:nvSpPr>
        <p:spPr/>
        <p:txBody>
          <a:bodyPr/>
          <a:lstStyle/>
          <a:p>
            <a:fld id="{588EA2A4-1978-42F3-AED7-6E9164233BDC}" type="slidenum">
              <a:rPr lang="en-GB" smtClean="0"/>
              <a:pPr/>
              <a:t>‹Nr.›</a:t>
            </a:fld>
            <a:endParaRPr lang="en-GB"/>
          </a:p>
        </p:txBody>
      </p:sp>
      <p:grpSp>
        <p:nvGrpSpPr>
          <p:cNvPr id="8" name="Group 7">
            <a:extLst>
              <a:ext uri="{FF2B5EF4-FFF2-40B4-BE49-F238E27FC236}">
                <a16:creationId xmlns:a16="http://schemas.microsoft.com/office/drawing/2014/main" id="{729C13E6-B98C-49BD-BE90-427335BD63D5}"/>
              </a:ext>
            </a:extLst>
          </p:cNvPr>
          <p:cNvGrpSpPr/>
          <p:nvPr userDrawn="1"/>
        </p:nvGrpSpPr>
        <p:grpSpPr>
          <a:xfrm>
            <a:off x="0" y="0"/>
            <a:ext cx="939493" cy="6858000"/>
            <a:chOff x="0" y="0"/>
            <a:chExt cx="939493" cy="6858000"/>
          </a:xfrm>
        </p:grpSpPr>
        <p:sp>
          <p:nvSpPr>
            <p:cNvPr id="9" name="Rectangle 8">
              <a:extLst>
                <a:ext uri="{FF2B5EF4-FFF2-40B4-BE49-F238E27FC236}">
                  <a16:creationId xmlns:a16="http://schemas.microsoft.com/office/drawing/2014/main" id="{60206112-2C4E-42E0-B39C-A141D768E063}"/>
                </a:ext>
              </a:extLst>
            </p:cNvPr>
            <p:cNvSpPr/>
            <p:nvPr userDrawn="1"/>
          </p:nvSpPr>
          <p:spPr>
            <a:xfrm>
              <a:off x="0" y="0"/>
              <a:ext cx="93948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Icon&#10;&#10;Description automatically generated">
              <a:extLst>
                <a:ext uri="{FF2B5EF4-FFF2-40B4-BE49-F238E27FC236}">
                  <a16:creationId xmlns:a16="http://schemas.microsoft.com/office/drawing/2014/main" id="{E354257D-B06A-42DA-BBA8-C2BDE18A346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6206" y="6060281"/>
              <a:ext cx="683420" cy="688182"/>
            </a:xfrm>
            <a:prstGeom prst="rect">
              <a:avLst/>
            </a:prstGeom>
            <a:solidFill>
              <a:schemeClr val="bg1"/>
            </a:solidFill>
          </p:spPr>
        </p:pic>
        <p:cxnSp>
          <p:nvCxnSpPr>
            <p:cNvPr id="11" name="Straight Connector 10">
              <a:extLst>
                <a:ext uri="{FF2B5EF4-FFF2-40B4-BE49-F238E27FC236}">
                  <a16:creationId xmlns:a16="http://schemas.microsoft.com/office/drawing/2014/main" id="{E3F39651-FB5D-4C4E-96A9-4917D8000B39}"/>
                </a:ext>
              </a:extLst>
            </p:cNvPr>
            <p:cNvCxnSpPr>
              <a:cxnSpLocks/>
            </p:cNvCxnSpPr>
            <p:nvPr userDrawn="1"/>
          </p:nvCxnSpPr>
          <p:spPr>
            <a:xfrm>
              <a:off x="939493" y="0"/>
              <a:ext cx="0" cy="6858000"/>
            </a:xfrm>
            <a:prstGeom prst="line">
              <a:avLst/>
            </a:prstGeom>
            <a:ln>
              <a:solidFill>
                <a:srgbClr val="EDEDE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31931186"/>
      </p:ext>
    </p:extLst>
  </p:cSld>
  <p:clrMapOvr>
    <a:masterClrMapping/>
  </p:clrMapOvr>
  <p:transition spd="slow">
    <p:push/>
  </p:transition>
  <p:extLst>
    <p:ext uri="{DCECCB84-F9BA-43D5-87BE-67443E8EF086}">
      <p15:sldGuideLst xmlns:p15="http://schemas.microsoft.com/office/powerpoint/2012/main">
        <p15:guide id="1" userDrawn="1">
          <p15:clr>
            <a:srgbClr val="FBAE40"/>
          </p15:clr>
        </p15:guide>
        <p15:guide id="2" pos="7680" userDrawn="1">
          <p15:clr>
            <a:srgbClr val="FBAE40"/>
          </p15:clr>
        </p15:guide>
        <p15:guide id="3" pos="816" userDrawn="1">
          <p15:clr>
            <a:srgbClr val="FBAE40"/>
          </p15:clr>
        </p15:guide>
        <p15:guide id="4" pos="2143" userDrawn="1">
          <p15:clr>
            <a:srgbClr val="FBAE40"/>
          </p15:clr>
        </p15:guide>
        <p15:guide id="5" pos="3471" userDrawn="1">
          <p15:clr>
            <a:srgbClr val="FBAE40"/>
          </p15:clr>
        </p15:guide>
        <p15:guide id="6" pos="4798" userDrawn="1">
          <p15:clr>
            <a:srgbClr val="FBAE40"/>
          </p15:clr>
        </p15:guide>
        <p15:guide id="7" pos="6125" userDrawn="1">
          <p15:clr>
            <a:srgbClr val="FBAE40"/>
          </p15:clr>
        </p15:guide>
        <p15:guide id="8" pos="7453" userDrawn="1">
          <p15:clr>
            <a:srgbClr val="FBAE40"/>
          </p15:clr>
        </p15:guide>
        <p15:guide id="9" orient="horz" userDrawn="1">
          <p15:clr>
            <a:srgbClr val="FBAE40"/>
          </p15:clr>
        </p15:guide>
        <p15:guide id="10" orient="horz" pos="4320" userDrawn="1">
          <p15:clr>
            <a:srgbClr val="FBAE40"/>
          </p15:clr>
        </p15:guide>
        <p15:guide id="11" orient="horz" pos="226" userDrawn="1">
          <p15:clr>
            <a:srgbClr val="FBAE40"/>
          </p15:clr>
        </p15:guide>
        <p15:guide id="12" orient="horz" pos="1193" userDrawn="1">
          <p15:clr>
            <a:srgbClr val="FBAE40"/>
          </p15:clr>
        </p15:guide>
        <p15:guide id="13" orient="horz" pos="2160" userDrawn="1">
          <p15:clr>
            <a:srgbClr val="FBAE40"/>
          </p15:clr>
        </p15:guide>
        <p15:guide id="14" orient="horz" pos="3126" userDrawn="1">
          <p15:clr>
            <a:srgbClr val="FBAE40"/>
          </p15:clr>
        </p15:guide>
        <p15:guide id="15" orient="horz" pos="4093" userDrawn="1">
          <p15:clr>
            <a:srgbClr val="FBAE40"/>
          </p15:clr>
        </p15:guide>
        <p15:guide id="16" pos="592"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3C11D3-DE98-4E1C-89AE-D1A5ABA63BB5}"/>
              </a:ext>
            </a:extLst>
          </p:cNvPr>
          <p:cNvSpPr>
            <a:spLocks noGrp="1"/>
          </p:cNvSpPr>
          <p:nvPr>
            <p:ph type="sldNum" sz="quarter" idx="10"/>
          </p:nvPr>
        </p:nvSpPr>
        <p:spPr/>
        <p:txBody>
          <a:bodyPr/>
          <a:lstStyle/>
          <a:p>
            <a:fld id="{588EA2A4-1978-42F3-AED7-6E9164233BDC}" type="slidenum">
              <a:rPr lang="en-GB" smtClean="0"/>
              <a:pPr/>
              <a:t>‹Nr.›</a:t>
            </a:fld>
            <a:endParaRPr lang="en-GB"/>
          </a:p>
        </p:txBody>
      </p:sp>
      <p:grpSp>
        <p:nvGrpSpPr>
          <p:cNvPr id="6" name="Group 5">
            <a:extLst>
              <a:ext uri="{FF2B5EF4-FFF2-40B4-BE49-F238E27FC236}">
                <a16:creationId xmlns:a16="http://schemas.microsoft.com/office/drawing/2014/main" id="{B007C3A4-C746-4CCE-8C17-788000C82102}"/>
              </a:ext>
            </a:extLst>
          </p:cNvPr>
          <p:cNvGrpSpPr/>
          <p:nvPr userDrawn="1"/>
        </p:nvGrpSpPr>
        <p:grpSpPr>
          <a:xfrm>
            <a:off x="0" y="0"/>
            <a:ext cx="939493" cy="6858000"/>
            <a:chOff x="0" y="0"/>
            <a:chExt cx="939493" cy="6858000"/>
          </a:xfrm>
        </p:grpSpPr>
        <p:sp>
          <p:nvSpPr>
            <p:cNvPr id="7" name="Rectangle 6">
              <a:extLst>
                <a:ext uri="{FF2B5EF4-FFF2-40B4-BE49-F238E27FC236}">
                  <a16:creationId xmlns:a16="http://schemas.microsoft.com/office/drawing/2014/main" id="{8E59BC46-3F01-44CE-9763-0D8A52DD9E3C}"/>
                </a:ext>
              </a:extLst>
            </p:cNvPr>
            <p:cNvSpPr/>
            <p:nvPr userDrawn="1"/>
          </p:nvSpPr>
          <p:spPr>
            <a:xfrm>
              <a:off x="0" y="0"/>
              <a:ext cx="93948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Icon&#10;&#10;Description automatically generated">
              <a:extLst>
                <a:ext uri="{FF2B5EF4-FFF2-40B4-BE49-F238E27FC236}">
                  <a16:creationId xmlns:a16="http://schemas.microsoft.com/office/drawing/2014/main" id="{DF43D634-3144-4558-8157-B14F189EE1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6206" y="6060281"/>
              <a:ext cx="683420" cy="688182"/>
            </a:xfrm>
            <a:prstGeom prst="rect">
              <a:avLst/>
            </a:prstGeom>
            <a:solidFill>
              <a:schemeClr val="bg1"/>
            </a:solidFill>
          </p:spPr>
        </p:pic>
        <p:cxnSp>
          <p:nvCxnSpPr>
            <p:cNvPr id="9" name="Straight Connector 8">
              <a:extLst>
                <a:ext uri="{FF2B5EF4-FFF2-40B4-BE49-F238E27FC236}">
                  <a16:creationId xmlns:a16="http://schemas.microsoft.com/office/drawing/2014/main" id="{DA725974-768D-4245-A721-3C63242A2C4D}"/>
                </a:ext>
              </a:extLst>
            </p:cNvPr>
            <p:cNvCxnSpPr>
              <a:cxnSpLocks/>
            </p:cNvCxnSpPr>
            <p:nvPr userDrawn="1"/>
          </p:nvCxnSpPr>
          <p:spPr>
            <a:xfrm>
              <a:off x="939493" y="0"/>
              <a:ext cx="0" cy="6858000"/>
            </a:xfrm>
            <a:prstGeom prst="line">
              <a:avLst/>
            </a:prstGeom>
            <a:ln>
              <a:solidFill>
                <a:srgbClr val="EDEDE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13973526"/>
      </p:ext>
    </p:extLst>
  </p:cSld>
  <p:clrMapOvr>
    <a:masterClrMapping/>
  </p:clrMapOvr>
  <p:transition spd="slow">
    <p:push/>
  </p:transition>
  <p:extLst>
    <p:ext uri="{DCECCB84-F9BA-43D5-87BE-67443E8EF086}">
      <p15:sldGuideLst xmlns:p15="http://schemas.microsoft.com/office/powerpoint/2012/main">
        <p15:guide id="1" userDrawn="1">
          <p15:clr>
            <a:srgbClr val="FBAE40"/>
          </p15:clr>
        </p15:guide>
        <p15:guide id="2" pos="7680" userDrawn="1">
          <p15:clr>
            <a:srgbClr val="FBAE40"/>
          </p15:clr>
        </p15:guide>
        <p15:guide id="3" pos="816" userDrawn="1">
          <p15:clr>
            <a:srgbClr val="FBAE40"/>
          </p15:clr>
        </p15:guide>
        <p15:guide id="4" pos="2143" userDrawn="1">
          <p15:clr>
            <a:srgbClr val="FBAE40"/>
          </p15:clr>
        </p15:guide>
        <p15:guide id="5" pos="3471" userDrawn="1">
          <p15:clr>
            <a:srgbClr val="FBAE40"/>
          </p15:clr>
        </p15:guide>
        <p15:guide id="6" pos="4798" userDrawn="1">
          <p15:clr>
            <a:srgbClr val="FBAE40"/>
          </p15:clr>
        </p15:guide>
        <p15:guide id="7" pos="6125" userDrawn="1">
          <p15:clr>
            <a:srgbClr val="FBAE40"/>
          </p15:clr>
        </p15:guide>
        <p15:guide id="8" pos="7453" userDrawn="1">
          <p15:clr>
            <a:srgbClr val="FBAE40"/>
          </p15:clr>
        </p15:guide>
        <p15:guide id="9" orient="horz" userDrawn="1">
          <p15:clr>
            <a:srgbClr val="FBAE40"/>
          </p15:clr>
        </p15:guide>
        <p15:guide id="10" orient="horz" pos="4320" userDrawn="1">
          <p15:clr>
            <a:srgbClr val="FBAE40"/>
          </p15:clr>
        </p15:guide>
        <p15:guide id="11" orient="horz" pos="226" userDrawn="1">
          <p15:clr>
            <a:srgbClr val="FBAE40"/>
          </p15:clr>
        </p15:guide>
        <p15:guide id="12" orient="horz" pos="1193" userDrawn="1">
          <p15:clr>
            <a:srgbClr val="FBAE40"/>
          </p15:clr>
        </p15:guide>
        <p15:guide id="13" orient="horz" pos="2160" userDrawn="1">
          <p15:clr>
            <a:srgbClr val="FBAE40"/>
          </p15:clr>
        </p15:guide>
        <p15:guide id="14" orient="horz" pos="3126" userDrawn="1">
          <p15:clr>
            <a:srgbClr val="FBAE40"/>
          </p15:clr>
        </p15:guide>
        <p15:guide id="15" orient="horz" pos="4093" userDrawn="1">
          <p15:clr>
            <a:srgbClr val="FBAE40"/>
          </p15:clr>
        </p15:guide>
        <p15:guide id="16" pos="592"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slide no side bar">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6D3F4C-BB66-4D25-9589-70E7DD6CF32D}"/>
              </a:ext>
            </a:extLst>
          </p:cNvPr>
          <p:cNvSpPr>
            <a:spLocks noGrp="1"/>
          </p:cNvSpPr>
          <p:nvPr>
            <p:ph type="sldNum" sz="quarter" idx="10"/>
          </p:nvPr>
        </p:nvSpPr>
        <p:spPr/>
        <p:txBody>
          <a:bodyPr/>
          <a:lstStyle/>
          <a:p>
            <a:fld id="{588EA2A4-1978-42F3-AED7-6E9164233BDC}" type="slidenum">
              <a:rPr lang="en-GB" smtClean="0"/>
              <a:pPr/>
              <a:t>‹Nr.›</a:t>
            </a:fld>
            <a:endParaRPr lang="en-GB"/>
          </a:p>
        </p:txBody>
      </p:sp>
    </p:spTree>
    <p:extLst>
      <p:ext uri="{BB962C8B-B14F-4D97-AF65-F5344CB8AC3E}">
        <p14:creationId xmlns:p14="http://schemas.microsoft.com/office/powerpoint/2010/main" val="3362038148"/>
      </p:ext>
    </p:extLst>
  </p:cSld>
  <p:clrMapOvr>
    <a:masterClrMapping/>
  </p:clrMapOvr>
  <p:transition spd="slow">
    <p:push/>
  </p:transition>
  <p:extLst>
    <p:ext uri="{DCECCB84-F9BA-43D5-87BE-67443E8EF086}">
      <p15:sldGuideLst xmlns:p15="http://schemas.microsoft.com/office/powerpoint/2012/main">
        <p15:guide id="1" userDrawn="1">
          <p15:clr>
            <a:srgbClr val="FBAE40"/>
          </p15:clr>
        </p15:guide>
        <p15:guide id="2" pos="7680" userDrawn="1">
          <p15:clr>
            <a:srgbClr val="FBAE40"/>
          </p15:clr>
        </p15:guide>
        <p15:guide id="3" pos="816" userDrawn="1">
          <p15:clr>
            <a:srgbClr val="FBAE40"/>
          </p15:clr>
        </p15:guide>
        <p15:guide id="4" pos="2143" userDrawn="1">
          <p15:clr>
            <a:srgbClr val="FBAE40"/>
          </p15:clr>
        </p15:guide>
        <p15:guide id="5" pos="3471" userDrawn="1">
          <p15:clr>
            <a:srgbClr val="FBAE40"/>
          </p15:clr>
        </p15:guide>
        <p15:guide id="6" pos="4798" userDrawn="1">
          <p15:clr>
            <a:srgbClr val="FBAE40"/>
          </p15:clr>
        </p15:guide>
        <p15:guide id="7" pos="6125" userDrawn="1">
          <p15:clr>
            <a:srgbClr val="FBAE40"/>
          </p15:clr>
        </p15:guide>
        <p15:guide id="8" pos="7453" userDrawn="1">
          <p15:clr>
            <a:srgbClr val="FBAE40"/>
          </p15:clr>
        </p15:guide>
        <p15:guide id="9" orient="horz" userDrawn="1">
          <p15:clr>
            <a:srgbClr val="FBAE40"/>
          </p15:clr>
        </p15:guide>
        <p15:guide id="10" orient="horz" pos="4320" userDrawn="1">
          <p15:clr>
            <a:srgbClr val="FBAE40"/>
          </p15:clr>
        </p15:guide>
        <p15:guide id="11" orient="horz" pos="226" userDrawn="1">
          <p15:clr>
            <a:srgbClr val="FBAE40"/>
          </p15:clr>
        </p15:guide>
        <p15:guide id="12" orient="horz" pos="1193" userDrawn="1">
          <p15:clr>
            <a:srgbClr val="FBAE40"/>
          </p15:clr>
        </p15:guide>
        <p15:guide id="13" orient="horz" pos="2160" userDrawn="1">
          <p15:clr>
            <a:srgbClr val="FBAE40"/>
          </p15:clr>
        </p15:guide>
        <p15:guide id="14" orient="horz" pos="3126" userDrawn="1">
          <p15:clr>
            <a:srgbClr val="FBAE40"/>
          </p15:clr>
        </p15:guide>
        <p15:guide id="15" orient="horz" pos="4093" userDrawn="1">
          <p15:clr>
            <a:srgbClr val="FBAE40"/>
          </p15:clr>
        </p15:guide>
        <p15:guide id="16" pos="59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boxes">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A42BF5-4D35-400E-9752-87AA96593615}"/>
              </a:ext>
            </a:extLst>
          </p:cNvPr>
          <p:cNvSpPr>
            <a:spLocks noGrp="1"/>
          </p:cNvSpPr>
          <p:nvPr>
            <p:ph type="title"/>
          </p:nvPr>
        </p:nvSpPr>
        <p:spPr>
          <a:xfrm>
            <a:off x="1304924" y="371475"/>
            <a:ext cx="5951539" cy="591797"/>
          </a:xfrm>
          <a:prstGeom prst="rect">
            <a:avLst/>
          </a:prstGeom>
        </p:spPr>
        <p:txBody>
          <a:bodyPr lIns="0" anchor="ctr">
            <a:normAutofit/>
          </a:bodyPr>
          <a:lstStyle>
            <a:lvl1pPr marL="0" algn="l" defTabSz="914400" rtl="0" eaLnBrk="1" latinLnBrk="0" hangingPunct="1">
              <a:defRPr lang="en-GB" sz="2800" kern="1200" dirty="0">
                <a:solidFill>
                  <a:schemeClr val="tx1"/>
                </a:solidFill>
                <a:latin typeface="Red Hat Display Black" panose="02010A03040201060303" pitchFamily="2" charset="0"/>
                <a:ea typeface="+mn-ea"/>
                <a:cs typeface="+mn-cs"/>
              </a:defRPr>
            </a:lvl1pPr>
          </a:lstStyle>
          <a:p>
            <a:r>
              <a:rPr lang="en-US"/>
              <a:t>Click to edit Master title style</a:t>
            </a:r>
            <a:endParaRPr lang="en-GB"/>
          </a:p>
        </p:txBody>
      </p:sp>
      <p:sp>
        <p:nvSpPr>
          <p:cNvPr id="7" name="Subtitle 2">
            <a:extLst>
              <a:ext uri="{FF2B5EF4-FFF2-40B4-BE49-F238E27FC236}">
                <a16:creationId xmlns:a16="http://schemas.microsoft.com/office/drawing/2014/main" id="{163118F0-EDF2-416C-A77C-09D9DF8EABD7}"/>
              </a:ext>
            </a:extLst>
          </p:cNvPr>
          <p:cNvSpPr>
            <a:spLocks noGrp="1"/>
          </p:cNvSpPr>
          <p:nvPr>
            <p:ph type="subTitle" idx="1"/>
          </p:nvPr>
        </p:nvSpPr>
        <p:spPr>
          <a:xfrm>
            <a:off x="1304924" y="988672"/>
            <a:ext cx="5951539" cy="368855"/>
          </a:xfrm>
          <a:prstGeom prst="rect">
            <a:avLst/>
          </a:prstGeom>
        </p:spPr>
        <p:txBody>
          <a:bodyPr lIns="0" anchor="ctr"/>
          <a:lstStyle>
            <a:lvl1pPr marL="0" indent="0" algn="l" defTabSz="914400" rtl="0" eaLnBrk="1" latinLnBrk="0" hangingPunct="1">
              <a:buNone/>
              <a:defRPr lang="en-GB" sz="2000" b="0" i="0" kern="1200" dirty="0">
                <a:solidFill>
                  <a:schemeClr val="tx1"/>
                </a:solidFill>
                <a:effectLst/>
                <a:latin typeface="Red Hat Text" panose="02010503040201060303"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1" name="Rectangle 20">
            <a:extLst>
              <a:ext uri="{FF2B5EF4-FFF2-40B4-BE49-F238E27FC236}">
                <a16:creationId xmlns:a16="http://schemas.microsoft.com/office/drawing/2014/main" id="{4953D01B-4AB6-488B-AFDE-D65ABAE5DEC8}"/>
              </a:ext>
            </a:extLst>
          </p:cNvPr>
          <p:cNvSpPr/>
          <p:nvPr userDrawn="1"/>
        </p:nvSpPr>
        <p:spPr>
          <a:xfrm>
            <a:off x="11831638" y="0"/>
            <a:ext cx="36036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3">
            <a:extLst>
              <a:ext uri="{FF2B5EF4-FFF2-40B4-BE49-F238E27FC236}">
                <a16:creationId xmlns:a16="http://schemas.microsoft.com/office/drawing/2014/main" id="{A9F9CD5C-BBAE-46D6-9C9A-50FE0A8410FE}"/>
              </a:ext>
            </a:extLst>
          </p:cNvPr>
          <p:cNvSpPr>
            <a:spLocks noGrp="1"/>
          </p:cNvSpPr>
          <p:nvPr>
            <p:ph sz="quarter" idx="10" hasCustomPrompt="1"/>
          </p:nvPr>
        </p:nvSpPr>
        <p:spPr>
          <a:xfrm>
            <a:off x="1295400" y="1893888"/>
            <a:ext cx="5132560" cy="4603750"/>
          </a:xfrm>
          <a:prstGeom prst="rect">
            <a:avLst/>
          </a:prstGeom>
        </p:spPr>
        <p:txBody>
          <a:bodyPr anchor="ctr"/>
          <a:lstStyle>
            <a:lvl1pPr marL="0" indent="0" algn="ctr">
              <a:buNone/>
              <a:defRPr sz="2000"/>
            </a:lvl1pPr>
          </a:lstStyle>
          <a:p>
            <a:pPr lvl="0"/>
            <a:r>
              <a:rPr lang="en-US"/>
              <a:t>Click to add content</a:t>
            </a:r>
            <a:endParaRPr lang="en-GB"/>
          </a:p>
        </p:txBody>
      </p:sp>
      <p:sp>
        <p:nvSpPr>
          <p:cNvPr id="25" name="Content Placeholder 3">
            <a:extLst>
              <a:ext uri="{FF2B5EF4-FFF2-40B4-BE49-F238E27FC236}">
                <a16:creationId xmlns:a16="http://schemas.microsoft.com/office/drawing/2014/main" id="{C31A72AB-1156-479C-B11A-3FE259E61BC4}"/>
              </a:ext>
            </a:extLst>
          </p:cNvPr>
          <p:cNvSpPr>
            <a:spLocks noGrp="1"/>
          </p:cNvSpPr>
          <p:nvPr>
            <p:ph sz="quarter" idx="11" hasCustomPrompt="1"/>
          </p:nvPr>
        </p:nvSpPr>
        <p:spPr>
          <a:xfrm>
            <a:off x="6699078" y="1893888"/>
            <a:ext cx="5132560" cy="4603750"/>
          </a:xfrm>
          <a:prstGeom prst="rect">
            <a:avLst/>
          </a:prstGeom>
        </p:spPr>
        <p:txBody>
          <a:bodyPr anchor="ctr"/>
          <a:lstStyle>
            <a:lvl1pPr marL="0" indent="0" algn="ctr">
              <a:buNone/>
              <a:defRPr sz="2000"/>
            </a:lvl1pPr>
          </a:lstStyle>
          <a:p>
            <a:pPr lvl="0"/>
            <a:r>
              <a:rPr lang="en-US"/>
              <a:t>Click to add content</a:t>
            </a:r>
            <a:endParaRPr lang="en-GB"/>
          </a:p>
        </p:txBody>
      </p:sp>
      <p:cxnSp>
        <p:nvCxnSpPr>
          <p:cNvPr id="9" name="Straight Connector 8">
            <a:extLst>
              <a:ext uri="{FF2B5EF4-FFF2-40B4-BE49-F238E27FC236}">
                <a16:creationId xmlns:a16="http://schemas.microsoft.com/office/drawing/2014/main" id="{0C2F6D03-1971-48E9-8822-FCAF3B76B3C1}"/>
              </a:ext>
            </a:extLst>
          </p:cNvPr>
          <p:cNvCxnSpPr/>
          <p:nvPr userDrawn="1"/>
        </p:nvCxnSpPr>
        <p:spPr>
          <a:xfrm>
            <a:off x="6563519" y="1881188"/>
            <a:ext cx="0" cy="46164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F1233CAD-C57E-40DC-9BF8-F114033FE921}"/>
              </a:ext>
            </a:extLst>
          </p:cNvPr>
          <p:cNvSpPr>
            <a:spLocks noGrp="1"/>
          </p:cNvSpPr>
          <p:nvPr>
            <p:ph type="sldNum" sz="quarter" idx="12"/>
          </p:nvPr>
        </p:nvSpPr>
        <p:spPr/>
        <p:txBody>
          <a:bodyPr/>
          <a:lstStyle/>
          <a:p>
            <a:fld id="{588EA2A4-1978-42F3-AED7-6E9164233BDC}" type="slidenum">
              <a:rPr lang="en-GB" smtClean="0"/>
              <a:pPr/>
              <a:t>‹Nr.›</a:t>
            </a:fld>
            <a:endParaRPr lang="en-GB"/>
          </a:p>
        </p:txBody>
      </p:sp>
      <p:grpSp>
        <p:nvGrpSpPr>
          <p:cNvPr id="11" name="Group 10">
            <a:extLst>
              <a:ext uri="{FF2B5EF4-FFF2-40B4-BE49-F238E27FC236}">
                <a16:creationId xmlns:a16="http://schemas.microsoft.com/office/drawing/2014/main" id="{FA33A4A4-B01D-4ADB-8E5F-C9F6CED4BCC6}"/>
              </a:ext>
            </a:extLst>
          </p:cNvPr>
          <p:cNvGrpSpPr/>
          <p:nvPr userDrawn="1"/>
        </p:nvGrpSpPr>
        <p:grpSpPr>
          <a:xfrm>
            <a:off x="0" y="0"/>
            <a:ext cx="939493" cy="6858000"/>
            <a:chOff x="0" y="0"/>
            <a:chExt cx="939493" cy="6858000"/>
          </a:xfrm>
        </p:grpSpPr>
        <p:sp>
          <p:nvSpPr>
            <p:cNvPr id="12" name="Rectangle 11">
              <a:extLst>
                <a:ext uri="{FF2B5EF4-FFF2-40B4-BE49-F238E27FC236}">
                  <a16:creationId xmlns:a16="http://schemas.microsoft.com/office/drawing/2014/main" id="{AC6F0355-FBB4-43BD-A0E6-1B4AB9391B80}"/>
                </a:ext>
              </a:extLst>
            </p:cNvPr>
            <p:cNvSpPr/>
            <p:nvPr userDrawn="1"/>
          </p:nvSpPr>
          <p:spPr>
            <a:xfrm>
              <a:off x="0" y="0"/>
              <a:ext cx="93948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Icon&#10;&#10;Description automatically generated">
              <a:extLst>
                <a:ext uri="{FF2B5EF4-FFF2-40B4-BE49-F238E27FC236}">
                  <a16:creationId xmlns:a16="http://schemas.microsoft.com/office/drawing/2014/main" id="{42B39EB7-3D19-41EC-98A7-31CEF0C3DD8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6206" y="6060281"/>
              <a:ext cx="683420" cy="688182"/>
            </a:xfrm>
            <a:prstGeom prst="rect">
              <a:avLst/>
            </a:prstGeom>
            <a:solidFill>
              <a:schemeClr val="bg1"/>
            </a:solidFill>
          </p:spPr>
        </p:pic>
        <p:cxnSp>
          <p:nvCxnSpPr>
            <p:cNvPr id="14" name="Straight Connector 13">
              <a:extLst>
                <a:ext uri="{FF2B5EF4-FFF2-40B4-BE49-F238E27FC236}">
                  <a16:creationId xmlns:a16="http://schemas.microsoft.com/office/drawing/2014/main" id="{DA1737C4-DA0B-4696-B785-08C4AB173463}"/>
                </a:ext>
              </a:extLst>
            </p:cNvPr>
            <p:cNvCxnSpPr>
              <a:cxnSpLocks/>
            </p:cNvCxnSpPr>
            <p:nvPr userDrawn="1"/>
          </p:nvCxnSpPr>
          <p:spPr>
            <a:xfrm>
              <a:off x="939493" y="0"/>
              <a:ext cx="0" cy="6858000"/>
            </a:xfrm>
            <a:prstGeom prst="line">
              <a:avLst/>
            </a:prstGeom>
            <a:ln>
              <a:solidFill>
                <a:srgbClr val="EDEDE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3863524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 presetClass="entr" presetSubtype="4" decel="100000" fill="hold" grpId="0" nodeType="withEffect">
                                  <p:stCondLst>
                                    <p:cond delay="0"/>
                                  </p:stCondLst>
                                  <p:childTnLst>
                                    <p:set>
                                      <p:cBhvr>
                                        <p:cTn id="14" dur="1" fill="hold">
                                          <p:stCondLst>
                                            <p:cond delay="0"/>
                                          </p:stCondLst>
                                        </p:cTn>
                                        <p:tgtEl>
                                          <p:spTgt spid="25">
                                            <p:txEl>
                                              <p:pRg st="0" end="0"/>
                                            </p:txEl>
                                          </p:spTgt>
                                        </p:tgtEl>
                                        <p:attrNameLst>
                                          <p:attrName>style.visibility</p:attrName>
                                        </p:attrNameLst>
                                      </p:cBhvr>
                                      <p:to>
                                        <p:strVal val="visible"/>
                                      </p:to>
                                    </p:set>
                                    <p:anim calcmode="lin" valueType="num">
                                      <p:cBhvr additive="base">
                                        <p:cTn id="15"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2" presetClass="entr" presetSubtype="4" decel="100000"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25" grpId="0" build="p"/>
    </p:bldLst>
  </p:timing>
  <p:extLst>
    <p:ext uri="{DCECCB84-F9BA-43D5-87BE-67443E8EF086}">
      <p15:sldGuideLst xmlns:p15="http://schemas.microsoft.com/office/powerpoint/2012/main">
        <p15:guide id="1" userDrawn="1">
          <p15:clr>
            <a:srgbClr val="FBAE40"/>
          </p15:clr>
        </p15:guide>
        <p15:guide id="2" pos="7680" userDrawn="1">
          <p15:clr>
            <a:srgbClr val="FBAE40"/>
          </p15:clr>
        </p15:guide>
        <p15:guide id="3" pos="816" userDrawn="1">
          <p15:clr>
            <a:srgbClr val="FBAE40"/>
          </p15:clr>
        </p15:guide>
        <p15:guide id="5" pos="3471" userDrawn="1">
          <p15:clr>
            <a:srgbClr val="FBAE40"/>
          </p15:clr>
        </p15:guide>
        <p15:guide id="6" pos="4798" userDrawn="1">
          <p15:clr>
            <a:srgbClr val="FBAE40"/>
          </p15:clr>
        </p15:guide>
        <p15:guide id="7" pos="6125" userDrawn="1">
          <p15:clr>
            <a:srgbClr val="FBAE40"/>
          </p15:clr>
        </p15:guide>
        <p15:guide id="8" pos="7453" userDrawn="1">
          <p15:clr>
            <a:srgbClr val="FBAE40"/>
          </p15:clr>
        </p15:guide>
        <p15:guide id="9" orient="horz" userDrawn="1">
          <p15:clr>
            <a:srgbClr val="FBAE40"/>
          </p15:clr>
        </p15:guide>
        <p15:guide id="10" orient="horz" pos="4320" userDrawn="1">
          <p15:clr>
            <a:srgbClr val="FBAE40"/>
          </p15:clr>
        </p15:guide>
        <p15:guide id="11" orient="horz" pos="226" userDrawn="1">
          <p15:clr>
            <a:srgbClr val="FBAE40"/>
          </p15:clr>
        </p15:guide>
        <p15:guide id="12" orient="horz" pos="1185" userDrawn="1">
          <p15:clr>
            <a:srgbClr val="FBAE40"/>
          </p15:clr>
        </p15:guide>
        <p15:guide id="13" orient="horz" pos="2160" userDrawn="1">
          <p15:clr>
            <a:srgbClr val="FBAE40"/>
          </p15:clr>
        </p15:guide>
        <p15:guide id="14" orient="horz" pos="3126" userDrawn="1">
          <p15:clr>
            <a:srgbClr val="FBAE40"/>
          </p15:clr>
        </p15:guide>
        <p15:guide id="15" orient="horz" pos="4093" userDrawn="1">
          <p15:clr>
            <a:srgbClr val="FBAE40"/>
          </p15:clr>
        </p15:guide>
        <p15:guide id="16" pos="592" userDrawn="1">
          <p15:clr>
            <a:srgbClr val="FBAE40"/>
          </p15:clr>
        </p15:guide>
        <p15:guide id="17" pos="214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and text boxes">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A42BF5-4D35-400E-9752-87AA96593615}"/>
              </a:ext>
            </a:extLst>
          </p:cNvPr>
          <p:cNvSpPr>
            <a:spLocks noGrp="1"/>
          </p:cNvSpPr>
          <p:nvPr>
            <p:ph type="title"/>
          </p:nvPr>
        </p:nvSpPr>
        <p:spPr>
          <a:xfrm>
            <a:off x="1304924" y="371475"/>
            <a:ext cx="5951539" cy="591797"/>
          </a:xfrm>
          <a:prstGeom prst="rect">
            <a:avLst/>
          </a:prstGeom>
        </p:spPr>
        <p:txBody>
          <a:bodyPr lIns="0" anchor="ctr">
            <a:normAutofit/>
          </a:bodyPr>
          <a:lstStyle>
            <a:lvl1pPr marL="0" algn="l" defTabSz="914400" rtl="0" eaLnBrk="1" latinLnBrk="0" hangingPunct="1">
              <a:defRPr lang="en-GB" sz="2800" kern="1200" dirty="0">
                <a:solidFill>
                  <a:schemeClr val="tx1"/>
                </a:solidFill>
                <a:latin typeface="Red Hat Display Black" panose="02010A03040201060303" pitchFamily="2" charset="0"/>
                <a:ea typeface="+mn-ea"/>
                <a:cs typeface="+mn-cs"/>
              </a:defRPr>
            </a:lvl1pPr>
          </a:lstStyle>
          <a:p>
            <a:r>
              <a:rPr lang="en-US"/>
              <a:t>Click to edit Master title style</a:t>
            </a:r>
            <a:endParaRPr lang="en-GB"/>
          </a:p>
        </p:txBody>
      </p:sp>
      <p:sp>
        <p:nvSpPr>
          <p:cNvPr id="7" name="Subtitle 2">
            <a:extLst>
              <a:ext uri="{FF2B5EF4-FFF2-40B4-BE49-F238E27FC236}">
                <a16:creationId xmlns:a16="http://schemas.microsoft.com/office/drawing/2014/main" id="{163118F0-EDF2-416C-A77C-09D9DF8EABD7}"/>
              </a:ext>
            </a:extLst>
          </p:cNvPr>
          <p:cNvSpPr>
            <a:spLocks noGrp="1"/>
          </p:cNvSpPr>
          <p:nvPr>
            <p:ph type="subTitle" idx="1"/>
          </p:nvPr>
        </p:nvSpPr>
        <p:spPr>
          <a:xfrm>
            <a:off x="1304924" y="988672"/>
            <a:ext cx="5951539" cy="368855"/>
          </a:xfrm>
          <a:prstGeom prst="rect">
            <a:avLst/>
          </a:prstGeom>
        </p:spPr>
        <p:txBody>
          <a:bodyPr lIns="0" anchor="ctr"/>
          <a:lstStyle>
            <a:lvl1pPr marL="0" indent="0" algn="l" defTabSz="914400" rtl="0" eaLnBrk="1" latinLnBrk="0" hangingPunct="1">
              <a:buNone/>
              <a:defRPr lang="en-GB" sz="2000" b="0" i="0" kern="1200" dirty="0">
                <a:solidFill>
                  <a:schemeClr val="tx1"/>
                </a:solidFill>
                <a:effectLst/>
                <a:latin typeface="Red Hat Text" panose="02010503040201060303"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1" name="Rectangle 20">
            <a:extLst>
              <a:ext uri="{FF2B5EF4-FFF2-40B4-BE49-F238E27FC236}">
                <a16:creationId xmlns:a16="http://schemas.microsoft.com/office/drawing/2014/main" id="{4953D01B-4AB6-488B-AFDE-D65ABAE5DEC8}"/>
              </a:ext>
            </a:extLst>
          </p:cNvPr>
          <p:cNvSpPr/>
          <p:nvPr userDrawn="1"/>
        </p:nvSpPr>
        <p:spPr>
          <a:xfrm>
            <a:off x="11831638" y="0"/>
            <a:ext cx="36036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3">
            <a:extLst>
              <a:ext uri="{FF2B5EF4-FFF2-40B4-BE49-F238E27FC236}">
                <a16:creationId xmlns:a16="http://schemas.microsoft.com/office/drawing/2014/main" id="{A9F9CD5C-BBAE-46D6-9C9A-50FE0A8410FE}"/>
              </a:ext>
            </a:extLst>
          </p:cNvPr>
          <p:cNvSpPr>
            <a:spLocks noGrp="1"/>
          </p:cNvSpPr>
          <p:nvPr>
            <p:ph sz="quarter" idx="10" hasCustomPrompt="1"/>
          </p:nvPr>
        </p:nvSpPr>
        <p:spPr>
          <a:xfrm>
            <a:off x="1295400" y="3429000"/>
            <a:ext cx="5132560" cy="3068638"/>
          </a:xfrm>
          <a:prstGeom prst="rect">
            <a:avLst/>
          </a:prstGeom>
        </p:spPr>
        <p:txBody>
          <a:bodyPr anchor="ctr"/>
          <a:lstStyle>
            <a:lvl1pPr marL="0" indent="0" algn="ctr">
              <a:buNone/>
              <a:defRPr sz="2000"/>
            </a:lvl1pPr>
          </a:lstStyle>
          <a:p>
            <a:pPr lvl="0"/>
            <a:r>
              <a:rPr lang="en-US"/>
              <a:t>Click to add content</a:t>
            </a:r>
            <a:endParaRPr lang="en-GB"/>
          </a:p>
        </p:txBody>
      </p:sp>
      <p:sp>
        <p:nvSpPr>
          <p:cNvPr id="25" name="Content Placeholder 3">
            <a:extLst>
              <a:ext uri="{FF2B5EF4-FFF2-40B4-BE49-F238E27FC236}">
                <a16:creationId xmlns:a16="http://schemas.microsoft.com/office/drawing/2014/main" id="{C31A72AB-1156-479C-B11A-3FE259E61BC4}"/>
              </a:ext>
            </a:extLst>
          </p:cNvPr>
          <p:cNvSpPr>
            <a:spLocks noGrp="1"/>
          </p:cNvSpPr>
          <p:nvPr>
            <p:ph sz="quarter" idx="11" hasCustomPrompt="1"/>
          </p:nvPr>
        </p:nvSpPr>
        <p:spPr>
          <a:xfrm>
            <a:off x="6699078" y="3429000"/>
            <a:ext cx="5132560" cy="3068638"/>
          </a:xfrm>
          <a:prstGeom prst="rect">
            <a:avLst/>
          </a:prstGeom>
        </p:spPr>
        <p:txBody>
          <a:bodyPr anchor="ctr"/>
          <a:lstStyle>
            <a:lvl1pPr marL="0" indent="0" algn="ctr">
              <a:buNone/>
              <a:defRPr sz="2000"/>
            </a:lvl1pPr>
          </a:lstStyle>
          <a:p>
            <a:pPr lvl="0"/>
            <a:r>
              <a:rPr lang="en-US"/>
              <a:t>Click to add content</a:t>
            </a:r>
            <a:endParaRPr lang="en-GB"/>
          </a:p>
        </p:txBody>
      </p:sp>
      <p:cxnSp>
        <p:nvCxnSpPr>
          <p:cNvPr id="9" name="Straight Connector 8">
            <a:extLst>
              <a:ext uri="{FF2B5EF4-FFF2-40B4-BE49-F238E27FC236}">
                <a16:creationId xmlns:a16="http://schemas.microsoft.com/office/drawing/2014/main" id="{0C2F6D03-1971-48E9-8822-FCAF3B76B3C1}"/>
              </a:ext>
            </a:extLst>
          </p:cNvPr>
          <p:cNvCxnSpPr/>
          <p:nvPr userDrawn="1"/>
        </p:nvCxnSpPr>
        <p:spPr>
          <a:xfrm>
            <a:off x="6563519" y="1881188"/>
            <a:ext cx="0" cy="46164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12">
            <a:extLst>
              <a:ext uri="{FF2B5EF4-FFF2-40B4-BE49-F238E27FC236}">
                <a16:creationId xmlns:a16="http://schemas.microsoft.com/office/drawing/2014/main" id="{10B16AB3-5FA6-4A33-90BB-E630E2990EEC}"/>
              </a:ext>
            </a:extLst>
          </p:cNvPr>
          <p:cNvSpPr>
            <a:spLocks noGrp="1"/>
          </p:cNvSpPr>
          <p:nvPr>
            <p:ph type="body" sz="quarter" idx="14" hasCustomPrompt="1"/>
          </p:nvPr>
        </p:nvSpPr>
        <p:spPr>
          <a:xfrm>
            <a:off x="1295400" y="1893887"/>
            <a:ext cx="5132560" cy="1296987"/>
          </a:xfrm>
          <a:prstGeom prst="rect">
            <a:avLst/>
          </a:prstGeom>
        </p:spPr>
        <p:txBody>
          <a:bodyPr anchor="t">
            <a:normAutofit/>
          </a:bodyPr>
          <a:lstStyle>
            <a:lvl1pPr marL="0" indent="0">
              <a:buNone/>
              <a:defRPr sz="1600">
                <a:latin typeface="+mn-lt"/>
              </a:defRPr>
            </a:lvl1pPr>
            <a:lvl2pPr marL="457200" indent="0">
              <a:buNone/>
              <a:defRPr/>
            </a:lvl2pPr>
          </a:lstStyle>
          <a:p>
            <a:pPr lvl="0"/>
            <a:r>
              <a:rPr lang="en-US"/>
              <a:t>Click to add text</a:t>
            </a:r>
          </a:p>
        </p:txBody>
      </p:sp>
      <p:sp>
        <p:nvSpPr>
          <p:cNvPr id="11" name="Text Placeholder 12">
            <a:extLst>
              <a:ext uri="{FF2B5EF4-FFF2-40B4-BE49-F238E27FC236}">
                <a16:creationId xmlns:a16="http://schemas.microsoft.com/office/drawing/2014/main" id="{83ADD149-5F2D-471F-9222-AE828F652491}"/>
              </a:ext>
            </a:extLst>
          </p:cNvPr>
          <p:cNvSpPr>
            <a:spLocks noGrp="1"/>
          </p:cNvSpPr>
          <p:nvPr>
            <p:ph type="body" sz="quarter" idx="15" hasCustomPrompt="1"/>
          </p:nvPr>
        </p:nvSpPr>
        <p:spPr>
          <a:xfrm>
            <a:off x="6699078" y="1893887"/>
            <a:ext cx="5132560" cy="1296987"/>
          </a:xfrm>
          <a:prstGeom prst="rect">
            <a:avLst/>
          </a:prstGeom>
        </p:spPr>
        <p:txBody>
          <a:bodyPr anchor="t">
            <a:normAutofit/>
          </a:bodyPr>
          <a:lstStyle>
            <a:lvl1pPr marL="0" indent="0">
              <a:buNone/>
              <a:defRPr sz="1600">
                <a:latin typeface="+mn-lt"/>
              </a:defRPr>
            </a:lvl1pPr>
            <a:lvl2pPr marL="457200" indent="0">
              <a:buNone/>
              <a:defRPr/>
            </a:lvl2pPr>
          </a:lstStyle>
          <a:p>
            <a:pPr lvl="0"/>
            <a:r>
              <a:rPr lang="en-US"/>
              <a:t>Click to add text</a:t>
            </a:r>
          </a:p>
        </p:txBody>
      </p:sp>
      <p:sp>
        <p:nvSpPr>
          <p:cNvPr id="3" name="Slide Number Placeholder 2">
            <a:extLst>
              <a:ext uri="{FF2B5EF4-FFF2-40B4-BE49-F238E27FC236}">
                <a16:creationId xmlns:a16="http://schemas.microsoft.com/office/drawing/2014/main" id="{4D8A8EC8-518D-48F3-970A-ACE864414931}"/>
              </a:ext>
            </a:extLst>
          </p:cNvPr>
          <p:cNvSpPr>
            <a:spLocks noGrp="1"/>
          </p:cNvSpPr>
          <p:nvPr>
            <p:ph type="sldNum" sz="quarter" idx="16"/>
          </p:nvPr>
        </p:nvSpPr>
        <p:spPr/>
        <p:txBody>
          <a:bodyPr/>
          <a:lstStyle/>
          <a:p>
            <a:fld id="{588EA2A4-1978-42F3-AED7-6E9164233BDC}" type="slidenum">
              <a:rPr lang="en-GB" smtClean="0"/>
              <a:pPr/>
              <a:t>‹Nr.›</a:t>
            </a:fld>
            <a:endParaRPr lang="en-GB"/>
          </a:p>
        </p:txBody>
      </p:sp>
      <p:grpSp>
        <p:nvGrpSpPr>
          <p:cNvPr id="13" name="Group 12">
            <a:extLst>
              <a:ext uri="{FF2B5EF4-FFF2-40B4-BE49-F238E27FC236}">
                <a16:creationId xmlns:a16="http://schemas.microsoft.com/office/drawing/2014/main" id="{48140121-BE5F-4F19-811B-F21769B2DA37}"/>
              </a:ext>
            </a:extLst>
          </p:cNvPr>
          <p:cNvGrpSpPr/>
          <p:nvPr userDrawn="1"/>
        </p:nvGrpSpPr>
        <p:grpSpPr>
          <a:xfrm>
            <a:off x="0" y="0"/>
            <a:ext cx="939493" cy="6858000"/>
            <a:chOff x="0" y="0"/>
            <a:chExt cx="939493" cy="6858000"/>
          </a:xfrm>
        </p:grpSpPr>
        <p:sp>
          <p:nvSpPr>
            <p:cNvPr id="14" name="Rectangle 13">
              <a:extLst>
                <a:ext uri="{FF2B5EF4-FFF2-40B4-BE49-F238E27FC236}">
                  <a16:creationId xmlns:a16="http://schemas.microsoft.com/office/drawing/2014/main" id="{6AC7B44C-5A51-4E32-BDF9-BEE8F9D046A3}"/>
                </a:ext>
              </a:extLst>
            </p:cNvPr>
            <p:cNvSpPr/>
            <p:nvPr userDrawn="1"/>
          </p:nvSpPr>
          <p:spPr>
            <a:xfrm>
              <a:off x="0" y="0"/>
              <a:ext cx="93948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Icon&#10;&#10;Description automatically generated">
              <a:extLst>
                <a:ext uri="{FF2B5EF4-FFF2-40B4-BE49-F238E27FC236}">
                  <a16:creationId xmlns:a16="http://schemas.microsoft.com/office/drawing/2014/main" id="{A28281D4-2A64-4400-9F47-AFDFDB215CA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6206" y="6060281"/>
              <a:ext cx="683420" cy="688182"/>
            </a:xfrm>
            <a:prstGeom prst="rect">
              <a:avLst/>
            </a:prstGeom>
            <a:solidFill>
              <a:schemeClr val="bg1"/>
            </a:solidFill>
          </p:spPr>
        </p:pic>
        <p:cxnSp>
          <p:nvCxnSpPr>
            <p:cNvPr id="16" name="Straight Connector 15">
              <a:extLst>
                <a:ext uri="{FF2B5EF4-FFF2-40B4-BE49-F238E27FC236}">
                  <a16:creationId xmlns:a16="http://schemas.microsoft.com/office/drawing/2014/main" id="{1B69024A-AA71-44DC-8DCB-EE6901AC6B39}"/>
                </a:ext>
              </a:extLst>
            </p:cNvPr>
            <p:cNvCxnSpPr>
              <a:cxnSpLocks/>
            </p:cNvCxnSpPr>
            <p:nvPr userDrawn="1"/>
          </p:nvCxnSpPr>
          <p:spPr>
            <a:xfrm>
              <a:off x="939493" y="0"/>
              <a:ext cx="0" cy="6858000"/>
            </a:xfrm>
            <a:prstGeom prst="line">
              <a:avLst/>
            </a:prstGeom>
            <a:ln>
              <a:solidFill>
                <a:srgbClr val="EDEDE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2938266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par>
                          <p:cTn id="17" fill="hold">
                            <p:stCondLst>
                              <p:cond delay="1000"/>
                            </p:stCondLst>
                            <p:childTnLst>
                              <p:par>
                                <p:cTn id="18" presetID="2" presetClass="entr" presetSubtype="4" decel="100000" fill="hold" grpId="0" nodeType="after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 calcmode="lin" valueType="num">
                                      <p:cBhvr additive="base">
                                        <p:cTn id="20"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2" presetID="2" presetClass="entr" presetSubtype="4" decel="100000" fill="hold" grpId="0" nodeType="withEffect">
                                  <p:stCondLst>
                                    <p:cond delay="0"/>
                                  </p:stCondLst>
                                  <p:childTnLst>
                                    <p:set>
                                      <p:cBhvr>
                                        <p:cTn id="23" dur="1" fill="hold">
                                          <p:stCondLst>
                                            <p:cond delay="0"/>
                                          </p:stCondLst>
                                        </p:cTn>
                                        <p:tgtEl>
                                          <p:spTgt spid="25">
                                            <p:txEl>
                                              <p:pRg st="0" end="0"/>
                                            </p:txEl>
                                          </p:spTgt>
                                        </p:tgtEl>
                                        <p:attrNameLst>
                                          <p:attrName>style.visibility</p:attrName>
                                        </p:attrNameLst>
                                      </p:cBhvr>
                                      <p:to>
                                        <p:strVal val="visible"/>
                                      </p:to>
                                    </p:set>
                                    <p:anim calcmode="lin" valueType="num">
                                      <p:cBhvr additive="base">
                                        <p:cTn id="24"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2" presetClass="entr" presetSubtype="4" decel="100000"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25" grpId="0" build="p">
        <p:tmplLst>
          <p:tmpl lvl="1">
            <p:tnLst>
              <p:par>
                <p:cTn presetID="2" presetClass="entr" presetSubtype="4" decel="10000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ppt_x"/>
                          </p:val>
                        </p:tav>
                        <p:tav tm="100000">
                          <p:val>
                            <p:strVal val="#ppt_x"/>
                          </p:val>
                        </p:tav>
                      </p:tavLst>
                    </p:anim>
                    <p:anim calcmode="lin" valueType="num">
                      <p:cBhvr additive="base">
                        <p:cTn dur="500" fill="hold"/>
                        <p:tgtEl>
                          <p:spTgt spid="2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decel="10000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15:guide id="1" userDrawn="1">
          <p15:clr>
            <a:srgbClr val="FBAE40"/>
          </p15:clr>
        </p15:guide>
        <p15:guide id="2" pos="7680" userDrawn="1">
          <p15:clr>
            <a:srgbClr val="FBAE40"/>
          </p15:clr>
        </p15:guide>
        <p15:guide id="3" pos="816" userDrawn="1">
          <p15:clr>
            <a:srgbClr val="FBAE40"/>
          </p15:clr>
        </p15:guide>
        <p15:guide id="5" pos="3471" userDrawn="1">
          <p15:clr>
            <a:srgbClr val="FBAE40"/>
          </p15:clr>
        </p15:guide>
        <p15:guide id="6" pos="4793" userDrawn="1">
          <p15:clr>
            <a:srgbClr val="FBAE40"/>
          </p15:clr>
        </p15:guide>
        <p15:guide id="7" pos="6125" userDrawn="1">
          <p15:clr>
            <a:srgbClr val="FBAE40"/>
          </p15:clr>
        </p15:guide>
        <p15:guide id="8" pos="7453" userDrawn="1">
          <p15:clr>
            <a:srgbClr val="FBAE40"/>
          </p15:clr>
        </p15:guide>
        <p15:guide id="9" orient="horz" userDrawn="1">
          <p15:clr>
            <a:srgbClr val="FBAE40"/>
          </p15:clr>
        </p15:guide>
        <p15:guide id="10" orient="horz" pos="4320" userDrawn="1">
          <p15:clr>
            <a:srgbClr val="FBAE40"/>
          </p15:clr>
        </p15:guide>
        <p15:guide id="11" orient="horz" pos="226" userDrawn="1">
          <p15:clr>
            <a:srgbClr val="FBAE40"/>
          </p15:clr>
        </p15:guide>
        <p15:guide id="12" orient="horz" pos="1185" userDrawn="1">
          <p15:clr>
            <a:srgbClr val="FBAE40"/>
          </p15:clr>
        </p15:guide>
        <p15:guide id="13" orient="horz" pos="2160" userDrawn="1">
          <p15:clr>
            <a:srgbClr val="FBAE40"/>
          </p15:clr>
        </p15:guide>
        <p15:guide id="14" orient="horz" pos="3126" userDrawn="1">
          <p15:clr>
            <a:srgbClr val="FBAE40"/>
          </p15:clr>
        </p15:guide>
        <p15:guide id="15" orient="horz" pos="4093" userDrawn="1">
          <p15:clr>
            <a:srgbClr val="FBAE40"/>
          </p15:clr>
        </p15:guide>
        <p15:guide id="16" pos="592" userDrawn="1">
          <p15:clr>
            <a:srgbClr val="FBAE40"/>
          </p15:clr>
        </p15:guide>
        <p15:guide id="17" pos="2139"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Illustration option 1 - blu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861A66-B466-43B4-B341-CE2CE9F891A8}"/>
              </a:ext>
            </a:extLst>
          </p:cNvPr>
          <p:cNvSpPr>
            <a:spLocks noGrp="1"/>
          </p:cNvSpPr>
          <p:nvPr>
            <p:ph type="subTitle" idx="1" hasCustomPrompt="1"/>
          </p:nvPr>
        </p:nvSpPr>
        <p:spPr>
          <a:xfrm>
            <a:off x="915227" y="3520286"/>
            <a:ext cx="6701598" cy="821861"/>
          </a:xfrm>
          <a:prstGeom prst="rect">
            <a:avLst/>
          </a:prstGeom>
          <a:noFill/>
        </p:spPr>
        <p:txBody>
          <a:bodyPr wrap="square" lIns="0" tIns="0" rIns="0" bIns="0" rtlCol="0" anchor="ctr">
            <a:normAutofit/>
          </a:bodyPr>
          <a:lstStyle>
            <a:lvl1pPr marL="0" indent="0">
              <a:buNone/>
              <a:defRPr lang="en-GB" sz="2400" dirty="0">
                <a:latin typeface="Red Hat Display" panose="02010503040201060303" pitchFamily="2" charset="0"/>
              </a:defRPr>
            </a:lvl1pPr>
          </a:lstStyle>
          <a:p>
            <a:pPr marL="0" lvl="0"/>
            <a:r>
              <a:rPr lang="en-US"/>
              <a:t>Presented by insert name</a:t>
            </a:r>
          </a:p>
          <a:p>
            <a:pPr marL="0" lvl="0"/>
            <a:r>
              <a:rPr lang="en-US"/>
              <a:t>Add date here</a:t>
            </a:r>
            <a:endParaRPr lang="en-GB"/>
          </a:p>
        </p:txBody>
      </p:sp>
      <p:cxnSp>
        <p:nvCxnSpPr>
          <p:cNvPr id="7" name="Straight Connector 6">
            <a:extLst>
              <a:ext uri="{FF2B5EF4-FFF2-40B4-BE49-F238E27FC236}">
                <a16:creationId xmlns:a16="http://schemas.microsoft.com/office/drawing/2014/main" id="{2306B71D-A881-4C50-8169-D4B35F8D99CA}"/>
              </a:ext>
            </a:extLst>
          </p:cNvPr>
          <p:cNvCxnSpPr>
            <a:cxnSpLocks/>
          </p:cNvCxnSpPr>
          <p:nvPr userDrawn="1"/>
        </p:nvCxnSpPr>
        <p:spPr>
          <a:xfrm>
            <a:off x="0" y="3436255"/>
            <a:ext cx="5529943" cy="0"/>
          </a:xfrm>
          <a:prstGeom prst="line">
            <a:avLst/>
          </a:prstGeom>
          <a:ln w="28575">
            <a:solidFill>
              <a:srgbClr val="DBDBDB"/>
            </a:solidFill>
          </a:ln>
        </p:spPr>
        <p:style>
          <a:lnRef idx="1">
            <a:schemeClr val="accent1"/>
          </a:lnRef>
          <a:fillRef idx="0">
            <a:schemeClr val="accent1"/>
          </a:fillRef>
          <a:effectRef idx="0">
            <a:schemeClr val="accent1"/>
          </a:effectRef>
          <a:fontRef idx="minor">
            <a:schemeClr val="tx1"/>
          </a:fontRef>
        </p:style>
      </p:cxnSp>
      <p:sp>
        <p:nvSpPr>
          <p:cNvPr id="10" name="Freeform: Shape 9">
            <a:extLst>
              <a:ext uri="{FF2B5EF4-FFF2-40B4-BE49-F238E27FC236}">
                <a16:creationId xmlns:a16="http://schemas.microsoft.com/office/drawing/2014/main" id="{67BCC9FB-7417-4F70-ABA6-A0541948C4A3}"/>
              </a:ext>
            </a:extLst>
          </p:cNvPr>
          <p:cNvSpPr/>
          <p:nvPr userDrawn="1"/>
        </p:nvSpPr>
        <p:spPr>
          <a:xfrm>
            <a:off x="3164115" y="1018538"/>
            <a:ext cx="9027885" cy="5853975"/>
          </a:xfrm>
          <a:custGeom>
            <a:avLst/>
            <a:gdLst>
              <a:gd name="connsiteX0" fmla="*/ 4903139 w 5976707"/>
              <a:gd name="connsiteY0" fmla="*/ 68 h 3875492"/>
              <a:gd name="connsiteX1" fmla="*/ 5462273 w 5976707"/>
              <a:gd name="connsiteY1" fmla="*/ 135615 h 3875492"/>
              <a:gd name="connsiteX2" fmla="*/ 5943515 w 5976707"/>
              <a:gd name="connsiteY2" fmla="*/ 626887 h 3875492"/>
              <a:gd name="connsiteX3" fmla="*/ 5976707 w 5976707"/>
              <a:gd name="connsiteY3" fmla="*/ 699561 h 3875492"/>
              <a:gd name="connsiteX4" fmla="*/ 5976707 w 5976707"/>
              <a:gd name="connsiteY4" fmla="*/ 2308447 h 3875492"/>
              <a:gd name="connsiteX5" fmla="*/ 5961469 w 5976707"/>
              <a:gd name="connsiteY5" fmla="*/ 2355765 h 3875492"/>
              <a:gd name="connsiteX6" fmla="*/ 5353519 w 5976707"/>
              <a:gd name="connsiteY6" fmla="*/ 3407827 h 3875492"/>
              <a:gd name="connsiteX7" fmla="*/ 4923860 w 5976707"/>
              <a:gd name="connsiteY7" fmla="*/ 3864475 h 3875492"/>
              <a:gd name="connsiteX8" fmla="*/ 4910366 w 5976707"/>
              <a:gd name="connsiteY8" fmla="*/ 3875492 h 3875492"/>
              <a:gd name="connsiteX9" fmla="*/ 141855 w 5976707"/>
              <a:gd name="connsiteY9" fmla="*/ 3875492 h 3875492"/>
              <a:gd name="connsiteX10" fmla="*/ 85496 w 5976707"/>
              <a:gd name="connsiteY10" fmla="*/ 3787385 h 3875492"/>
              <a:gd name="connsiteX11" fmla="*/ 715796 w 5976707"/>
              <a:gd name="connsiteY11" fmla="*/ 2940693 h 3875492"/>
              <a:gd name="connsiteX12" fmla="*/ 3331966 w 5976707"/>
              <a:gd name="connsiteY12" fmla="*/ 1428335 h 3875492"/>
              <a:gd name="connsiteX13" fmla="*/ 4903139 w 5976707"/>
              <a:gd name="connsiteY13" fmla="*/ 68 h 3875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76707" h="3875492">
                <a:moveTo>
                  <a:pt x="4903139" y="68"/>
                </a:moveTo>
                <a:cubicBezTo>
                  <a:pt x="5107725" y="2096"/>
                  <a:pt x="5301155" y="49883"/>
                  <a:pt x="5462273" y="135615"/>
                </a:cubicBezTo>
                <a:cubicBezTo>
                  <a:pt x="5663106" y="242448"/>
                  <a:pt x="5827538" y="411359"/>
                  <a:pt x="5943515" y="626887"/>
                </a:cubicBezTo>
                <a:lnTo>
                  <a:pt x="5976707" y="699561"/>
                </a:lnTo>
                <a:lnTo>
                  <a:pt x="5976707" y="2308447"/>
                </a:lnTo>
                <a:lnTo>
                  <a:pt x="5961469" y="2355765"/>
                </a:lnTo>
                <a:cubicBezTo>
                  <a:pt x="5835403" y="2695913"/>
                  <a:pt x="5636771" y="3051755"/>
                  <a:pt x="5353519" y="3407827"/>
                </a:cubicBezTo>
                <a:cubicBezTo>
                  <a:pt x="5217643" y="3578621"/>
                  <a:pt x="5074079" y="3730419"/>
                  <a:pt x="4923860" y="3864475"/>
                </a:cubicBezTo>
                <a:lnTo>
                  <a:pt x="4910366" y="3875492"/>
                </a:lnTo>
                <a:lnTo>
                  <a:pt x="141855" y="3875492"/>
                </a:lnTo>
                <a:lnTo>
                  <a:pt x="85496" y="3787385"/>
                </a:lnTo>
                <a:cubicBezTo>
                  <a:pt x="-156095" y="3323490"/>
                  <a:pt x="133184" y="2858073"/>
                  <a:pt x="715796" y="2940693"/>
                </a:cubicBezTo>
                <a:cubicBezTo>
                  <a:pt x="1647973" y="3072886"/>
                  <a:pt x="3007669" y="2799903"/>
                  <a:pt x="3331966" y="1428335"/>
                </a:cubicBezTo>
                <a:cubicBezTo>
                  <a:pt x="3575234" y="399740"/>
                  <a:pt x="4289383" y="-6016"/>
                  <a:pt x="4903139" y="68"/>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1" name="Picture 10" descr="Icon&#10;&#10;Description automatically generated">
            <a:extLst>
              <a:ext uri="{FF2B5EF4-FFF2-40B4-BE49-F238E27FC236}">
                <a16:creationId xmlns:a16="http://schemas.microsoft.com/office/drawing/2014/main" id="{A721D254-0751-4E0F-A3D7-9D4FE47DDA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176" y="1092176"/>
            <a:ext cx="914447" cy="914447"/>
          </a:xfrm>
          <a:prstGeom prst="rect">
            <a:avLst/>
          </a:prstGeom>
        </p:spPr>
      </p:pic>
      <p:sp>
        <p:nvSpPr>
          <p:cNvPr id="2" name="Title 1">
            <a:extLst>
              <a:ext uri="{FF2B5EF4-FFF2-40B4-BE49-F238E27FC236}">
                <a16:creationId xmlns:a16="http://schemas.microsoft.com/office/drawing/2014/main" id="{E4B8E89A-3507-40FD-AD9D-140A3C7C9C97}"/>
              </a:ext>
            </a:extLst>
          </p:cNvPr>
          <p:cNvSpPr>
            <a:spLocks noGrp="1"/>
          </p:cNvSpPr>
          <p:nvPr>
            <p:ph type="ctrTitle" hasCustomPrompt="1"/>
          </p:nvPr>
        </p:nvSpPr>
        <p:spPr>
          <a:xfrm>
            <a:off x="915227" y="2006623"/>
            <a:ext cx="6701598" cy="1285159"/>
          </a:xfrm>
          <a:prstGeom prst="rect">
            <a:avLst/>
          </a:prstGeom>
          <a:noFill/>
        </p:spPr>
        <p:txBody>
          <a:bodyPr wrap="square" lIns="0" tIns="0" rIns="0" bIns="0" rtlCol="0" anchor="ctr">
            <a:normAutofit/>
          </a:bodyPr>
          <a:lstStyle>
            <a:lvl1pPr>
              <a:defRPr lang="en-GB" sz="4800" dirty="0">
                <a:latin typeface="Red Hat Display Black" panose="02010A03040201060303" pitchFamily="2" charset="0"/>
                <a:ea typeface="+mn-ea"/>
                <a:cs typeface="+mn-cs"/>
              </a:defRPr>
            </a:lvl1pPr>
          </a:lstStyle>
          <a:p>
            <a:pPr marL="0" lvl="0"/>
            <a:r>
              <a:rPr lang="en-US"/>
              <a:t>Add Title</a:t>
            </a:r>
            <a:endParaRPr lang="en-GB"/>
          </a:p>
        </p:txBody>
      </p:sp>
      <p:pic>
        <p:nvPicPr>
          <p:cNvPr id="9" name="Picture 8">
            <a:extLst>
              <a:ext uri="{FF2B5EF4-FFF2-40B4-BE49-F238E27FC236}">
                <a16:creationId xmlns:a16="http://schemas.microsoft.com/office/drawing/2014/main" id="{FC034562-03EE-4296-A95D-87532F354E6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730069" y="2271507"/>
            <a:ext cx="4101570" cy="3348037"/>
          </a:xfrm>
          <a:prstGeom prst="rect">
            <a:avLst/>
          </a:prstGeom>
        </p:spPr>
      </p:pic>
    </p:spTree>
    <p:extLst>
      <p:ext uri="{BB962C8B-B14F-4D97-AF65-F5344CB8AC3E}">
        <p14:creationId xmlns:p14="http://schemas.microsoft.com/office/powerpoint/2010/main" val="1887720086"/>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ppt_x"/>
                                              </p:val>
                                            </p:tav>
                                            <p:tav tm="100000">
                                              <p:val>
                                                <p:strVal val="#ppt_x"/>
                                              </p:val>
                                            </p:tav>
                                          </p:tavLst>
                                        </p:anim>
                                        <p:anim calcmode="lin" valueType="num">
                                          <p:cBhvr additive="base">
                                            <p:cTn id="16" dur="750" fill="hold"/>
                                            <p:tgtEl>
                                              <p:spTgt spid="9"/>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64" presetClass="path" presetSubtype="0" decel="100000" fill="hold" grpId="1" nodeType="withEffect">
                                      <p:stCondLst>
                                        <p:cond delay="0"/>
                                      </p:stCondLst>
                                      <p:childTnLst>
                                        <p:animMotion origin="layout" path="M -0.04388 7.40741E-7 L 1.66667E-6 7.40741E-7 " pathEditMode="relative" rAng="0" ptsTypes="AA">
                                          <p:cBhvr>
                                            <p:cTn id="21" dur="500" fill="hold"/>
                                            <p:tgtEl>
                                              <p:spTgt spid="2"/>
                                            </p:tgtEl>
                                            <p:attrNameLst>
                                              <p:attrName>ppt_x</p:attrName>
                                              <p:attrName>ppt_y</p:attrName>
                                            </p:attrNameLst>
                                          </p:cBhvr>
                                          <p:rCtr x="2187" y="0"/>
                                        </p:animMotion>
                                      </p:childTnLst>
                                    </p:cTn>
                                  </p:par>
                                  <p:par>
                                    <p:cTn id="22" presetID="10"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64" presetClass="path" presetSubtype="0" decel="100000" fill="hold" grpId="1" nodeType="withEffect">
                                      <p:stCondLst>
                                        <p:cond delay="0"/>
                                      </p:stCondLst>
                                      <p:childTnLst>
                                        <p:animMotion origin="layout" path="M -0.04388 7.40741E-7 L 1.66667E-6 7.40741E-7 " pathEditMode="relative" rAng="0" ptsTypes="AA">
                                          <p:cBhvr>
                                            <p:cTn id="26" dur="500" fill="hold"/>
                                            <p:tgtEl>
                                              <p:spTgt spid="3"/>
                                            </p:tgtEl>
                                            <p:attrNameLst>
                                              <p:attrName>ppt_x</p:attrName>
                                              <p:attrName>ppt_y</p:attrName>
                                            </p:attrNameLst>
                                          </p:cBhvr>
                                          <p:rCtr x="2187" y="0"/>
                                        </p:animMotion>
                                      </p:childTnLst>
                                    </p:cTn>
                                  </p:par>
                                  <p:par>
                                    <p:cTn id="27" presetID="23" presetClass="entr" presetSubtype="16"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250" fill="hold"/>
                                            <p:tgtEl>
                                              <p:spTgt spid="11"/>
                                            </p:tgtEl>
                                            <p:attrNameLst>
                                              <p:attrName>ppt_w</p:attrName>
                                            </p:attrNameLst>
                                          </p:cBhvr>
                                          <p:tavLst>
                                            <p:tav tm="0">
                                              <p:val>
                                                <p:fltVal val="0"/>
                                              </p:val>
                                            </p:tav>
                                            <p:tav tm="100000">
                                              <p:val>
                                                <p:strVal val="#ppt_w"/>
                                              </p:val>
                                            </p:tav>
                                          </p:tavLst>
                                        </p:anim>
                                        <p:anim calcmode="lin" valueType="num">
                                          <p:cBhvr>
                                            <p:cTn id="30" dur="250" fill="hold"/>
                                            <p:tgtEl>
                                              <p:spTgt spid="11"/>
                                            </p:tgtEl>
                                            <p:attrNameLst>
                                              <p:attrName>ppt_h</p:attrName>
                                            </p:attrNameLst>
                                          </p:cBhvr>
                                          <p:tavLst>
                                            <p:tav tm="0">
                                              <p:val>
                                                <p:fltVal val="0"/>
                                              </p:val>
                                            </p:tav>
                                            <p:tav tm="100000">
                                              <p:val>
                                                <p:strVal val="#ppt_h"/>
                                              </p:val>
                                            </p:tav>
                                          </p:tavLst>
                                        </p:anim>
                                      </p:childTnLst>
                                    </p:cTn>
                                  </p:par>
                                  <p:par>
                                    <p:cTn id="31" presetID="6" presetClass="emph" presetSubtype="0" fill="hold" nodeType="withEffect" p14:presetBounceEnd="99000">
                                      <p:stCondLst>
                                        <p:cond delay="0"/>
                                      </p:stCondLst>
                                      <p:childTnLst>
                                        <p:animScale p14:bounceEnd="99000">
                                          <p:cBhvr>
                                            <p:cTn id="32" dur="1000" fill="hold"/>
                                            <p:tgtEl>
                                              <p:spTgt spid="11"/>
                                            </p:tgtEl>
                                          </p:cBhvr>
                                          <p:by x="110000" y="110000"/>
                                        </p:animScale>
                                      </p:childTnLst>
                                    </p:cTn>
                                  </p:par>
                                  <p:par>
                                    <p:cTn id="33" presetID="6" presetClass="emph" presetSubtype="0" fill="hold" nodeType="withEffect">
                                      <p:stCondLst>
                                        <p:cond delay="0"/>
                                      </p:stCondLst>
                                      <p:childTnLst>
                                        <p:animScale>
                                          <p:cBhvr>
                                            <p:cTn id="34" dur="250" fill="hold"/>
                                            <p:tgtEl>
                                              <p:spTgt spid="11"/>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10" grpId="0" animBg="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ppt_x"/>
                                              </p:val>
                                            </p:tav>
                                            <p:tav tm="100000">
                                              <p:val>
                                                <p:strVal val="#ppt_x"/>
                                              </p:val>
                                            </p:tav>
                                          </p:tavLst>
                                        </p:anim>
                                        <p:anim calcmode="lin" valueType="num">
                                          <p:cBhvr additive="base">
                                            <p:cTn id="16" dur="750" fill="hold"/>
                                            <p:tgtEl>
                                              <p:spTgt spid="9"/>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64" presetClass="path" presetSubtype="0" decel="100000" fill="hold" grpId="1" nodeType="withEffect">
                                      <p:stCondLst>
                                        <p:cond delay="0"/>
                                      </p:stCondLst>
                                      <p:childTnLst>
                                        <p:animMotion origin="layout" path="M -0.04388 7.40741E-7 L 1.66667E-6 7.40741E-7 " pathEditMode="relative" rAng="0" ptsTypes="AA">
                                          <p:cBhvr>
                                            <p:cTn id="21" dur="500" fill="hold"/>
                                            <p:tgtEl>
                                              <p:spTgt spid="2"/>
                                            </p:tgtEl>
                                            <p:attrNameLst>
                                              <p:attrName>ppt_x</p:attrName>
                                              <p:attrName>ppt_y</p:attrName>
                                            </p:attrNameLst>
                                          </p:cBhvr>
                                          <p:rCtr x="2187" y="0"/>
                                        </p:animMotion>
                                      </p:childTnLst>
                                    </p:cTn>
                                  </p:par>
                                  <p:par>
                                    <p:cTn id="22" presetID="10"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64" presetClass="path" presetSubtype="0" decel="100000" fill="hold" grpId="1" nodeType="withEffect">
                                      <p:stCondLst>
                                        <p:cond delay="0"/>
                                      </p:stCondLst>
                                      <p:childTnLst>
                                        <p:animMotion origin="layout" path="M -0.04388 7.40741E-7 L 1.66667E-6 7.40741E-7 " pathEditMode="relative" rAng="0" ptsTypes="AA">
                                          <p:cBhvr>
                                            <p:cTn id="26" dur="500" fill="hold"/>
                                            <p:tgtEl>
                                              <p:spTgt spid="3"/>
                                            </p:tgtEl>
                                            <p:attrNameLst>
                                              <p:attrName>ppt_x</p:attrName>
                                              <p:attrName>ppt_y</p:attrName>
                                            </p:attrNameLst>
                                          </p:cBhvr>
                                          <p:rCtr x="2187" y="0"/>
                                        </p:animMotion>
                                      </p:childTnLst>
                                    </p:cTn>
                                  </p:par>
                                  <p:par>
                                    <p:cTn id="27" presetID="23" presetClass="entr" presetSubtype="16"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250" fill="hold"/>
                                            <p:tgtEl>
                                              <p:spTgt spid="11"/>
                                            </p:tgtEl>
                                            <p:attrNameLst>
                                              <p:attrName>ppt_w</p:attrName>
                                            </p:attrNameLst>
                                          </p:cBhvr>
                                          <p:tavLst>
                                            <p:tav tm="0">
                                              <p:val>
                                                <p:fltVal val="0"/>
                                              </p:val>
                                            </p:tav>
                                            <p:tav tm="100000">
                                              <p:val>
                                                <p:strVal val="#ppt_w"/>
                                              </p:val>
                                            </p:tav>
                                          </p:tavLst>
                                        </p:anim>
                                        <p:anim calcmode="lin" valueType="num">
                                          <p:cBhvr>
                                            <p:cTn id="30" dur="250" fill="hold"/>
                                            <p:tgtEl>
                                              <p:spTgt spid="11"/>
                                            </p:tgtEl>
                                            <p:attrNameLst>
                                              <p:attrName>ppt_h</p:attrName>
                                            </p:attrNameLst>
                                          </p:cBhvr>
                                          <p:tavLst>
                                            <p:tav tm="0">
                                              <p:val>
                                                <p:fltVal val="0"/>
                                              </p:val>
                                            </p:tav>
                                            <p:tav tm="100000">
                                              <p:val>
                                                <p:strVal val="#ppt_h"/>
                                              </p:val>
                                            </p:tav>
                                          </p:tavLst>
                                        </p:anim>
                                      </p:childTnLst>
                                    </p:cTn>
                                  </p:par>
                                  <p:par>
                                    <p:cTn id="31" presetID="6" presetClass="emph" presetSubtype="0" fill="hold" nodeType="withEffect">
                                      <p:stCondLst>
                                        <p:cond delay="0"/>
                                      </p:stCondLst>
                                      <p:childTnLst>
                                        <p:animScale>
                                          <p:cBhvr>
                                            <p:cTn id="32" dur="1000" fill="hold"/>
                                            <p:tgtEl>
                                              <p:spTgt spid="11"/>
                                            </p:tgtEl>
                                          </p:cBhvr>
                                          <p:by x="110000" y="110000"/>
                                        </p:animScale>
                                      </p:childTnLst>
                                    </p:cTn>
                                  </p:par>
                                  <p:par>
                                    <p:cTn id="33" presetID="6" presetClass="emph" presetSubtype="0" fill="hold" nodeType="withEffect">
                                      <p:stCondLst>
                                        <p:cond delay="0"/>
                                      </p:stCondLst>
                                      <p:childTnLst>
                                        <p:animScale>
                                          <p:cBhvr>
                                            <p:cTn id="34" dur="250" fill="hold"/>
                                            <p:tgtEl>
                                              <p:spTgt spid="11"/>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10" grpId="0" animBg="1"/>
          <p:bldP spid="2" grpId="0"/>
          <p:bldP spid="2" grpId="1"/>
        </p:bldLst>
      </p:timing>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 orange tex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A42BF5-4D35-400E-9752-87AA96593615}"/>
              </a:ext>
            </a:extLst>
          </p:cNvPr>
          <p:cNvSpPr>
            <a:spLocks noGrp="1"/>
          </p:cNvSpPr>
          <p:nvPr>
            <p:ph type="title"/>
          </p:nvPr>
        </p:nvSpPr>
        <p:spPr>
          <a:xfrm>
            <a:off x="1304924" y="371475"/>
            <a:ext cx="5951539" cy="591797"/>
          </a:xfrm>
          <a:prstGeom prst="rect">
            <a:avLst/>
          </a:prstGeom>
        </p:spPr>
        <p:txBody>
          <a:bodyPr lIns="0" anchor="ctr">
            <a:normAutofit/>
          </a:bodyPr>
          <a:lstStyle>
            <a:lvl1pPr marL="0" algn="l" defTabSz="914400" rtl="0" eaLnBrk="1" latinLnBrk="0" hangingPunct="1">
              <a:defRPr lang="en-GB" sz="2800" kern="1200" dirty="0">
                <a:solidFill>
                  <a:schemeClr val="tx1"/>
                </a:solidFill>
                <a:latin typeface="Red Hat Display Black" panose="02010A03040201060303" pitchFamily="2" charset="0"/>
                <a:ea typeface="+mn-ea"/>
                <a:cs typeface="+mn-cs"/>
              </a:defRPr>
            </a:lvl1pPr>
          </a:lstStyle>
          <a:p>
            <a:r>
              <a:rPr lang="en-US"/>
              <a:t>Click to edit Master title style</a:t>
            </a:r>
            <a:endParaRPr lang="en-GB"/>
          </a:p>
        </p:txBody>
      </p:sp>
      <p:sp>
        <p:nvSpPr>
          <p:cNvPr id="7" name="Subtitle 2">
            <a:extLst>
              <a:ext uri="{FF2B5EF4-FFF2-40B4-BE49-F238E27FC236}">
                <a16:creationId xmlns:a16="http://schemas.microsoft.com/office/drawing/2014/main" id="{163118F0-EDF2-416C-A77C-09D9DF8EABD7}"/>
              </a:ext>
            </a:extLst>
          </p:cNvPr>
          <p:cNvSpPr>
            <a:spLocks noGrp="1"/>
          </p:cNvSpPr>
          <p:nvPr>
            <p:ph type="subTitle" idx="1"/>
          </p:nvPr>
        </p:nvSpPr>
        <p:spPr>
          <a:xfrm>
            <a:off x="1304924" y="988672"/>
            <a:ext cx="5951539" cy="368855"/>
          </a:xfrm>
          <a:prstGeom prst="rect">
            <a:avLst/>
          </a:prstGeom>
        </p:spPr>
        <p:txBody>
          <a:bodyPr lIns="0" anchor="ctr"/>
          <a:lstStyle>
            <a:lvl1pPr marL="0" indent="0" algn="l" defTabSz="914400" rtl="0" eaLnBrk="1" latinLnBrk="0" hangingPunct="1">
              <a:buNone/>
              <a:defRPr lang="en-GB" sz="2000" b="0" i="0" kern="1200" dirty="0">
                <a:solidFill>
                  <a:schemeClr val="tx1"/>
                </a:solidFill>
                <a:effectLst/>
                <a:latin typeface="Red Hat Text" panose="02010503040201060303"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1" name="Rectangle 20">
            <a:extLst>
              <a:ext uri="{FF2B5EF4-FFF2-40B4-BE49-F238E27FC236}">
                <a16:creationId xmlns:a16="http://schemas.microsoft.com/office/drawing/2014/main" id="{4953D01B-4AB6-488B-AFDE-D65ABAE5DEC8}"/>
              </a:ext>
            </a:extLst>
          </p:cNvPr>
          <p:cNvSpPr/>
          <p:nvPr userDrawn="1"/>
        </p:nvSpPr>
        <p:spPr>
          <a:xfrm>
            <a:off x="11831638" y="0"/>
            <a:ext cx="36036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3">
            <a:extLst>
              <a:ext uri="{FF2B5EF4-FFF2-40B4-BE49-F238E27FC236}">
                <a16:creationId xmlns:a16="http://schemas.microsoft.com/office/drawing/2014/main" id="{A9F9CD5C-BBAE-46D6-9C9A-50FE0A8410FE}"/>
              </a:ext>
            </a:extLst>
          </p:cNvPr>
          <p:cNvSpPr>
            <a:spLocks noGrp="1"/>
          </p:cNvSpPr>
          <p:nvPr>
            <p:ph sz="quarter" idx="10" hasCustomPrompt="1"/>
          </p:nvPr>
        </p:nvSpPr>
        <p:spPr>
          <a:xfrm>
            <a:off x="1295399" y="1893888"/>
            <a:ext cx="6321425" cy="4603750"/>
          </a:xfrm>
          <a:prstGeom prst="rect">
            <a:avLst/>
          </a:prstGeom>
        </p:spPr>
        <p:txBody>
          <a:bodyPr anchor="ctr"/>
          <a:lstStyle>
            <a:lvl1pPr marL="0" indent="0" algn="ctr">
              <a:buNone/>
              <a:defRPr sz="2000"/>
            </a:lvl1pPr>
          </a:lstStyle>
          <a:p>
            <a:pPr lvl="0"/>
            <a:r>
              <a:rPr lang="en-US"/>
              <a:t>Click to add content</a:t>
            </a:r>
            <a:endParaRPr lang="en-GB"/>
          </a:p>
        </p:txBody>
      </p:sp>
      <p:sp>
        <p:nvSpPr>
          <p:cNvPr id="10" name="Rectangle 9">
            <a:extLst>
              <a:ext uri="{FF2B5EF4-FFF2-40B4-BE49-F238E27FC236}">
                <a16:creationId xmlns:a16="http://schemas.microsoft.com/office/drawing/2014/main" id="{D7A705B5-BEF3-4425-B6C1-F9B85F0B8DBA}"/>
              </a:ext>
            </a:extLst>
          </p:cNvPr>
          <p:cNvSpPr/>
          <p:nvPr userDrawn="1"/>
        </p:nvSpPr>
        <p:spPr>
          <a:xfrm>
            <a:off x="7957995" y="1893888"/>
            <a:ext cx="3873642" cy="4603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2">
            <a:extLst>
              <a:ext uri="{FF2B5EF4-FFF2-40B4-BE49-F238E27FC236}">
                <a16:creationId xmlns:a16="http://schemas.microsoft.com/office/drawing/2014/main" id="{141954AE-77F3-4528-9DD2-883DD90D28CD}"/>
              </a:ext>
            </a:extLst>
          </p:cNvPr>
          <p:cNvSpPr>
            <a:spLocks noGrp="1"/>
          </p:cNvSpPr>
          <p:nvPr>
            <p:ph type="body" sz="quarter" idx="14" hasCustomPrompt="1"/>
          </p:nvPr>
        </p:nvSpPr>
        <p:spPr>
          <a:xfrm>
            <a:off x="8223179" y="2127274"/>
            <a:ext cx="3343275" cy="4136979"/>
          </a:xfrm>
          <a:prstGeom prst="rect">
            <a:avLst/>
          </a:prstGeom>
        </p:spPr>
        <p:txBody>
          <a:bodyPr anchor="t">
            <a:normAutofit/>
          </a:bodyPr>
          <a:lstStyle>
            <a:lvl1pPr marL="0" indent="0">
              <a:buNone/>
              <a:defRPr sz="1800">
                <a:latin typeface="+mn-lt"/>
              </a:defRPr>
            </a:lvl1pPr>
            <a:lvl2pPr marL="457200" indent="0">
              <a:buNone/>
              <a:defRPr/>
            </a:lvl2pPr>
          </a:lstStyle>
          <a:p>
            <a:pPr lvl="0"/>
            <a:r>
              <a:rPr lang="en-US"/>
              <a:t>Click to add text</a:t>
            </a:r>
          </a:p>
        </p:txBody>
      </p:sp>
      <p:sp>
        <p:nvSpPr>
          <p:cNvPr id="3" name="Slide Number Placeholder 2">
            <a:extLst>
              <a:ext uri="{FF2B5EF4-FFF2-40B4-BE49-F238E27FC236}">
                <a16:creationId xmlns:a16="http://schemas.microsoft.com/office/drawing/2014/main" id="{FEE4C70C-FC54-4B93-BB50-420D38E4B6C2}"/>
              </a:ext>
            </a:extLst>
          </p:cNvPr>
          <p:cNvSpPr>
            <a:spLocks noGrp="1"/>
          </p:cNvSpPr>
          <p:nvPr>
            <p:ph type="sldNum" sz="quarter" idx="15"/>
          </p:nvPr>
        </p:nvSpPr>
        <p:spPr/>
        <p:txBody>
          <a:bodyPr/>
          <a:lstStyle/>
          <a:p>
            <a:fld id="{588EA2A4-1978-42F3-AED7-6E9164233BDC}" type="slidenum">
              <a:rPr lang="en-GB" smtClean="0"/>
              <a:pPr/>
              <a:t>‹Nr.›</a:t>
            </a:fld>
            <a:endParaRPr lang="en-GB"/>
          </a:p>
        </p:txBody>
      </p:sp>
      <p:grpSp>
        <p:nvGrpSpPr>
          <p:cNvPr id="12" name="Group 11">
            <a:extLst>
              <a:ext uri="{FF2B5EF4-FFF2-40B4-BE49-F238E27FC236}">
                <a16:creationId xmlns:a16="http://schemas.microsoft.com/office/drawing/2014/main" id="{5A8E80B6-E14A-438E-85BF-BF00A9FA3B58}"/>
              </a:ext>
            </a:extLst>
          </p:cNvPr>
          <p:cNvGrpSpPr/>
          <p:nvPr userDrawn="1"/>
        </p:nvGrpSpPr>
        <p:grpSpPr>
          <a:xfrm>
            <a:off x="0" y="0"/>
            <a:ext cx="939493" cy="6858000"/>
            <a:chOff x="0" y="0"/>
            <a:chExt cx="939493" cy="6858000"/>
          </a:xfrm>
        </p:grpSpPr>
        <p:sp>
          <p:nvSpPr>
            <p:cNvPr id="13" name="Rectangle 12">
              <a:extLst>
                <a:ext uri="{FF2B5EF4-FFF2-40B4-BE49-F238E27FC236}">
                  <a16:creationId xmlns:a16="http://schemas.microsoft.com/office/drawing/2014/main" id="{807198B2-D4B0-4A10-A58C-FAD45F52E2AF}"/>
                </a:ext>
              </a:extLst>
            </p:cNvPr>
            <p:cNvSpPr/>
            <p:nvPr userDrawn="1"/>
          </p:nvSpPr>
          <p:spPr>
            <a:xfrm>
              <a:off x="0" y="0"/>
              <a:ext cx="93948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Icon&#10;&#10;Description automatically generated">
              <a:extLst>
                <a:ext uri="{FF2B5EF4-FFF2-40B4-BE49-F238E27FC236}">
                  <a16:creationId xmlns:a16="http://schemas.microsoft.com/office/drawing/2014/main" id="{5F5686C1-9D0E-453D-AF43-02414EDB358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6206" y="6060281"/>
              <a:ext cx="683420" cy="688182"/>
            </a:xfrm>
            <a:prstGeom prst="rect">
              <a:avLst/>
            </a:prstGeom>
            <a:solidFill>
              <a:schemeClr val="bg1"/>
            </a:solidFill>
          </p:spPr>
        </p:pic>
        <p:cxnSp>
          <p:nvCxnSpPr>
            <p:cNvPr id="15" name="Straight Connector 14">
              <a:extLst>
                <a:ext uri="{FF2B5EF4-FFF2-40B4-BE49-F238E27FC236}">
                  <a16:creationId xmlns:a16="http://schemas.microsoft.com/office/drawing/2014/main" id="{5472528E-2ACB-4981-A7CE-933D47566FA7}"/>
                </a:ext>
              </a:extLst>
            </p:cNvPr>
            <p:cNvCxnSpPr>
              <a:cxnSpLocks/>
            </p:cNvCxnSpPr>
            <p:nvPr userDrawn="1"/>
          </p:nvCxnSpPr>
          <p:spPr>
            <a:xfrm>
              <a:off x="939493" y="0"/>
              <a:ext cx="0" cy="6858000"/>
            </a:xfrm>
            <a:prstGeom prst="line">
              <a:avLst/>
            </a:prstGeom>
            <a:ln>
              <a:solidFill>
                <a:srgbClr val="EDEDE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2842293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 calcmode="lin" valueType="num">
                                      <p:cBhvr additive="base">
                                        <p:cTn id="15"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2" presetClass="entr" presetSubtype="4" decel="100000"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10" grpId="0" animBg="1"/>
      <p:bldP spid="11" grpId="0" build="p">
        <p:tmplLst>
          <p:tmpl lvl="1">
            <p:tnLst>
              <p:par>
                <p:cTn presetID="2" presetClass="entr" presetSubtype="2"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userDrawn="1">
          <p15:clr>
            <a:srgbClr val="FBAE40"/>
          </p15:clr>
        </p15:guide>
        <p15:guide id="2" pos="7680" userDrawn="1">
          <p15:clr>
            <a:srgbClr val="FBAE40"/>
          </p15:clr>
        </p15:guide>
        <p15:guide id="3" pos="816" userDrawn="1">
          <p15:clr>
            <a:srgbClr val="FBAE40"/>
          </p15:clr>
        </p15:guide>
        <p15:guide id="5" pos="3471" userDrawn="1">
          <p15:clr>
            <a:srgbClr val="FBAE40"/>
          </p15:clr>
        </p15:guide>
        <p15:guide id="6" pos="4798" userDrawn="1">
          <p15:clr>
            <a:srgbClr val="FBAE40"/>
          </p15:clr>
        </p15:guide>
        <p15:guide id="7" pos="6125" userDrawn="1">
          <p15:clr>
            <a:srgbClr val="FBAE40"/>
          </p15:clr>
        </p15:guide>
        <p15:guide id="8" pos="7453" userDrawn="1">
          <p15:clr>
            <a:srgbClr val="FBAE40"/>
          </p15:clr>
        </p15:guide>
        <p15:guide id="9" orient="horz" userDrawn="1">
          <p15:clr>
            <a:srgbClr val="FBAE40"/>
          </p15:clr>
        </p15:guide>
        <p15:guide id="10" orient="horz" pos="4320" userDrawn="1">
          <p15:clr>
            <a:srgbClr val="FBAE40"/>
          </p15:clr>
        </p15:guide>
        <p15:guide id="11" orient="horz" pos="226" userDrawn="1">
          <p15:clr>
            <a:srgbClr val="FBAE40"/>
          </p15:clr>
        </p15:guide>
        <p15:guide id="12" orient="horz" pos="1185" userDrawn="1">
          <p15:clr>
            <a:srgbClr val="FBAE40"/>
          </p15:clr>
        </p15:guide>
        <p15:guide id="13" orient="horz" pos="2160" userDrawn="1">
          <p15:clr>
            <a:srgbClr val="FBAE40"/>
          </p15:clr>
        </p15:guide>
        <p15:guide id="14" orient="horz" pos="3126" userDrawn="1">
          <p15:clr>
            <a:srgbClr val="FBAE40"/>
          </p15:clr>
        </p15:guide>
        <p15:guide id="15" orient="horz" pos="4093" userDrawn="1">
          <p15:clr>
            <a:srgbClr val="FBAE40"/>
          </p15:clr>
        </p15:guide>
        <p15:guide id="16" pos="592" userDrawn="1">
          <p15:clr>
            <a:srgbClr val="FBAE40"/>
          </p15:clr>
        </p15:guide>
        <p15:guide id="17" pos="2144"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 blue text box">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AEC55B2-348E-48EE-BA02-672EAF6692E9}"/>
              </a:ext>
            </a:extLst>
          </p:cNvPr>
          <p:cNvSpPr>
            <a:spLocks noGrp="1"/>
          </p:cNvSpPr>
          <p:nvPr>
            <p:ph type="pic" sz="quarter" idx="15" hasCustomPrompt="1"/>
          </p:nvPr>
        </p:nvSpPr>
        <p:spPr>
          <a:xfrm>
            <a:off x="1295398" y="1893888"/>
            <a:ext cx="6310315" cy="4603750"/>
          </a:xfrm>
          <a:prstGeom prst="rect">
            <a:avLst/>
          </a:prstGeom>
        </p:spPr>
        <p:txBody>
          <a:bodyPr anchor="ctr"/>
          <a:lstStyle>
            <a:lvl1pPr marL="0" indent="0" algn="ctr">
              <a:buNone/>
              <a:defRPr sz="2000"/>
            </a:lvl1pPr>
          </a:lstStyle>
          <a:p>
            <a:r>
              <a:rPr lang="en-US"/>
              <a:t>Click icon to insert image</a:t>
            </a:r>
            <a:endParaRPr lang="en-GB"/>
          </a:p>
        </p:txBody>
      </p:sp>
      <p:sp>
        <p:nvSpPr>
          <p:cNvPr id="6" name="Title 5">
            <a:extLst>
              <a:ext uri="{FF2B5EF4-FFF2-40B4-BE49-F238E27FC236}">
                <a16:creationId xmlns:a16="http://schemas.microsoft.com/office/drawing/2014/main" id="{73A42BF5-4D35-400E-9752-87AA96593615}"/>
              </a:ext>
            </a:extLst>
          </p:cNvPr>
          <p:cNvSpPr>
            <a:spLocks noGrp="1"/>
          </p:cNvSpPr>
          <p:nvPr>
            <p:ph type="title"/>
          </p:nvPr>
        </p:nvSpPr>
        <p:spPr>
          <a:xfrm>
            <a:off x="1304924" y="371475"/>
            <a:ext cx="5951539" cy="591797"/>
          </a:xfrm>
          <a:prstGeom prst="rect">
            <a:avLst/>
          </a:prstGeom>
        </p:spPr>
        <p:txBody>
          <a:bodyPr lIns="0" anchor="ctr">
            <a:normAutofit/>
          </a:bodyPr>
          <a:lstStyle>
            <a:lvl1pPr marL="0" algn="l" defTabSz="914400" rtl="0" eaLnBrk="1" latinLnBrk="0" hangingPunct="1">
              <a:defRPr lang="en-GB" sz="2800" kern="1200" dirty="0">
                <a:solidFill>
                  <a:schemeClr val="tx1"/>
                </a:solidFill>
                <a:latin typeface="Red Hat Display Black" panose="02010A03040201060303" pitchFamily="2" charset="0"/>
                <a:ea typeface="+mn-ea"/>
                <a:cs typeface="+mn-cs"/>
              </a:defRPr>
            </a:lvl1pPr>
          </a:lstStyle>
          <a:p>
            <a:r>
              <a:rPr lang="en-US"/>
              <a:t>Click to edit Master title style</a:t>
            </a:r>
            <a:endParaRPr lang="en-GB"/>
          </a:p>
        </p:txBody>
      </p:sp>
      <p:sp>
        <p:nvSpPr>
          <p:cNvPr id="7" name="Subtitle 2">
            <a:extLst>
              <a:ext uri="{FF2B5EF4-FFF2-40B4-BE49-F238E27FC236}">
                <a16:creationId xmlns:a16="http://schemas.microsoft.com/office/drawing/2014/main" id="{163118F0-EDF2-416C-A77C-09D9DF8EABD7}"/>
              </a:ext>
            </a:extLst>
          </p:cNvPr>
          <p:cNvSpPr>
            <a:spLocks noGrp="1"/>
          </p:cNvSpPr>
          <p:nvPr>
            <p:ph type="subTitle" idx="1"/>
          </p:nvPr>
        </p:nvSpPr>
        <p:spPr>
          <a:xfrm>
            <a:off x="1304924" y="988672"/>
            <a:ext cx="5951539" cy="368855"/>
          </a:xfrm>
          <a:prstGeom prst="rect">
            <a:avLst/>
          </a:prstGeom>
        </p:spPr>
        <p:txBody>
          <a:bodyPr lIns="0" anchor="ctr"/>
          <a:lstStyle>
            <a:lvl1pPr marL="0" indent="0" algn="l" defTabSz="914400" rtl="0" eaLnBrk="1" latinLnBrk="0" hangingPunct="1">
              <a:buNone/>
              <a:defRPr lang="en-GB" sz="2000" b="0" i="0" kern="1200" dirty="0">
                <a:solidFill>
                  <a:schemeClr val="tx1"/>
                </a:solidFill>
                <a:effectLst/>
                <a:latin typeface="Red Hat Text" panose="02010503040201060303"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1" name="Rectangle 20">
            <a:extLst>
              <a:ext uri="{FF2B5EF4-FFF2-40B4-BE49-F238E27FC236}">
                <a16:creationId xmlns:a16="http://schemas.microsoft.com/office/drawing/2014/main" id="{4953D01B-4AB6-488B-AFDE-D65ABAE5DEC8}"/>
              </a:ext>
            </a:extLst>
          </p:cNvPr>
          <p:cNvSpPr/>
          <p:nvPr userDrawn="1"/>
        </p:nvSpPr>
        <p:spPr>
          <a:xfrm>
            <a:off x="11831638" y="0"/>
            <a:ext cx="36036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7A705B5-BEF3-4425-B6C1-F9B85F0B8DBA}"/>
              </a:ext>
            </a:extLst>
          </p:cNvPr>
          <p:cNvSpPr/>
          <p:nvPr userDrawn="1"/>
        </p:nvSpPr>
        <p:spPr>
          <a:xfrm>
            <a:off x="7957995" y="1893888"/>
            <a:ext cx="3873642" cy="4603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2">
            <a:extLst>
              <a:ext uri="{FF2B5EF4-FFF2-40B4-BE49-F238E27FC236}">
                <a16:creationId xmlns:a16="http://schemas.microsoft.com/office/drawing/2014/main" id="{141954AE-77F3-4528-9DD2-883DD90D28CD}"/>
              </a:ext>
            </a:extLst>
          </p:cNvPr>
          <p:cNvSpPr>
            <a:spLocks noGrp="1"/>
          </p:cNvSpPr>
          <p:nvPr>
            <p:ph type="body" sz="quarter" idx="14" hasCustomPrompt="1"/>
          </p:nvPr>
        </p:nvSpPr>
        <p:spPr>
          <a:xfrm>
            <a:off x="8223179" y="2127274"/>
            <a:ext cx="3343275" cy="4136979"/>
          </a:xfrm>
          <a:prstGeom prst="rect">
            <a:avLst/>
          </a:prstGeom>
        </p:spPr>
        <p:txBody>
          <a:bodyPr anchor="t">
            <a:normAutofit/>
          </a:bodyPr>
          <a:lstStyle>
            <a:lvl1pPr marL="0" indent="0">
              <a:buNone/>
              <a:defRPr sz="1800">
                <a:latin typeface="+mn-lt"/>
              </a:defRPr>
            </a:lvl1pPr>
            <a:lvl2pPr marL="457200" indent="0">
              <a:buNone/>
              <a:defRPr/>
            </a:lvl2pPr>
          </a:lstStyle>
          <a:p>
            <a:pPr lvl="0"/>
            <a:r>
              <a:rPr lang="en-US"/>
              <a:t>Click to add text</a:t>
            </a:r>
          </a:p>
        </p:txBody>
      </p:sp>
      <p:sp>
        <p:nvSpPr>
          <p:cNvPr id="3" name="Slide Number Placeholder 2">
            <a:extLst>
              <a:ext uri="{FF2B5EF4-FFF2-40B4-BE49-F238E27FC236}">
                <a16:creationId xmlns:a16="http://schemas.microsoft.com/office/drawing/2014/main" id="{D9941569-2323-4449-8BBD-DCBE4EF6C6C0}"/>
              </a:ext>
            </a:extLst>
          </p:cNvPr>
          <p:cNvSpPr>
            <a:spLocks noGrp="1"/>
          </p:cNvSpPr>
          <p:nvPr>
            <p:ph type="sldNum" sz="quarter" idx="16"/>
          </p:nvPr>
        </p:nvSpPr>
        <p:spPr/>
        <p:txBody>
          <a:bodyPr/>
          <a:lstStyle/>
          <a:p>
            <a:fld id="{588EA2A4-1978-42F3-AED7-6E9164233BDC}" type="slidenum">
              <a:rPr lang="en-GB" smtClean="0"/>
              <a:pPr/>
              <a:t>‹Nr.›</a:t>
            </a:fld>
            <a:endParaRPr lang="en-GB"/>
          </a:p>
        </p:txBody>
      </p:sp>
      <p:grpSp>
        <p:nvGrpSpPr>
          <p:cNvPr id="12" name="Group 11">
            <a:extLst>
              <a:ext uri="{FF2B5EF4-FFF2-40B4-BE49-F238E27FC236}">
                <a16:creationId xmlns:a16="http://schemas.microsoft.com/office/drawing/2014/main" id="{47599DC7-9D48-4871-968D-305D527638FE}"/>
              </a:ext>
            </a:extLst>
          </p:cNvPr>
          <p:cNvGrpSpPr/>
          <p:nvPr userDrawn="1"/>
        </p:nvGrpSpPr>
        <p:grpSpPr>
          <a:xfrm>
            <a:off x="0" y="0"/>
            <a:ext cx="939493" cy="6858000"/>
            <a:chOff x="0" y="0"/>
            <a:chExt cx="939493" cy="6858000"/>
          </a:xfrm>
        </p:grpSpPr>
        <p:sp>
          <p:nvSpPr>
            <p:cNvPr id="13" name="Rectangle 12">
              <a:extLst>
                <a:ext uri="{FF2B5EF4-FFF2-40B4-BE49-F238E27FC236}">
                  <a16:creationId xmlns:a16="http://schemas.microsoft.com/office/drawing/2014/main" id="{64DB0E77-51F0-446C-B8E7-72006643DA6D}"/>
                </a:ext>
              </a:extLst>
            </p:cNvPr>
            <p:cNvSpPr/>
            <p:nvPr userDrawn="1"/>
          </p:nvSpPr>
          <p:spPr>
            <a:xfrm>
              <a:off x="0" y="0"/>
              <a:ext cx="93948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Icon&#10;&#10;Description automatically generated">
              <a:extLst>
                <a:ext uri="{FF2B5EF4-FFF2-40B4-BE49-F238E27FC236}">
                  <a16:creationId xmlns:a16="http://schemas.microsoft.com/office/drawing/2014/main" id="{AE05B282-1AF9-4777-93B1-49C43C507A0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6206" y="6060281"/>
              <a:ext cx="683420" cy="688182"/>
            </a:xfrm>
            <a:prstGeom prst="rect">
              <a:avLst/>
            </a:prstGeom>
            <a:solidFill>
              <a:schemeClr val="bg1"/>
            </a:solidFill>
          </p:spPr>
        </p:pic>
        <p:cxnSp>
          <p:nvCxnSpPr>
            <p:cNvPr id="15" name="Straight Connector 14">
              <a:extLst>
                <a:ext uri="{FF2B5EF4-FFF2-40B4-BE49-F238E27FC236}">
                  <a16:creationId xmlns:a16="http://schemas.microsoft.com/office/drawing/2014/main" id="{AC38D7F1-B11D-41E9-8C1C-2AAB0E66D014}"/>
                </a:ext>
              </a:extLst>
            </p:cNvPr>
            <p:cNvCxnSpPr>
              <a:cxnSpLocks/>
            </p:cNvCxnSpPr>
            <p:nvPr userDrawn="1"/>
          </p:nvCxnSpPr>
          <p:spPr>
            <a:xfrm>
              <a:off x="939493" y="0"/>
              <a:ext cx="0" cy="6858000"/>
            </a:xfrm>
            <a:prstGeom prst="line">
              <a:avLst/>
            </a:prstGeom>
            <a:ln>
              <a:solidFill>
                <a:srgbClr val="EDEDE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18497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p:tmplLst>
          <p:tmpl>
            <p:tnLst>
              <p:par>
                <p:cTn presetID="2" presetClass="entr" presetSubtype="2"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userDrawn="1">
          <p15:clr>
            <a:srgbClr val="FBAE40"/>
          </p15:clr>
        </p15:guide>
        <p15:guide id="2" pos="7680" userDrawn="1">
          <p15:clr>
            <a:srgbClr val="FBAE40"/>
          </p15:clr>
        </p15:guide>
        <p15:guide id="3" pos="816" userDrawn="1">
          <p15:clr>
            <a:srgbClr val="FBAE40"/>
          </p15:clr>
        </p15:guide>
        <p15:guide id="5" pos="3471" userDrawn="1">
          <p15:clr>
            <a:srgbClr val="FBAE40"/>
          </p15:clr>
        </p15:guide>
        <p15:guide id="6" pos="4798" userDrawn="1">
          <p15:clr>
            <a:srgbClr val="FBAE40"/>
          </p15:clr>
        </p15:guide>
        <p15:guide id="7" pos="6125" userDrawn="1">
          <p15:clr>
            <a:srgbClr val="FBAE40"/>
          </p15:clr>
        </p15:guide>
        <p15:guide id="8" pos="7453" userDrawn="1">
          <p15:clr>
            <a:srgbClr val="FBAE40"/>
          </p15:clr>
        </p15:guide>
        <p15:guide id="9" orient="horz" userDrawn="1">
          <p15:clr>
            <a:srgbClr val="FBAE40"/>
          </p15:clr>
        </p15:guide>
        <p15:guide id="10" orient="horz" pos="4320" userDrawn="1">
          <p15:clr>
            <a:srgbClr val="FBAE40"/>
          </p15:clr>
        </p15:guide>
        <p15:guide id="11" orient="horz" pos="226" userDrawn="1">
          <p15:clr>
            <a:srgbClr val="FBAE40"/>
          </p15:clr>
        </p15:guide>
        <p15:guide id="12" orient="horz" pos="1185" userDrawn="1">
          <p15:clr>
            <a:srgbClr val="FBAE40"/>
          </p15:clr>
        </p15:guide>
        <p15:guide id="13" orient="horz" pos="2160" userDrawn="1">
          <p15:clr>
            <a:srgbClr val="FBAE40"/>
          </p15:clr>
        </p15:guide>
        <p15:guide id="14" orient="horz" pos="3126" userDrawn="1">
          <p15:clr>
            <a:srgbClr val="FBAE40"/>
          </p15:clr>
        </p15:guide>
        <p15:guide id="15" orient="horz" pos="4093" userDrawn="1">
          <p15:clr>
            <a:srgbClr val="FBAE40"/>
          </p15:clr>
        </p15:guide>
        <p15:guide id="16" pos="592" userDrawn="1">
          <p15:clr>
            <a:srgbClr val="FBAE40"/>
          </p15:clr>
        </p15:guide>
        <p15:guide id="17" pos="2144"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 4 icon text boxes - blu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A42BF5-4D35-400E-9752-87AA96593615}"/>
              </a:ext>
            </a:extLst>
          </p:cNvPr>
          <p:cNvSpPr>
            <a:spLocks noGrp="1"/>
          </p:cNvSpPr>
          <p:nvPr>
            <p:ph type="title"/>
          </p:nvPr>
        </p:nvSpPr>
        <p:spPr>
          <a:xfrm>
            <a:off x="1304924" y="371475"/>
            <a:ext cx="5951539" cy="591797"/>
          </a:xfrm>
          <a:prstGeom prst="rect">
            <a:avLst/>
          </a:prstGeom>
        </p:spPr>
        <p:txBody>
          <a:bodyPr lIns="0" anchor="ctr">
            <a:normAutofit/>
          </a:bodyPr>
          <a:lstStyle>
            <a:lvl1pPr marL="0" algn="l" defTabSz="914400" rtl="0" eaLnBrk="1" latinLnBrk="0" hangingPunct="1">
              <a:defRPr lang="en-GB" sz="2800" kern="1200" dirty="0">
                <a:solidFill>
                  <a:schemeClr val="tx1"/>
                </a:solidFill>
                <a:latin typeface="Red Hat Display Black" panose="02010A03040201060303" pitchFamily="2" charset="0"/>
                <a:ea typeface="+mn-ea"/>
                <a:cs typeface="+mn-cs"/>
              </a:defRPr>
            </a:lvl1pPr>
          </a:lstStyle>
          <a:p>
            <a:r>
              <a:rPr lang="en-US"/>
              <a:t>Click to edit Master title style</a:t>
            </a:r>
            <a:endParaRPr lang="en-GB"/>
          </a:p>
        </p:txBody>
      </p:sp>
      <p:sp>
        <p:nvSpPr>
          <p:cNvPr id="7" name="Subtitle 2">
            <a:extLst>
              <a:ext uri="{FF2B5EF4-FFF2-40B4-BE49-F238E27FC236}">
                <a16:creationId xmlns:a16="http://schemas.microsoft.com/office/drawing/2014/main" id="{163118F0-EDF2-416C-A77C-09D9DF8EABD7}"/>
              </a:ext>
            </a:extLst>
          </p:cNvPr>
          <p:cNvSpPr>
            <a:spLocks noGrp="1"/>
          </p:cNvSpPr>
          <p:nvPr>
            <p:ph type="subTitle" idx="1"/>
          </p:nvPr>
        </p:nvSpPr>
        <p:spPr>
          <a:xfrm>
            <a:off x="1304924" y="988672"/>
            <a:ext cx="5951539" cy="368855"/>
          </a:xfrm>
          <a:prstGeom prst="rect">
            <a:avLst/>
          </a:prstGeom>
        </p:spPr>
        <p:txBody>
          <a:bodyPr lIns="0" anchor="ctr"/>
          <a:lstStyle>
            <a:lvl1pPr marL="0" indent="0" algn="l" defTabSz="914400" rtl="0" eaLnBrk="1" latinLnBrk="0" hangingPunct="1">
              <a:buNone/>
              <a:defRPr lang="en-GB" sz="2000" b="0" i="0" kern="1200" dirty="0">
                <a:solidFill>
                  <a:schemeClr val="tx1"/>
                </a:solidFill>
                <a:effectLst/>
                <a:latin typeface="Red Hat Text" panose="02010503040201060303"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0" name="Rectangle 9">
            <a:extLst>
              <a:ext uri="{FF2B5EF4-FFF2-40B4-BE49-F238E27FC236}">
                <a16:creationId xmlns:a16="http://schemas.microsoft.com/office/drawing/2014/main" id="{AA539AA1-0858-4924-859E-DD3ABC7A521B}"/>
              </a:ext>
            </a:extLst>
          </p:cNvPr>
          <p:cNvSpPr/>
          <p:nvPr userDrawn="1"/>
        </p:nvSpPr>
        <p:spPr>
          <a:xfrm>
            <a:off x="7616825" y="358775"/>
            <a:ext cx="4214813" cy="61388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4953D01B-4AB6-488B-AFDE-D65ABAE5DEC8}"/>
              </a:ext>
            </a:extLst>
          </p:cNvPr>
          <p:cNvSpPr/>
          <p:nvPr userDrawn="1"/>
        </p:nvSpPr>
        <p:spPr>
          <a:xfrm>
            <a:off x="11831638" y="0"/>
            <a:ext cx="36036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12">
            <a:extLst>
              <a:ext uri="{FF2B5EF4-FFF2-40B4-BE49-F238E27FC236}">
                <a16:creationId xmlns:a16="http://schemas.microsoft.com/office/drawing/2014/main" id="{F439D004-F8B7-4D49-89F6-1599D387EDEA}"/>
              </a:ext>
            </a:extLst>
          </p:cNvPr>
          <p:cNvSpPr>
            <a:spLocks noGrp="1"/>
          </p:cNvSpPr>
          <p:nvPr>
            <p:ph type="body" sz="quarter" idx="14" hasCustomPrompt="1"/>
          </p:nvPr>
        </p:nvSpPr>
        <p:spPr>
          <a:xfrm>
            <a:off x="9458325" y="1041604"/>
            <a:ext cx="2162175" cy="609600"/>
          </a:xfrm>
          <a:prstGeom prst="rect">
            <a:avLst/>
          </a:prstGeom>
        </p:spPr>
        <p:txBody>
          <a:bodyPr anchor="ctr">
            <a:normAutofit/>
          </a:bodyPr>
          <a:lstStyle>
            <a:lvl1pPr marL="0" indent="0">
              <a:buNone/>
              <a:defRPr sz="1800">
                <a:latin typeface="+mn-lt"/>
              </a:defRPr>
            </a:lvl1pPr>
            <a:lvl2pPr marL="457200" indent="0">
              <a:buNone/>
              <a:defRPr/>
            </a:lvl2pPr>
          </a:lstStyle>
          <a:p>
            <a:pPr lvl="0"/>
            <a:r>
              <a:rPr lang="en-US"/>
              <a:t>Click to add text</a:t>
            </a:r>
          </a:p>
        </p:txBody>
      </p:sp>
      <p:sp>
        <p:nvSpPr>
          <p:cNvPr id="22" name="Picture Placeholder 3">
            <a:extLst>
              <a:ext uri="{FF2B5EF4-FFF2-40B4-BE49-F238E27FC236}">
                <a16:creationId xmlns:a16="http://schemas.microsoft.com/office/drawing/2014/main" id="{0AA90BD7-0A5C-4F8A-8DDA-7251B9BBA09F}"/>
              </a:ext>
            </a:extLst>
          </p:cNvPr>
          <p:cNvSpPr>
            <a:spLocks noGrp="1"/>
          </p:cNvSpPr>
          <p:nvPr>
            <p:ph type="pic" sz="quarter" idx="10" hasCustomPrompt="1"/>
          </p:nvPr>
        </p:nvSpPr>
        <p:spPr>
          <a:xfrm>
            <a:off x="7987181" y="776061"/>
            <a:ext cx="1140686" cy="1140686"/>
          </a:xfrm>
          <a:prstGeom prst="rect">
            <a:avLst/>
          </a:prstGeom>
        </p:spPr>
        <p:txBody>
          <a:bodyPr anchor="ctr"/>
          <a:lstStyle>
            <a:lvl1pPr marL="0" indent="0" algn="ctr">
              <a:buNone/>
              <a:defRPr sz="2000"/>
            </a:lvl1pPr>
          </a:lstStyle>
          <a:p>
            <a:r>
              <a:rPr lang="en-US"/>
              <a:t>Click to add icon</a:t>
            </a:r>
            <a:endParaRPr lang="en-GB"/>
          </a:p>
        </p:txBody>
      </p:sp>
      <p:sp>
        <p:nvSpPr>
          <p:cNvPr id="24" name="Picture Placeholder 3">
            <a:extLst>
              <a:ext uri="{FF2B5EF4-FFF2-40B4-BE49-F238E27FC236}">
                <a16:creationId xmlns:a16="http://schemas.microsoft.com/office/drawing/2014/main" id="{C8F903B9-BF5B-4D42-BAB9-10358F9D6576}"/>
              </a:ext>
            </a:extLst>
          </p:cNvPr>
          <p:cNvSpPr>
            <a:spLocks noGrp="1"/>
          </p:cNvSpPr>
          <p:nvPr>
            <p:ph type="pic" sz="quarter" idx="15" hasCustomPrompt="1"/>
          </p:nvPr>
        </p:nvSpPr>
        <p:spPr>
          <a:xfrm>
            <a:off x="7957277" y="2139687"/>
            <a:ext cx="1140686" cy="1140686"/>
          </a:xfrm>
          <a:prstGeom prst="rect">
            <a:avLst/>
          </a:prstGeom>
        </p:spPr>
        <p:txBody>
          <a:bodyPr anchor="ctr"/>
          <a:lstStyle>
            <a:lvl1pPr marL="0" indent="0" algn="ctr">
              <a:buNone/>
              <a:defRPr sz="2000"/>
            </a:lvl1pPr>
          </a:lstStyle>
          <a:p>
            <a:r>
              <a:rPr lang="en-US"/>
              <a:t>Click to add icon</a:t>
            </a:r>
            <a:endParaRPr lang="en-GB"/>
          </a:p>
        </p:txBody>
      </p:sp>
      <p:sp>
        <p:nvSpPr>
          <p:cNvPr id="33" name="Picture Placeholder 3">
            <a:extLst>
              <a:ext uri="{FF2B5EF4-FFF2-40B4-BE49-F238E27FC236}">
                <a16:creationId xmlns:a16="http://schemas.microsoft.com/office/drawing/2014/main" id="{B6D5876E-B5F6-44EC-B046-024D61CC7481}"/>
              </a:ext>
            </a:extLst>
          </p:cNvPr>
          <p:cNvSpPr>
            <a:spLocks noGrp="1"/>
          </p:cNvSpPr>
          <p:nvPr>
            <p:ph type="pic" sz="quarter" idx="19" hasCustomPrompt="1"/>
          </p:nvPr>
        </p:nvSpPr>
        <p:spPr>
          <a:xfrm>
            <a:off x="7987181" y="3551797"/>
            <a:ext cx="1140686" cy="1140686"/>
          </a:xfrm>
          <a:prstGeom prst="rect">
            <a:avLst/>
          </a:prstGeom>
        </p:spPr>
        <p:txBody>
          <a:bodyPr anchor="ctr"/>
          <a:lstStyle>
            <a:lvl1pPr marL="0" indent="0" algn="ctr">
              <a:buNone/>
              <a:defRPr sz="2000"/>
            </a:lvl1pPr>
          </a:lstStyle>
          <a:p>
            <a:r>
              <a:rPr lang="en-US"/>
              <a:t>Click to add icon</a:t>
            </a:r>
            <a:endParaRPr lang="en-GB"/>
          </a:p>
        </p:txBody>
      </p:sp>
      <p:sp>
        <p:nvSpPr>
          <p:cNvPr id="34" name="Picture Placeholder 3">
            <a:extLst>
              <a:ext uri="{FF2B5EF4-FFF2-40B4-BE49-F238E27FC236}">
                <a16:creationId xmlns:a16="http://schemas.microsoft.com/office/drawing/2014/main" id="{BE814D55-0FA1-41F6-969D-B6FBC1F08796}"/>
              </a:ext>
            </a:extLst>
          </p:cNvPr>
          <p:cNvSpPr>
            <a:spLocks noGrp="1"/>
          </p:cNvSpPr>
          <p:nvPr>
            <p:ph type="pic" sz="quarter" idx="20" hasCustomPrompt="1"/>
          </p:nvPr>
        </p:nvSpPr>
        <p:spPr>
          <a:xfrm>
            <a:off x="7987181" y="4939665"/>
            <a:ext cx="1140686" cy="1140686"/>
          </a:xfrm>
          <a:prstGeom prst="rect">
            <a:avLst/>
          </a:prstGeom>
        </p:spPr>
        <p:txBody>
          <a:bodyPr anchor="ctr"/>
          <a:lstStyle>
            <a:lvl1pPr marL="0" indent="0" algn="ctr">
              <a:buNone/>
              <a:defRPr sz="2000"/>
            </a:lvl1pPr>
          </a:lstStyle>
          <a:p>
            <a:r>
              <a:rPr lang="en-US"/>
              <a:t>Click to add icon</a:t>
            </a:r>
            <a:endParaRPr lang="en-GB"/>
          </a:p>
        </p:txBody>
      </p:sp>
      <p:sp>
        <p:nvSpPr>
          <p:cNvPr id="28" name="Text Placeholder 12">
            <a:extLst>
              <a:ext uri="{FF2B5EF4-FFF2-40B4-BE49-F238E27FC236}">
                <a16:creationId xmlns:a16="http://schemas.microsoft.com/office/drawing/2014/main" id="{28C63F97-29D3-41BB-8B51-4D80D362187F}"/>
              </a:ext>
            </a:extLst>
          </p:cNvPr>
          <p:cNvSpPr>
            <a:spLocks noGrp="1"/>
          </p:cNvSpPr>
          <p:nvPr>
            <p:ph type="body" sz="quarter" idx="16" hasCustomPrompt="1"/>
          </p:nvPr>
        </p:nvSpPr>
        <p:spPr>
          <a:xfrm>
            <a:off x="9458325" y="2429472"/>
            <a:ext cx="2162175" cy="609600"/>
          </a:xfrm>
          <a:prstGeom prst="rect">
            <a:avLst/>
          </a:prstGeom>
        </p:spPr>
        <p:txBody>
          <a:bodyPr anchor="ctr">
            <a:normAutofit/>
          </a:bodyPr>
          <a:lstStyle>
            <a:lvl1pPr marL="0" indent="0">
              <a:buNone/>
              <a:defRPr sz="1800">
                <a:latin typeface="+mn-lt"/>
              </a:defRPr>
            </a:lvl1pPr>
            <a:lvl2pPr marL="457200" indent="0">
              <a:buNone/>
              <a:defRPr/>
            </a:lvl2pPr>
          </a:lstStyle>
          <a:p>
            <a:pPr lvl="0"/>
            <a:r>
              <a:rPr lang="en-US"/>
              <a:t>Click to add text</a:t>
            </a:r>
          </a:p>
        </p:txBody>
      </p:sp>
      <p:sp>
        <p:nvSpPr>
          <p:cNvPr id="31" name="Text Placeholder 12">
            <a:extLst>
              <a:ext uri="{FF2B5EF4-FFF2-40B4-BE49-F238E27FC236}">
                <a16:creationId xmlns:a16="http://schemas.microsoft.com/office/drawing/2014/main" id="{5C4CFC16-2BB2-4D9A-B98B-F239DCBC23A0}"/>
              </a:ext>
            </a:extLst>
          </p:cNvPr>
          <p:cNvSpPr>
            <a:spLocks noGrp="1"/>
          </p:cNvSpPr>
          <p:nvPr>
            <p:ph type="body" sz="quarter" idx="17" hasCustomPrompt="1"/>
          </p:nvPr>
        </p:nvSpPr>
        <p:spPr>
          <a:xfrm>
            <a:off x="9458325" y="3817340"/>
            <a:ext cx="2162175" cy="609600"/>
          </a:xfrm>
          <a:prstGeom prst="rect">
            <a:avLst/>
          </a:prstGeom>
        </p:spPr>
        <p:txBody>
          <a:bodyPr anchor="ctr">
            <a:normAutofit/>
          </a:bodyPr>
          <a:lstStyle>
            <a:lvl1pPr marL="0" indent="0">
              <a:buNone/>
              <a:defRPr sz="1800">
                <a:latin typeface="+mn-lt"/>
              </a:defRPr>
            </a:lvl1pPr>
            <a:lvl2pPr marL="457200" indent="0">
              <a:buNone/>
              <a:defRPr/>
            </a:lvl2pPr>
          </a:lstStyle>
          <a:p>
            <a:pPr lvl="0"/>
            <a:r>
              <a:rPr lang="en-US"/>
              <a:t>Click to add text</a:t>
            </a:r>
          </a:p>
        </p:txBody>
      </p:sp>
      <p:sp>
        <p:nvSpPr>
          <p:cNvPr id="32" name="Text Placeholder 12">
            <a:extLst>
              <a:ext uri="{FF2B5EF4-FFF2-40B4-BE49-F238E27FC236}">
                <a16:creationId xmlns:a16="http://schemas.microsoft.com/office/drawing/2014/main" id="{22D6D8CF-83D6-4332-8E04-D5A330461E37}"/>
              </a:ext>
            </a:extLst>
          </p:cNvPr>
          <p:cNvSpPr>
            <a:spLocks noGrp="1"/>
          </p:cNvSpPr>
          <p:nvPr>
            <p:ph type="body" sz="quarter" idx="18" hasCustomPrompt="1"/>
          </p:nvPr>
        </p:nvSpPr>
        <p:spPr>
          <a:xfrm>
            <a:off x="9458325" y="5205208"/>
            <a:ext cx="2162175" cy="609600"/>
          </a:xfrm>
          <a:prstGeom prst="rect">
            <a:avLst/>
          </a:prstGeom>
        </p:spPr>
        <p:txBody>
          <a:bodyPr anchor="ctr">
            <a:normAutofit/>
          </a:bodyPr>
          <a:lstStyle>
            <a:lvl1pPr marL="0" indent="0">
              <a:buNone/>
              <a:defRPr sz="1800">
                <a:latin typeface="+mn-lt"/>
              </a:defRPr>
            </a:lvl1pPr>
            <a:lvl2pPr marL="457200" indent="0">
              <a:buNone/>
              <a:defRPr/>
            </a:lvl2pPr>
          </a:lstStyle>
          <a:p>
            <a:pPr lvl="0"/>
            <a:r>
              <a:rPr lang="en-US"/>
              <a:t>Click to add text</a:t>
            </a:r>
          </a:p>
        </p:txBody>
      </p:sp>
      <p:sp>
        <p:nvSpPr>
          <p:cNvPr id="35" name="Picture Placeholder 3">
            <a:extLst>
              <a:ext uri="{FF2B5EF4-FFF2-40B4-BE49-F238E27FC236}">
                <a16:creationId xmlns:a16="http://schemas.microsoft.com/office/drawing/2014/main" id="{E2F27F7B-F27B-4DAF-B433-8706F05820A4}"/>
              </a:ext>
            </a:extLst>
          </p:cNvPr>
          <p:cNvSpPr>
            <a:spLocks noGrp="1"/>
          </p:cNvSpPr>
          <p:nvPr>
            <p:ph type="pic" sz="quarter" idx="13" hasCustomPrompt="1"/>
          </p:nvPr>
        </p:nvSpPr>
        <p:spPr>
          <a:xfrm>
            <a:off x="1309850" y="3429000"/>
            <a:ext cx="5814850" cy="3053193"/>
          </a:xfrm>
          <a:prstGeom prst="rect">
            <a:avLst/>
          </a:prstGeom>
        </p:spPr>
        <p:txBody>
          <a:bodyPr anchor="ctr"/>
          <a:lstStyle>
            <a:lvl1pPr marL="0" indent="0" algn="ctr">
              <a:buNone/>
              <a:defRPr sz="2000"/>
            </a:lvl1pPr>
          </a:lstStyle>
          <a:p>
            <a:r>
              <a:rPr lang="en-US"/>
              <a:t>Click to add illustration</a:t>
            </a:r>
            <a:endParaRPr lang="en-GB"/>
          </a:p>
        </p:txBody>
      </p:sp>
      <p:sp>
        <p:nvSpPr>
          <p:cNvPr id="36" name="Text Placeholder 12">
            <a:extLst>
              <a:ext uri="{FF2B5EF4-FFF2-40B4-BE49-F238E27FC236}">
                <a16:creationId xmlns:a16="http://schemas.microsoft.com/office/drawing/2014/main" id="{165982C3-46F4-4FEB-9D94-6E790A294504}"/>
              </a:ext>
            </a:extLst>
          </p:cNvPr>
          <p:cNvSpPr>
            <a:spLocks noGrp="1"/>
          </p:cNvSpPr>
          <p:nvPr>
            <p:ph type="body" sz="quarter" idx="21" hasCustomPrompt="1"/>
          </p:nvPr>
        </p:nvSpPr>
        <p:spPr>
          <a:xfrm>
            <a:off x="1309850" y="1893887"/>
            <a:ext cx="5814848" cy="1140857"/>
          </a:xfrm>
          <a:prstGeom prst="rect">
            <a:avLst/>
          </a:prstGeom>
        </p:spPr>
        <p:txBody>
          <a:bodyPr lIns="0" anchor="ctr">
            <a:normAutofit/>
          </a:bodyPr>
          <a:lstStyle>
            <a:lvl1pPr marL="0" indent="0">
              <a:buNone/>
              <a:defRPr sz="1800" b="0">
                <a:latin typeface="+mn-lt"/>
              </a:defRPr>
            </a:lvl1pPr>
            <a:lvl2pPr marL="457200" indent="0">
              <a:buNone/>
              <a:defRPr/>
            </a:lvl2pPr>
          </a:lstStyle>
          <a:p>
            <a:pPr lvl="0"/>
            <a:r>
              <a:rPr lang="en-US"/>
              <a:t>Click to add text box</a:t>
            </a:r>
          </a:p>
        </p:txBody>
      </p:sp>
      <p:grpSp>
        <p:nvGrpSpPr>
          <p:cNvPr id="19" name="Group 18">
            <a:extLst>
              <a:ext uri="{FF2B5EF4-FFF2-40B4-BE49-F238E27FC236}">
                <a16:creationId xmlns:a16="http://schemas.microsoft.com/office/drawing/2014/main" id="{6EED3537-0F4E-4A81-A452-7AD88DFC4495}"/>
              </a:ext>
            </a:extLst>
          </p:cNvPr>
          <p:cNvGrpSpPr/>
          <p:nvPr userDrawn="1"/>
        </p:nvGrpSpPr>
        <p:grpSpPr>
          <a:xfrm>
            <a:off x="0" y="0"/>
            <a:ext cx="939493" cy="6858000"/>
            <a:chOff x="0" y="0"/>
            <a:chExt cx="939493" cy="6858000"/>
          </a:xfrm>
        </p:grpSpPr>
        <p:sp>
          <p:nvSpPr>
            <p:cNvPr id="20" name="Rectangle 19">
              <a:extLst>
                <a:ext uri="{FF2B5EF4-FFF2-40B4-BE49-F238E27FC236}">
                  <a16:creationId xmlns:a16="http://schemas.microsoft.com/office/drawing/2014/main" id="{6817C5DE-5A23-4BFA-942F-ADB091F27EB2}"/>
                </a:ext>
              </a:extLst>
            </p:cNvPr>
            <p:cNvSpPr/>
            <p:nvPr userDrawn="1"/>
          </p:nvSpPr>
          <p:spPr>
            <a:xfrm>
              <a:off x="0" y="0"/>
              <a:ext cx="93948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descr="Icon&#10;&#10;Description automatically generated">
              <a:extLst>
                <a:ext uri="{FF2B5EF4-FFF2-40B4-BE49-F238E27FC236}">
                  <a16:creationId xmlns:a16="http://schemas.microsoft.com/office/drawing/2014/main" id="{1CB50745-28E9-493E-848E-B11A5F86FD4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6206" y="6060281"/>
              <a:ext cx="683420" cy="688182"/>
            </a:xfrm>
            <a:prstGeom prst="rect">
              <a:avLst/>
            </a:prstGeom>
            <a:solidFill>
              <a:schemeClr val="bg1"/>
            </a:solidFill>
          </p:spPr>
        </p:pic>
        <p:cxnSp>
          <p:nvCxnSpPr>
            <p:cNvPr id="26" name="Straight Connector 25">
              <a:extLst>
                <a:ext uri="{FF2B5EF4-FFF2-40B4-BE49-F238E27FC236}">
                  <a16:creationId xmlns:a16="http://schemas.microsoft.com/office/drawing/2014/main" id="{9D3CE2F4-EEED-4665-92E3-C9C0A28096C3}"/>
                </a:ext>
              </a:extLst>
            </p:cNvPr>
            <p:cNvCxnSpPr>
              <a:cxnSpLocks/>
            </p:cNvCxnSpPr>
            <p:nvPr userDrawn="1"/>
          </p:nvCxnSpPr>
          <p:spPr>
            <a:xfrm>
              <a:off x="939493" y="0"/>
              <a:ext cx="0" cy="6858000"/>
            </a:xfrm>
            <a:prstGeom prst="line">
              <a:avLst/>
            </a:prstGeom>
            <a:ln>
              <a:solidFill>
                <a:srgbClr val="EDEDED"/>
              </a:solidFill>
            </a:ln>
          </p:spPr>
          <p:style>
            <a:lnRef idx="1">
              <a:schemeClr val="accent1"/>
            </a:lnRef>
            <a:fillRef idx="0">
              <a:schemeClr val="accent1"/>
            </a:fillRef>
            <a:effectRef idx="0">
              <a:schemeClr val="accent1"/>
            </a:effectRef>
            <a:fontRef idx="minor">
              <a:schemeClr val="tx1"/>
            </a:fontRef>
          </p:style>
        </p:cxnSp>
      </p:grpSp>
      <p:sp>
        <p:nvSpPr>
          <p:cNvPr id="4" name="Rectangle 3">
            <a:extLst>
              <a:ext uri="{FF2B5EF4-FFF2-40B4-BE49-F238E27FC236}">
                <a16:creationId xmlns:a16="http://schemas.microsoft.com/office/drawing/2014/main" id="{0D00C534-E656-40B7-865C-D2710A6D1081}"/>
              </a:ext>
            </a:extLst>
          </p:cNvPr>
          <p:cNvSpPr/>
          <p:nvPr userDrawn="1"/>
        </p:nvSpPr>
        <p:spPr>
          <a:xfrm>
            <a:off x="11831628" y="0"/>
            <a:ext cx="360372" cy="662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93CE1C7F-B10E-4CFA-8AC3-FBE69BE252E4}"/>
              </a:ext>
            </a:extLst>
          </p:cNvPr>
          <p:cNvSpPr>
            <a:spLocks noGrp="1"/>
          </p:cNvSpPr>
          <p:nvPr>
            <p:ph type="sldNum" sz="quarter" idx="22"/>
          </p:nvPr>
        </p:nvSpPr>
        <p:spPr/>
        <p:txBody>
          <a:bodyPr/>
          <a:lstStyle/>
          <a:p>
            <a:fld id="{588EA2A4-1978-42F3-AED7-6E9164233BDC}" type="slidenum">
              <a:rPr lang="en-GB" smtClean="0"/>
              <a:pPr/>
              <a:t>‹Nr.›</a:t>
            </a:fld>
            <a:endParaRPr lang="en-GB"/>
          </a:p>
        </p:txBody>
      </p:sp>
    </p:spTree>
    <p:extLst>
      <p:ext uri="{BB962C8B-B14F-4D97-AF65-F5344CB8AC3E}">
        <p14:creationId xmlns:p14="http://schemas.microsoft.com/office/powerpoint/2010/main" val="3197898470"/>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64" presetClass="path" presetSubtype="0" decel="100000" fill="hold" grpId="1" nodeType="withEffect">
                                      <p:stCondLst>
                                        <p:cond delay="0"/>
                                      </p:stCondLst>
                                      <p:childTnLst>
                                        <p:animMotion origin="layout" path="M -2.29167E-6 0.06991 L -2.29167E-6 -3.7037E-6 " pathEditMode="relative" rAng="0" ptsTypes="AA">
                                          <p:cBhvr>
                                            <p:cTn id="9" dur="500" fill="hold"/>
                                            <p:tgtEl>
                                              <p:spTgt spid="36"/>
                                            </p:tgtEl>
                                            <p:attrNameLst>
                                              <p:attrName>ppt_x</p:attrName>
                                              <p:attrName>ppt_y</p:attrName>
                                            </p:attrNameLst>
                                          </p:cBhvr>
                                          <p:rCtr x="0" y="-3495"/>
                                        </p:animMotion>
                                      </p:childTnLst>
                                    </p:cTn>
                                  </p:par>
                                  <p:par>
                                    <p:cTn id="10" presetID="10"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64" presetClass="path" presetSubtype="0" decel="100000" fill="hold" grpId="1" nodeType="withEffect">
                                      <p:stCondLst>
                                        <p:cond delay="0"/>
                                      </p:stCondLst>
                                      <p:childTnLst>
                                        <p:animMotion origin="layout" path="M 4.375E-6 -0.07477 L 4.375E-6 -7.40741E-7 " pathEditMode="relative" rAng="0" ptsTypes="AA">
                                          <p:cBhvr>
                                            <p:cTn id="14" dur="500" fill="hold"/>
                                            <p:tgtEl>
                                              <p:spTgt spid="35"/>
                                            </p:tgtEl>
                                            <p:attrNameLst>
                                              <p:attrName>ppt_x</p:attrName>
                                              <p:attrName>ppt_y</p:attrName>
                                            </p:attrNameLst>
                                          </p:cBhvr>
                                          <p:rCtr x="0" y="3727"/>
                                        </p:animMotion>
                                      </p:childTnLst>
                                    </p:cTn>
                                  </p:par>
                                </p:childTnLst>
                              </p:cTn>
                            </p:par>
                            <p:par>
                              <p:cTn id="15" fill="hold">
                                <p:stCondLst>
                                  <p:cond delay="500"/>
                                </p:stCondLst>
                                <p:childTnLst>
                                  <p:par>
                                    <p:cTn id="16" presetID="2" presetClass="entr" presetSubtype="2" decel="10000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1+#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par>
                                    <p:cTn id="20" presetID="23" presetClass="entr" presetSubtype="16" fill="hold" grpId="0" nodeType="withEffect">
                                      <p:stCondLst>
                                        <p:cond delay="500"/>
                                      </p:stCondLst>
                                      <p:childTnLst>
                                        <p:set>
                                          <p:cBhvr>
                                            <p:cTn id="21" dur="1" fill="hold">
                                              <p:stCondLst>
                                                <p:cond delay="0"/>
                                              </p:stCondLst>
                                            </p:cTn>
                                            <p:tgtEl>
                                              <p:spTgt spid="22"/>
                                            </p:tgtEl>
                                            <p:attrNameLst>
                                              <p:attrName>style.visibility</p:attrName>
                                            </p:attrNameLst>
                                          </p:cBhvr>
                                          <p:to>
                                            <p:strVal val="visible"/>
                                          </p:to>
                                        </p:set>
                                        <p:anim calcmode="lin" valueType="num">
                                          <p:cBhvr>
                                            <p:cTn id="22" dur="250" fill="hold"/>
                                            <p:tgtEl>
                                              <p:spTgt spid="22"/>
                                            </p:tgtEl>
                                            <p:attrNameLst>
                                              <p:attrName>ppt_w</p:attrName>
                                            </p:attrNameLst>
                                          </p:cBhvr>
                                          <p:tavLst>
                                            <p:tav tm="0">
                                              <p:val>
                                                <p:fltVal val="0"/>
                                              </p:val>
                                            </p:tav>
                                            <p:tav tm="100000">
                                              <p:val>
                                                <p:strVal val="#ppt_w"/>
                                              </p:val>
                                            </p:tav>
                                          </p:tavLst>
                                        </p:anim>
                                        <p:anim calcmode="lin" valueType="num">
                                          <p:cBhvr>
                                            <p:cTn id="23" dur="250" fill="hold"/>
                                            <p:tgtEl>
                                              <p:spTgt spid="22"/>
                                            </p:tgtEl>
                                            <p:attrNameLst>
                                              <p:attrName>ppt_h</p:attrName>
                                            </p:attrNameLst>
                                          </p:cBhvr>
                                          <p:tavLst>
                                            <p:tav tm="0">
                                              <p:val>
                                                <p:fltVal val="0"/>
                                              </p:val>
                                            </p:tav>
                                            <p:tav tm="100000">
                                              <p:val>
                                                <p:strVal val="#ppt_h"/>
                                              </p:val>
                                            </p:tav>
                                          </p:tavLst>
                                        </p:anim>
                                      </p:childTnLst>
                                    </p:cTn>
                                  </p:par>
                                  <p:par>
                                    <p:cTn id="24" presetID="6" presetClass="emph" presetSubtype="0" fill="hold" grpId="1" nodeType="withEffect" p14:presetBounceEnd="99000">
                                      <p:stCondLst>
                                        <p:cond delay="500"/>
                                      </p:stCondLst>
                                      <p:childTnLst>
                                        <p:animScale p14:bounceEnd="99000">
                                          <p:cBhvr>
                                            <p:cTn id="25" dur="1000" fill="hold"/>
                                            <p:tgtEl>
                                              <p:spTgt spid="22"/>
                                            </p:tgtEl>
                                          </p:cBhvr>
                                          <p:by x="110000" y="110000"/>
                                        </p:animScale>
                                      </p:childTnLst>
                                    </p:cTn>
                                  </p:par>
                                  <p:par>
                                    <p:cTn id="26" presetID="6" presetClass="emph" presetSubtype="0" fill="hold" grpId="2" nodeType="withEffect">
                                      <p:stCondLst>
                                        <p:cond delay="500"/>
                                      </p:stCondLst>
                                      <p:childTnLst>
                                        <p:animScale>
                                          <p:cBhvr>
                                            <p:cTn id="27" dur="250" fill="hold"/>
                                            <p:tgtEl>
                                              <p:spTgt spid="22"/>
                                            </p:tgtEl>
                                          </p:cBhvr>
                                          <p:by x="91000" y="91000"/>
                                        </p:animScale>
                                      </p:childTnLst>
                                    </p:cTn>
                                  </p:par>
                                  <p:par>
                                    <p:cTn id="28" presetID="10" presetClass="entr" presetSubtype="0" fill="hold" grpId="0" nodeType="withEffect">
                                      <p:stCondLst>
                                        <p:cond delay="50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64" presetClass="path" presetSubtype="0" decel="100000" fill="hold" grpId="1" nodeType="withEffect">
                                      <p:stCondLst>
                                        <p:cond delay="500"/>
                                      </p:stCondLst>
                                      <p:childTnLst>
                                        <p:animMotion origin="layout" path="M -0.04388 7.40741E-7 L 1.66667E-6 7.40741E-7 " pathEditMode="relative" rAng="0" ptsTypes="AA">
                                          <p:cBhvr>
                                            <p:cTn id="32" dur="500" fill="hold"/>
                                            <p:tgtEl>
                                              <p:spTgt spid="23"/>
                                            </p:tgtEl>
                                            <p:attrNameLst>
                                              <p:attrName>ppt_x</p:attrName>
                                              <p:attrName>ppt_y</p:attrName>
                                            </p:attrNameLst>
                                          </p:cBhvr>
                                          <p:rCtr x="2187" y="0"/>
                                        </p:animMotion>
                                      </p:childTnLst>
                                    </p:cTn>
                                  </p:par>
                                  <p:par>
                                    <p:cTn id="33" presetID="23" presetClass="entr" presetSubtype="16" fill="hold" grpId="0" nodeType="withEffect">
                                      <p:stCondLst>
                                        <p:cond delay="700"/>
                                      </p:stCondLst>
                                      <p:childTnLst>
                                        <p:set>
                                          <p:cBhvr>
                                            <p:cTn id="34" dur="1" fill="hold">
                                              <p:stCondLst>
                                                <p:cond delay="0"/>
                                              </p:stCondLst>
                                            </p:cTn>
                                            <p:tgtEl>
                                              <p:spTgt spid="24"/>
                                            </p:tgtEl>
                                            <p:attrNameLst>
                                              <p:attrName>style.visibility</p:attrName>
                                            </p:attrNameLst>
                                          </p:cBhvr>
                                          <p:to>
                                            <p:strVal val="visible"/>
                                          </p:to>
                                        </p:set>
                                        <p:anim calcmode="lin" valueType="num">
                                          <p:cBhvr>
                                            <p:cTn id="35" dur="250" fill="hold"/>
                                            <p:tgtEl>
                                              <p:spTgt spid="24"/>
                                            </p:tgtEl>
                                            <p:attrNameLst>
                                              <p:attrName>ppt_w</p:attrName>
                                            </p:attrNameLst>
                                          </p:cBhvr>
                                          <p:tavLst>
                                            <p:tav tm="0">
                                              <p:val>
                                                <p:fltVal val="0"/>
                                              </p:val>
                                            </p:tav>
                                            <p:tav tm="100000">
                                              <p:val>
                                                <p:strVal val="#ppt_w"/>
                                              </p:val>
                                            </p:tav>
                                          </p:tavLst>
                                        </p:anim>
                                        <p:anim calcmode="lin" valueType="num">
                                          <p:cBhvr>
                                            <p:cTn id="36" dur="250" fill="hold"/>
                                            <p:tgtEl>
                                              <p:spTgt spid="24"/>
                                            </p:tgtEl>
                                            <p:attrNameLst>
                                              <p:attrName>ppt_h</p:attrName>
                                            </p:attrNameLst>
                                          </p:cBhvr>
                                          <p:tavLst>
                                            <p:tav tm="0">
                                              <p:val>
                                                <p:fltVal val="0"/>
                                              </p:val>
                                            </p:tav>
                                            <p:tav tm="100000">
                                              <p:val>
                                                <p:strVal val="#ppt_h"/>
                                              </p:val>
                                            </p:tav>
                                          </p:tavLst>
                                        </p:anim>
                                      </p:childTnLst>
                                    </p:cTn>
                                  </p:par>
                                  <p:par>
                                    <p:cTn id="37" presetID="6" presetClass="emph" presetSubtype="0" fill="hold" grpId="1" nodeType="withEffect" p14:presetBounceEnd="99000">
                                      <p:stCondLst>
                                        <p:cond delay="700"/>
                                      </p:stCondLst>
                                      <p:childTnLst>
                                        <p:animScale p14:bounceEnd="99000">
                                          <p:cBhvr>
                                            <p:cTn id="38" dur="1000" fill="hold"/>
                                            <p:tgtEl>
                                              <p:spTgt spid="24"/>
                                            </p:tgtEl>
                                          </p:cBhvr>
                                          <p:by x="110000" y="110000"/>
                                        </p:animScale>
                                      </p:childTnLst>
                                    </p:cTn>
                                  </p:par>
                                  <p:par>
                                    <p:cTn id="39" presetID="6" presetClass="emph" presetSubtype="0" fill="hold" grpId="2" nodeType="withEffect">
                                      <p:stCondLst>
                                        <p:cond delay="700"/>
                                      </p:stCondLst>
                                      <p:childTnLst>
                                        <p:animScale>
                                          <p:cBhvr>
                                            <p:cTn id="40" dur="250" fill="hold"/>
                                            <p:tgtEl>
                                              <p:spTgt spid="24"/>
                                            </p:tgtEl>
                                          </p:cBhvr>
                                          <p:by x="91000" y="91000"/>
                                        </p:animScale>
                                      </p:childTnLst>
                                    </p:cTn>
                                  </p:par>
                                  <p:par>
                                    <p:cTn id="41" presetID="10" presetClass="entr" presetSubtype="0" fill="hold" grpId="0" nodeType="withEffect">
                                      <p:stCondLst>
                                        <p:cond delay="70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par>
                                    <p:cTn id="44" presetID="64" presetClass="path" presetSubtype="0" decel="100000" fill="hold" grpId="1" nodeType="withEffect">
                                      <p:stCondLst>
                                        <p:cond delay="700"/>
                                      </p:stCondLst>
                                      <p:childTnLst>
                                        <p:animMotion origin="layout" path="M -0.04388 7.40741E-7 L 1.66667E-6 7.40741E-7 " pathEditMode="relative" rAng="0" ptsTypes="AA">
                                          <p:cBhvr>
                                            <p:cTn id="45" dur="500" fill="hold"/>
                                            <p:tgtEl>
                                              <p:spTgt spid="28"/>
                                            </p:tgtEl>
                                            <p:attrNameLst>
                                              <p:attrName>ppt_x</p:attrName>
                                              <p:attrName>ppt_y</p:attrName>
                                            </p:attrNameLst>
                                          </p:cBhvr>
                                          <p:rCtr x="2187" y="0"/>
                                        </p:animMotion>
                                      </p:childTnLst>
                                    </p:cTn>
                                  </p:par>
                                  <p:par>
                                    <p:cTn id="46" presetID="23" presetClass="entr" presetSubtype="16" fill="hold" grpId="0" nodeType="withEffect">
                                      <p:stCondLst>
                                        <p:cond delay="900"/>
                                      </p:stCondLst>
                                      <p:childTnLst>
                                        <p:set>
                                          <p:cBhvr>
                                            <p:cTn id="47" dur="1" fill="hold">
                                              <p:stCondLst>
                                                <p:cond delay="0"/>
                                              </p:stCondLst>
                                            </p:cTn>
                                            <p:tgtEl>
                                              <p:spTgt spid="33"/>
                                            </p:tgtEl>
                                            <p:attrNameLst>
                                              <p:attrName>style.visibility</p:attrName>
                                            </p:attrNameLst>
                                          </p:cBhvr>
                                          <p:to>
                                            <p:strVal val="visible"/>
                                          </p:to>
                                        </p:set>
                                        <p:anim calcmode="lin" valueType="num">
                                          <p:cBhvr>
                                            <p:cTn id="48" dur="250" fill="hold"/>
                                            <p:tgtEl>
                                              <p:spTgt spid="33"/>
                                            </p:tgtEl>
                                            <p:attrNameLst>
                                              <p:attrName>ppt_w</p:attrName>
                                            </p:attrNameLst>
                                          </p:cBhvr>
                                          <p:tavLst>
                                            <p:tav tm="0">
                                              <p:val>
                                                <p:fltVal val="0"/>
                                              </p:val>
                                            </p:tav>
                                            <p:tav tm="100000">
                                              <p:val>
                                                <p:strVal val="#ppt_w"/>
                                              </p:val>
                                            </p:tav>
                                          </p:tavLst>
                                        </p:anim>
                                        <p:anim calcmode="lin" valueType="num">
                                          <p:cBhvr>
                                            <p:cTn id="49" dur="250" fill="hold"/>
                                            <p:tgtEl>
                                              <p:spTgt spid="33"/>
                                            </p:tgtEl>
                                            <p:attrNameLst>
                                              <p:attrName>ppt_h</p:attrName>
                                            </p:attrNameLst>
                                          </p:cBhvr>
                                          <p:tavLst>
                                            <p:tav tm="0">
                                              <p:val>
                                                <p:fltVal val="0"/>
                                              </p:val>
                                            </p:tav>
                                            <p:tav tm="100000">
                                              <p:val>
                                                <p:strVal val="#ppt_h"/>
                                              </p:val>
                                            </p:tav>
                                          </p:tavLst>
                                        </p:anim>
                                      </p:childTnLst>
                                    </p:cTn>
                                  </p:par>
                                  <p:par>
                                    <p:cTn id="50" presetID="6" presetClass="emph" presetSubtype="0" fill="hold" grpId="1" nodeType="withEffect" p14:presetBounceEnd="99000">
                                      <p:stCondLst>
                                        <p:cond delay="900"/>
                                      </p:stCondLst>
                                      <p:childTnLst>
                                        <p:animScale p14:bounceEnd="99000">
                                          <p:cBhvr>
                                            <p:cTn id="51" dur="1000" fill="hold"/>
                                            <p:tgtEl>
                                              <p:spTgt spid="33"/>
                                            </p:tgtEl>
                                          </p:cBhvr>
                                          <p:by x="110000" y="110000"/>
                                        </p:animScale>
                                      </p:childTnLst>
                                    </p:cTn>
                                  </p:par>
                                  <p:par>
                                    <p:cTn id="52" presetID="6" presetClass="emph" presetSubtype="0" fill="hold" grpId="2" nodeType="withEffect">
                                      <p:stCondLst>
                                        <p:cond delay="900"/>
                                      </p:stCondLst>
                                      <p:childTnLst>
                                        <p:animScale>
                                          <p:cBhvr>
                                            <p:cTn id="53" dur="250" fill="hold"/>
                                            <p:tgtEl>
                                              <p:spTgt spid="33"/>
                                            </p:tgtEl>
                                          </p:cBhvr>
                                          <p:by x="91000" y="91000"/>
                                        </p:animScale>
                                      </p:childTnLst>
                                    </p:cTn>
                                  </p:par>
                                  <p:par>
                                    <p:cTn id="54" presetID="10" presetClass="entr" presetSubtype="0" fill="hold" grpId="0" nodeType="withEffect">
                                      <p:stCondLst>
                                        <p:cond delay="90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par>
                                    <p:cTn id="57" presetID="64" presetClass="path" presetSubtype="0" decel="100000" fill="hold" grpId="1" nodeType="withEffect">
                                      <p:stCondLst>
                                        <p:cond delay="900"/>
                                      </p:stCondLst>
                                      <p:childTnLst>
                                        <p:animMotion origin="layout" path="M -0.04388 7.40741E-7 L 1.66667E-6 7.40741E-7 " pathEditMode="relative" rAng="0" ptsTypes="AA">
                                          <p:cBhvr>
                                            <p:cTn id="58" dur="500" fill="hold"/>
                                            <p:tgtEl>
                                              <p:spTgt spid="31"/>
                                            </p:tgtEl>
                                            <p:attrNameLst>
                                              <p:attrName>ppt_x</p:attrName>
                                              <p:attrName>ppt_y</p:attrName>
                                            </p:attrNameLst>
                                          </p:cBhvr>
                                          <p:rCtr x="2187" y="0"/>
                                        </p:animMotion>
                                      </p:childTnLst>
                                    </p:cTn>
                                  </p:par>
                                  <p:par>
                                    <p:cTn id="59" presetID="23" presetClass="entr" presetSubtype="16" fill="hold" grpId="0" nodeType="withEffect">
                                      <p:stCondLst>
                                        <p:cond delay="1100"/>
                                      </p:stCondLst>
                                      <p:childTnLst>
                                        <p:set>
                                          <p:cBhvr>
                                            <p:cTn id="60" dur="1" fill="hold">
                                              <p:stCondLst>
                                                <p:cond delay="0"/>
                                              </p:stCondLst>
                                            </p:cTn>
                                            <p:tgtEl>
                                              <p:spTgt spid="34"/>
                                            </p:tgtEl>
                                            <p:attrNameLst>
                                              <p:attrName>style.visibility</p:attrName>
                                            </p:attrNameLst>
                                          </p:cBhvr>
                                          <p:to>
                                            <p:strVal val="visible"/>
                                          </p:to>
                                        </p:set>
                                        <p:anim calcmode="lin" valueType="num">
                                          <p:cBhvr>
                                            <p:cTn id="61" dur="250" fill="hold"/>
                                            <p:tgtEl>
                                              <p:spTgt spid="34"/>
                                            </p:tgtEl>
                                            <p:attrNameLst>
                                              <p:attrName>ppt_w</p:attrName>
                                            </p:attrNameLst>
                                          </p:cBhvr>
                                          <p:tavLst>
                                            <p:tav tm="0">
                                              <p:val>
                                                <p:fltVal val="0"/>
                                              </p:val>
                                            </p:tav>
                                            <p:tav tm="100000">
                                              <p:val>
                                                <p:strVal val="#ppt_w"/>
                                              </p:val>
                                            </p:tav>
                                          </p:tavLst>
                                        </p:anim>
                                        <p:anim calcmode="lin" valueType="num">
                                          <p:cBhvr>
                                            <p:cTn id="62" dur="250" fill="hold"/>
                                            <p:tgtEl>
                                              <p:spTgt spid="34"/>
                                            </p:tgtEl>
                                            <p:attrNameLst>
                                              <p:attrName>ppt_h</p:attrName>
                                            </p:attrNameLst>
                                          </p:cBhvr>
                                          <p:tavLst>
                                            <p:tav tm="0">
                                              <p:val>
                                                <p:fltVal val="0"/>
                                              </p:val>
                                            </p:tav>
                                            <p:tav tm="100000">
                                              <p:val>
                                                <p:strVal val="#ppt_h"/>
                                              </p:val>
                                            </p:tav>
                                          </p:tavLst>
                                        </p:anim>
                                      </p:childTnLst>
                                    </p:cTn>
                                  </p:par>
                                  <p:par>
                                    <p:cTn id="63" presetID="6" presetClass="emph" presetSubtype="0" fill="hold" grpId="1" nodeType="withEffect" p14:presetBounceEnd="99000">
                                      <p:stCondLst>
                                        <p:cond delay="1100"/>
                                      </p:stCondLst>
                                      <p:childTnLst>
                                        <p:animScale p14:bounceEnd="99000">
                                          <p:cBhvr>
                                            <p:cTn id="64" dur="1000" fill="hold"/>
                                            <p:tgtEl>
                                              <p:spTgt spid="34"/>
                                            </p:tgtEl>
                                          </p:cBhvr>
                                          <p:by x="110000" y="110000"/>
                                        </p:animScale>
                                      </p:childTnLst>
                                    </p:cTn>
                                  </p:par>
                                  <p:par>
                                    <p:cTn id="65" presetID="6" presetClass="emph" presetSubtype="0" fill="hold" grpId="2" nodeType="withEffect">
                                      <p:stCondLst>
                                        <p:cond delay="1100"/>
                                      </p:stCondLst>
                                      <p:childTnLst>
                                        <p:animScale>
                                          <p:cBhvr>
                                            <p:cTn id="66" dur="250" fill="hold"/>
                                            <p:tgtEl>
                                              <p:spTgt spid="34"/>
                                            </p:tgtEl>
                                          </p:cBhvr>
                                          <p:by x="91000" y="91000"/>
                                        </p:animScale>
                                      </p:childTnLst>
                                    </p:cTn>
                                  </p:par>
                                  <p:par>
                                    <p:cTn id="67" presetID="10" presetClass="entr" presetSubtype="0" fill="hold" grpId="0" nodeType="withEffect">
                                      <p:stCondLst>
                                        <p:cond delay="1100"/>
                                      </p:stCondLst>
                                      <p:childTnLst>
                                        <p:set>
                                          <p:cBhvr>
                                            <p:cTn id="68" dur="1" fill="hold">
                                              <p:stCondLst>
                                                <p:cond delay="0"/>
                                              </p:stCondLst>
                                            </p:cTn>
                                            <p:tgtEl>
                                              <p:spTgt spid="32"/>
                                            </p:tgtEl>
                                            <p:attrNameLst>
                                              <p:attrName>style.visibility</p:attrName>
                                            </p:attrNameLst>
                                          </p:cBhvr>
                                          <p:to>
                                            <p:strVal val="visible"/>
                                          </p:to>
                                        </p:set>
                                        <p:animEffect transition="in" filter="fade">
                                          <p:cBhvr>
                                            <p:cTn id="69" dur="500"/>
                                            <p:tgtEl>
                                              <p:spTgt spid="32"/>
                                            </p:tgtEl>
                                          </p:cBhvr>
                                        </p:animEffect>
                                      </p:childTnLst>
                                    </p:cTn>
                                  </p:par>
                                  <p:par>
                                    <p:cTn id="70" presetID="64" presetClass="path" presetSubtype="0" decel="100000" fill="hold" grpId="1" nodeType="withEffect">
                                      <p:stCondLst>
                                        <p:cond delay="1100"/>
                                      </p:stCondLst>
                                      <p:childTnLst>
                                        <p:animMotion origin="layout" path="M -0.04388 7.40741E-7 L 1.66667E-6 7.40741E-7 " pathEditMode="relative" rAng="0" ptsTypes="AA">
                                          <p:cBhvr>
                                            <p:cTn id="71" dur="500" fill="hold"/>
                                            <p:tgtEl>
                                              <p:spTgt spid="32"/>
                                            </p:tgtEl>
                                            <p:attrNameLst>
                                              <p:attrName>ppt_x</p:attrName>
                                              <p:attrName>ppt_y</p:attrName>
                                            </p:attrNameLst>
                                          </p:cBhvr>
                                          <p:rCtr x="218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3" grpId="0">
            <p:tmplLst>
              <p:tmpl>
                <p:tnLst>
                  <p:par>
                    <p:cTn presetID="10" presetClass="entr" presetSubtype="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3" grpId="1">
            <p:tmplLst>
              <p:tmpl>
                <p:tnLst>
                  <p:par>
                    <p:cTn presetID="64" presetClass="path" presetSubtype="0" decel="100000" fill="hold" nodeType="withEffect">
                      <p:stCondLst>
                        <p:cond delay="500"/>
                      </p:stCondLst>
                      <p:childTnLst>
                        <p:animMotion origin="layout" path="M -0.04388 7.40741E-7 L 1.66667E-6 7.40741E-7 " pathEditMode="relative" rAng="0" ptsTypes="AA">
                          <p:cBhvr>
                            <p:cTn dur="500" fill="hold"/>
                            <p:tgtEl>
                              <p:spTgt spid="23"/>
                            </p:tgtEl>
                            <p:attrNameLst>
                              <p:attrName>ppt_x</p:attrName>
                              <p:attrName>ppt_y</p:attrName>
                            </p:attrNameLst>
                          </p:cBhvr>
                          <p:rCtr x="2187" y="0"/>
                        </p:animMotion>
                      </p:childTnLst>
                    </p:cTn>
                  </p:par>
                </p:tnLst>
              </p:tmpl>
            </p:tmplLst>
          </p:bldP>
          <p:bldP spid="22" grpId="0"/>
          <p:bldP spid="22" grpId="1"/>
          <p:bldP spid="22" grpId="2"/>
          <p:bldP spid="24" grpId="0"/>
          <p:bldP spid="24" grpId="1"/>
          <p:bldP spid="24" grpId="2"/>
          <p:bldP spid="33" grpId="0"/>
          <p:bldP spid="33" grpId="1"/>
          <p:bldP spid="33" grpId="2"/>
          <p:bldP spid="34" grpId="0"/>
          <p:bldP spid="34" grpId="1"/>
          <p:bldP spid="34" grpId="2"/>
          <p:bldP spid="28" grpId="0">
            <p:tmplLst>
              <p:tmpl>
                <p:tnLst>
                  <p:par>
                    <p:cTn presetID="10" presetClass="entr" presetSubtype="0" fill="hold" nodeType="withEffect">
                      <p:stCondLst>
                        <p:cond delay="7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8" grpId="1">
            <p:tmplLst>
              <p:tmpl>
                <p:tnLst>
                  <p:par>
                    <p:cTn presetID="64" presetClass="path" presetSubtype="0" decel="100000" fill="hold" nodeType="withEffect">
                      <p:stCondLst>
                        <p:cond delay="700"/>
                      </p:stCondLst>
                      <p:childTnLst>
                        <p:animMotion origin="layout" path="M -0.04388 7.40741E-7 L 1.66667E-6 7.40741E-7 " pathEditMode="relative" rAng="0" ptsTypes="AA">
                          <p:cBhvr>
                            <p:cTn dur="500" fill="hold"/>
                            <p:tgtEl>
                              <p:spTgt spid="28"/>
                            </p:tgtEl>
                            <p:attrNameLst>
                              <p:attrName>ppt_x</p:attrName>
                              <p:attrName>ppt_y</p:attrName>
                            </p:attrNameLst>
                          </p:cBhvr>
                          <p:rCtr x="2187" y="0"/>
                        </p:animMotion>
                      </p:childTnLst>
                    </p:cTn>
                  </p:par>
                </p:tnLst>
              </p:tmpl>
            </p:tmplLst>
          </p:bldP>
          <p:bldP spid="31" grpId="0">
            <p:tmplLst>
              <p:tmpl>
                <p:tnLst>
                  <p:par>
                    <p:cTn presetID="10" presetClass="entr" presetSubtype="0" fill="hold" nodeType="withEffect">
                      <p:stCondLst>
                        <p:cond delay="9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1" grpId="1">
            <p:tmplLst>
              <p:tmpl>
                <p:tnLst>
                  <p:par>
                    <p:cTn presetID="64" presetClass="path" presetSubtype="0" decel="100000" fill="hold" nodeType="withEffect">
                      <p:stCondLst>
                        <p:cond delay="900"/>
                      </p:stCondLst>
                      <p:childTnLst>
                        <p:animMotion origin="layout" path="M -0.04388 7.40741E-7 L 1.66667E-6 7.40741E-7 " pathEditMode="relative" rAng="0" ptsTypes="AA">
                          <p:cBhvr>
                            <p:cTn dur="500" fill="hold"/>
                            <p:tgtEl>
                              <p:spTgt spid="31"/>
                            </p:tgtEl>
                            <p:attrNameLst>
                              <p:attrName>ppt_x</p:attrName>
                              <p:attrName>ppt_y</p:attrName>
                            </p:attrNameLst>
                          </p:cBhvr>
                          <p:rCtr x="2187" y="0"/>
                        </p:animMotion>
                      </p:childTnLst>
                    </p:cTn>
                  </p:par>
                </p:tnLst>
              </p:tmpl>
            </p:tmplLst>
          </p:bldP>
          <p:bldP spid="32" grpId="0">
            <p:tmplLst>
              <p:tmpl>
                <p:tnLst>
                  <p:par>
                    <p:cTn presetID="10" presetClass="entr" presetSubtype="0" fill="hold" nodeType="withEffect">
                      <p:stCondLst>
                        <p:cond delay="110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2" grpId="1">
            <p:tmplLst>
              <p:tmpl>
                <p:tnLst>
                  <p:par>
                    <p:cTn presetID="64" presetClass="path" presetSubtype="0" decel="100000" fill="hold" nodeType="withEffect">
                      <p:stCondLst>
                        <p:cond delay="1100"/>
                      </p:stCondLst>
                      <p:childTnLst>
                        <p:animMotion origin="layout" path="M -0.04388 7.40741E-7 L 1.66667E-6 7.40741E-7 " pathEditMode="relative" rAng="0" ptsTypes="AA">
                          <p:cBhvr>
                            <p:cTn dur="500" fill="hold"/>
                            <p:tgtEl>
                              <p:spTgt spid="32"/>
                            </p:tgtEl>
                            <p:attrNameLst>
                              <p:attrName>ppt_x</p:attrName>
                              <p:attrName>ppt_y</p:attrName>
                            </p:attrNameLst>
                          </p:cBhvr>
                          <p:rCtr x="2187" y="0"/>
                        </p:animMotion>
                      </p:childTnLst>
                    </p:cTn>
                  </p:par>
                </p:tnLst>
              </p:tmpl>
            </p:tmplLst>
          </p:bldP>
          <p:bldP spid="35" grpId="0"/>
          <p:bldP spid="35" grpId="1"/>
          <p:bldP spid="36" grpId="0">
            <p:tmplLst>
              <p:tmpl>
                <p:tnLst>
                  <p:par>
                    <p:cTn presetID="10" presetClass="entr" presetSubtype="0"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36" grpId="1">
            <p:tmplLst>
              <p:tmpl>
                <p:tnLst>
                  <p:par>
                    <p:cTn presetID="64" presetClass="path" presetSubtype="0" decel="100000" fill="hold" nodeType="withEffect">
                      <p:stCondLst>
                        <p:cond delay="0"/>
                      </p:stCondLst>
                      <p:childTnLst>
                        <p:animMotion origin="layout" path="M -2.29167E-6 0.06991 L -2.29167E-6 -3.7037E-6 " pathEditMode="relative" rAng="0" ptsTypes="AA">
                          <p:cBhvr>
                            <p:cTn dur="500" fill="hold"/>
                            <p:tgtEl>
                              <p:spTgt spid="36"/>
                            </p:tgtEl>
                            <p:attrNameLst>
                              <p:attrName>ppt_x</p:attrName>
                              <p:attrName>ppt_y</p:attrName>
                            </p:attrNameLst>
                          </p:cBhvr>
                          <p:rCtr x="0" y="-3495"/>
                        </p:animMotion>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64" presetClass="path" presetSubtype="0" decel="100000" fill="hold" grpId="1" nodeType="withEffect">
                                      <p:stCondLst>
                                        <p:cond delay="0"/>
                                      </p:stCondLst>
                                      <p:childTnLst>
                                        <p:animMotion origin="layout" path="M -2.29167E-6 0.06991 L -2.29167E-6 -3.7037E-6 " pathEditMode="relative" rAng="0" ptsTypes="AA">
                                          <p:cBhvr>
                                            <p:cTn id="9" dur="500" fill="hold"/>
                                            <p:tgtEl>
                                              <p:spTgt spid="36"/>
                                            </p:tgtEl>
                                            <p:attrNameLst>
                                              <p:attrName>ppt_x</p:attrName>
                                              <p:attrName>ppt_y</p:attrName>
                                            </p:attrNameLst>
                                          </p:cBhvr>
                                          <p:rCtr x="0" y="-3495"/>
                                        </p:animMotion>
                                      </p:childTnLst>
                                    </p:cTn>
                                  </p:par>
                                  <p:par>
                                    <p:cTn id="10" presetID="10"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64" presetClass="path" presetSubtype="0" decel="100000" fill="hold" grpId="1" nodeType="withEffect">
                                      <p:stCondLst>
                                        <p:cond delay="0"/>
                                      </p:stCondLst>
                                      <p:childTnLst>
                                        <p:animMotion origin="layout" path="M 4.375E-6 -0.07477 L 4.375E-6 -7.40741E-7 " pathEditMode="relative" rAng="0" ptsTypes="AA">
                                          <p:cBhvr>
                                            <p:cTn id="14" dur="500" fill="hold"/>
                                            <p:tgtEl>
                                              <p:spTgt spid="35"/>
                                            </p:tgtEl>
                                            <p:attrNameLst>
                                              <p:attrName>ppt_x</p:attrName>
                                              <p:attrName>ppt_y</p:attrName>
                                            </p:attrNameLst>
                                          </p:cBhvr>
                                          <p:rCtr x="0" y="3727"/>
                                        </p:animMotion>
                                      </p:childTnLst>
                                    </p:cTn>
                                  </p:par>
                                </p:childTnLst>
                              </p:cTn>
                            </p:par>
                            <p:par>
                              <p:cTn id="15" fill="hold">
                                <p:stCondLst>
                                  <p:cond delay="500"/>
                                </p:stCondLst>
                                <p:childTnLst>
                                  <p:par>
                                    <p:cTn id="16" presetID="2" presetClass="entr" presetSubtype="2" decel="10000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1+#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par>
                                    <p:cTn id="20" presetID="23" presetClass="entr" presetSubtype="16" fill="hold" grpId="0" nodeType="withEffect">
                                      <p:stCondLst>
                                        <p:cond delay="500"/>
                                      </p:stCondLst>
                                      <p:childTnLst>
                                        <p:set>
                                          <p:cBhvr>
                                            <p:cTn id="21" dur="1" fill="hold">
                                              <p:stCondLst>
                                                <p:cond delay="0"/>
                                              </p:stCondLst>
                                            </p:cTn>
                                            <p:tgtEl>
                                              <p:spTgt spid="22"/>
                                            </p:tgtEl>
                                            <p:attrNameLst>
                                              <p:attrName>style.visibility</p:attrName>
                                            </p:attrNameLst>
                                          </p:cBhvr>
                                          <p:to>
                                            <p:strVal val="visible"/>
                                          </p:to>
                                        </p:set>
                                        <p:anim calcmode="lin" valueType="num">
                                          <p:cBhvr>
                                            <p:cTn id="22" dur="250" fill="hold"/>
                                            <p:tgtEl>
                                              <p:spTgt spid="22"/>
                                            </p:tgtEl>
                                            <p:attrNameLst>
                                              <p:attrName>ppt_w</p:attrName>
                                            </p:attrNameLst>
                                          </p:cBhvr>
                                          <p:tavLst>
                                            <p:tav tm="0">
                                              <p:val>
                                                <p:fltVal val="0"/>
                                              </p:val>
                                            </p:tav>
                                            <p:tav tm="100000">
                                              <p:val>
                                                <p:strVal val="#ppt_w"/>
                                              </p:val>
                                            </p:tav>
                                          </p:tavLst>
                                        </p:anim>
                                        <p:anim calcmode="lin" valueType="num">
                                          <p:cBhvr>
                                            <p:cTn id="23" dur="250" fill="hold"/>
                                            <p:tgtEl>
                                              <p:spTgt spid="22"/>
                                            </p:tgtEl>
                                            <p:attrNameLst>
                                              <p:attrName>ppt_h</p:attrName>
                                            </p:attrNameLst>
                                          </p:cBhvr>
                                          <p:tavLst>
                                            <p:tav tm="0">
                                              <p:val>
                                                <p:fltVal val="0"/>
                                              </p:val>
                                            </p:tav>
                                            <p:tav tm="100000">
                                              <p:val>
                                                <p:strVal val="#ppt_h"/>
                                              </p:val>
                                            </p:tav>
                                          </p:tavLst>
                                        </p:anim>
                                      </p:childTnLst>
                                    </p:cTn>
                                  </p:par>
                                  <p:par>
                                    <p:cTn id="24" presetID="6" presetClass="emph" presetSubtype="0" fill="hold" grpId="1" nodeType="withEffect">
                                      <p:stCondLst>
                                        <p:cond delay="500"/>
                                      </p:stCondLst>
                                      <p:childTnLst>
                                        <p:animScale>
                                          <p:cBhvr>
                                            <p:cTn id="25" dur="1000" fill="hold"/>
                                            <p:tgtEl>
                                              <p:spTgt spid="22"/>
                                            </p:tgtEl>
                                          </p:cBhvr>
                                          <p:by x="110000" y="110000"/>
                                        </p:animScale>
                                      </p:childTnLst>
                                    </p:cTn>
                                  </p:par>
                                  <p:par>
                                    <p:cTn id="26" presetID="6" presetClass="emph" presetSubtype="0" fill="hold" grpId="2" nodeType="withEffect">
                                      <p:stCondLst>
                                        <p:cond delay="500"/>
                                      </p:stCondLst>
                                      <p:childTnLst>
                                        <p:animScale>
                                          <p:cBhvr>
                                            <p:cTn id="27" dur="250" fill="hold"/>
                                            <p:tgtEl>
                                              <p:spTgt spid="22"/>
                                            </p:tgtEl>
                                          </p:cBhvr>
                                          <p:by x="91000" y="91000"/>
                                        </p:animScale>
                                      </p:childTnLst>
                                    </p:cTn>
                                  </p:par>
                                  <p:par>
                                    <p:cTn id="28" presetID="10" presetClass="entr" presetSubtype="0" fill="hold" grpId="0" nodeType="withEffect">
                                      <p:stCondLst>
                                        <p:cond delay="50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64" presetClass="path" presetSubtype="0" decel="100000" fill="hold" grpId="1" nodeType="withEffect">
                                      <p:stCondLst>
                                        <p:cond delay="500"/>
                                      </p:stCondLst>
                                      <p:childTnLst>
                                        <p:animMotion origin="layout" path="M -0.04388 7.40741E-7 L 1.66667E-6 7.40741E-7 " pathEditMode="relative" rAng="0" ptsTypes="AA">
                                          <p:cBhvr>
                                            <p:cTn id="32" dur="500" fill="hold"/>
                                            <p:tgtEl>
                                              <p:spTgt spid="23"/>
                                            </p:tgtEl>
                                            <p:attrNameLst>
                                              <p:attrName>ppt_x</p:attrName>
                                              <p:attrName>ppt_y</p:attrName>
                                            </p:attrNameLst>
                                          </p:cBhvr>
                                          <p:rCtr x="2187" y="0"/>
                                        </p:animMotion>
                                      </p:childTnLst>
                                    </p:cTn>
                                  </p:par>
                                  <p:par>
                                    <p:cTn id="33" presetID="23" presetClass="entr" presetSubtype="16" fill="hold" grpId="0" nodeType="withEffect">
                                      <p:stCondLst>
                                        <p:cond delay="700"/>
                                      </p:stCondLst>
                                      <p:childTnLst>
                                        <p:set>
                                          <p:cBhvr>
                                            <p:cTn id="34" dur="1" fill="hold">
                                              <p:stCondLst>
                                                <p:cond delay="0"/>
                                              </p:stCondLst>
                                            </p:cTn>
                                            <p:tgtEl>
                                              <p:spTgt spid="24"/>
                                            </p:tgtEl>
                                            <p:attrNameLst>
                                              <p:attrName>style.visibility</p:attrName>
                                            </p:attrNameLst>
                                          </p:cBhvr>
                                          <p:to>
                                            <p:strVal val="visible"/>
                                          </p:to>
                                        </p:set>
                                        <p:anim calcmode="lin" valueType="num">
                                          <p:cBhvr>
                                            <p:cTn id="35" dur="250" fill="hold"/>
                                            <p:tgtEl>
                                              <p:spTgt spid="24"/>
                                            </p:tgtEl>
                                            <p:attrNameLst>
                                              <p:attrName>ppt_w</p:attrName>
                                            </p:attrNameLst>
                                          </p:cBhvr>
                                          <p:tavLst>
                                            <p:tav tm="0">
                                              <p:val>
                                                <p:fltVal val="0"/>
                                              </p:val>
                                            </p:tav>
                                            <p:tav tm="100000">
                                              <p:val>
                                                <p:strVal val="#ppt_w"/>
                                              </p:val>
                                            </p:tav>
                                          </p:tavLst>
                                        </p:anim>
                                        <p:anim calcmode="lin" valueType="num">
                                          <p:cBhvr>
                                            <p:cTn id="36" dur="250" fill="hold"/>
                                            <p:tgtEl>
                                              <p:spTgt spid="24"/>
                                            </p:tgtEl>
                                            <p:attrNameLst>
                                              <p:attrName>ppt_h</p:attrName>
                                            </p:attrNameLst>
                                          </p:cBhvr>
                                          <p:tavLst>
                                            <p:tav tm="0">
                                              <p:val>
                                                <p:fltVal val="0"/>
                                              </p:val>
                                            </p:tav>
                                            <p:tav tm="100000">
                                              <p:val>
                                                <p:strVal val="#ppt_h"/>
                                              </p:val>
                                            </p:tav>
                                          </p:tavLst>
                                        </p:anim>
                                      </p:childTnLst>
                                    </p:cTn>
                                  </p:par>
                                  <p:par>
                                    <p:cTn id="37" presetID="6" presetClass="emph" presetSubtype="0" fill="hold" grpId="1" nodeType="withEffect">
                                      <p:stCondLst>
                                        <p:cond delay="700"/>
                                      </p:stCondLst>
                                      <p:childTnLst>
                                        <p:animScale>
                                          <p:cBhvr>
                                            <p:cTn id="38" dur="1000" fill="hold"/>
                                            <p:tgtEl>
                                              <p:spTgt spid="24"/>
                                            </p:tgtEl>
                                          </p:cBhvr>
                                          <p:by x="110000" y="110000"/>
                                        </p:animScale>
                                      </p:childTnLst>
                                    </p:cTn>
                                  </p:par>
                                  <p:par>
                                    <p:cTn id="39" presetID="6" presetClass="emph" presetSubtype="0" fill="hold" grpId="2" nodeType="withEffect">
                                      <p:stCondLst>
                                        <p:cond delay="700"/>
                                      </p:stCondLst>
                                      <p:childTnLst>
                                        <p:animScale>
                                          <p:cBhvr>
                                            <p:cTn id="40" dur="250" fill="hold"/>
                                            <p:tgtEl>
                                              <p:spTgt spid="24"/>
                                            </p:tgtEl>
                                          </p:cBhvr>
                                          <p:by x="91000" y="91000"/>
                                        </p:animScale>
                                      </p:childTnLst>
                                    </p:cTn>
                                  </p:par>
                                  <p:par>
                                    <p:cTn id="41" presetID="10" presetClass="entr" presetSubtype="0" fill="hold" grpId="0" nodeType="withEffect">
                                      <p:stCondLst>
                                        <p:cond delay="70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par>
                                    <p:cTn id="44" presetID="64" presetClass="path" presetSubtype="0" decel="100000" fill="hold" grpId="1" nodeType="withEffect">
                                      <p:stCondLst>
                                        <p:cond delay="700"/>
                                      </p:stCondLst>
                                      <p:childTnLst>
                                        <p:animMotion origin="layout" path="M -0.04388 7.40741E-7 L 1.66667E-6 7.40741E-7 " pathEditMode="relative" rAng="0" ptsTypes="AA">
                                          <p:cBhvr>
                                            <p:cTn id="45" dur="500" fill="hold"/>
                                            <p:tgtEl>
                                              <p:spTgt spid="28"/>
                                            </p:tgtEl>
                                            <p:attrNameLst>
                                              <p:attrName>ppt_x</p:attrName>
                                              <p:attrName>ppt_y</p:attrName>
                                            </p:attrNameLst>
                                          </p:cBhvr>
                                          <p:rCtr x="2187" y="0"/>
                                        </p:animMotion>
                                      </p:childTnLst>
                                    </p:cTn>
                                  </p:par>
                                  <p:par>
                                    <p:cTn id="46" presetID="23" presetClass="entr" presetSubtype="16" fill="hold" grpId="0" nodeType="withEffect">
                                      <p:stCondLst>
                                        <p:cond delay="900"/>
                                      </p:stCondLst>
                                      <p:childTnLst>
                                        <p:set>
                                          <p:cBhvr>
                                            <p:cTn id="47" dur="1" fill="hold">
                                              <p:stCondLst>
                                                <p:cond delay="0"/>
                                              </p:stCondLst>
                                            </p:cTn>
                                            <p:tgtEl>
                                              <p:spTgt spid="33"/>
                                            </p:tgtEl>
                                            <p:attrNameLst>
                                              <p:attrName>style.visibility</p:attrName>
                                            </p:attrNameLst>
                                          </p:cBhvr>
                                          <p:to>
                                            <p:strVal val="visible"/>
                                          </p:to>
                                        </p:set>
                                        <p:anim calcmode="lin" valueType="num">
                                          <p:cBhvr>
                                            <p:cTn id="48" dur="250" fill="hold"/>
                                            <p:tgtEl>
                                              <p:spTgt spid="33"/>
                                            </p:tgtEl>
                                            <p:attrNameLst>
                                              <p:attrName>ppt_w</p:attrName>
                                            </p:attrNameLst>
                                          </p:cBhvr>
                                          <p:tavLst>
                                            <p:tav tm="0">
                                              <p:val>
                                                <p:fltVal val="0"/>
                                              </p:val>
                                            </p:tav>
                                            <p:tav tm="100000">
                                              <p:val>
                                                <p:strVal val="#ppt_w"/>
                                              </p:val>
                                            </p:tav>
                                          </p:tavLst>
                                        </p:anim>
                                        <p:anim calcmode="lin" valueType="num">
                                          <p:cBhvr>
                                            <p:cTn id="49" dur="250" fill="hold"/>
                                            <p:tgtEl>
                                              <p:spTgt spid="33"/>
                                            </p:tgtEl>
                                            <p:attrNameLst>
                                              <p:attrName>ppt_h</p:attrName>
                                            </p:attrNameLst>
                                          </p:cBhvr>
                                          <p:tavLst>
                                            <p:tav tm="0">
                                              <p:val>
                                                <p:fltVal val="0"/>
                                              </p:val>
                                            </p:tav>
                                            <p:tav tm="100000">
                                              <p:val>
                                                <p:strVal val="#ppt_h"/>
                                              </p:val>
                                            </p:tav>
                                          </p:tavLst>
                                        </p:anim>
                                      </p:childTnLst>
                                    </p:cTn>
                                  </p:par>
                                  <p:par>
                                    <p:cTn id="50" presetID="6" presetClass="emph" presetSubtype="0" fill="hold" grpId="1" nodeType="withEffect">
                                      <p:stCondLst>
                                        <p:cond delay="900"/>
                                      </p:stCondLst>
                                      <p:childTnLst>
                                        <p:animScale>
                                          <p:cBhvr>
                                            <p:cTn id="51" dur="1000" fill="hold"/>
                                            <p:tgtEl>
                                              <p:spTgt spid="33"/>
                                            </p:tgtEl>
                                          </p:cBhvr>
                                          <p:by x="110000" y="110000"/>
                                        </p:animScale>
                                      </p:childTnLst>
                                    </p:cTn>
                                  </p:par>
                                  <p:par>
                                    <p:cTn id="52" presetID="6" presetClass="emph" presetSubtype="0" fill="hold" grpId="2" nodeType="withEffect">
                                      <p:stCondLst>
                                        <p:cond delay="900"/>
                                      </p:stCondLst>
                                      <p:childTnLst>
                                        <p:animScale>
                                          <p:cBhvr>
                                            <p:cTn id="53" dur="250" fill="hold"/>
                                            <p:tgtEl>
                                              <p:spTgt spid="33"/>
                                            </p:tgtEl>
                                          </p:cBhvr>
                                          <p:by x="91000" y="91000"/>
                                        </p:animScale>
                                      </p:childTnLst>
                                    </p:cTn>
                                  </p:par>
                                  <p:par>
                                    <p:cTn id="54" presetID="10" presetClass="entr" presetSubtype="0" fill="hold" grpId="0" nodeType="withEffect">
                                      <p:stCondLst>
                                        <p:cond delay="90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par>
                                    <p:cTn id="57" presetID="64" presetClass="path" presetSubtype="0" decel="100000" fill="hold" grpId="1" nodeType="withEffect">
                                      <p:stCondLst>
                                        <p:cond delay="900"/>
                                      </p:stCondLst>
                                      <p:childTnLst>
                                        <p:animMotion origin="layout" path="M -0.04388 7.40741E-7 L 1.66667E-6 7.40741E-7 " pathEditMode="relative" rAng="0" ptsTypes="AA">
                                          <p:cBhvr>
                                            <p:cTn id="58" dur="500" fill="hold"/>
                                            <p:tgtEl>
                                              <p:spTgt spid="31"/>
                                            </p:tgtEl>
                                            <p:attrNameLst>
                                              <p:attrName>ppt_x</p:attrName>
                                              <p:attrName>ppt_y</p:attrName>
                                            </p:attrNameLst>
                                          </p:cBhvr>
                                          <p:rCtr x="2187" y="0"/>
                                        </p:animMotion>
                                      </p:childTnLst>
                                    </p:cTn>
                                  </p:par>
                                  <p:par>
                                    <p:cTn id="59" presetID="23" presetClass="entr" presetSubtype="16" fill="hold" grpId="0" nodeType="withEffect">
                                      <p:stCondLst>
                                        <p:cond delay="1100"/>
                                      </p:stCondLst>
                                      <p:childTnLst>
                                        <p:set>
                                          <p:cBhvr>
                                            <p:cTn id="60" dur="1" fill="hold">
                                              <p:stCondLst>
                                                <p:cond delay="0"/>
                                              </p:stCondLst>
                                            </p:cTn>
                                            <p:tgtEl>
                                              <p:spTgt spid="34"/>
                                            </p:tgtEl>
                                            <p:attrNameLst>
                                              <p:attrName>style.visibility</p:attrName>
                                            </p:attrNameLst>
                                          </p:cBhvr>
                                          <p:to>
                                            <p:strVal val="visible"/>
                                          </p:to>
                                        </p:set>
                                        <p:anim calcmode="lin" valueType="num">
                                          <p:cBhvr>
                                            <p:cTn id="61" dur="250" fill="hold"/>
                                            <p:tgtEl>
                                              <p:spTgt spid="34"/>
                                            </p:tgtEl>
                                            <p:attrNameLst>
                                              <p:attrName>ppt_w</p:attrName>
                                            </p:attrNameLst>
                                          </p:cBhvr>
                                          <p:tavLst>
                                            <p:tav tm="0">
                                              <p:val>
                                                <p:fltVal val="0"/>
                                              </p:val>
                                            </p:tav>
                                            <p:tav tm="100000">
                                              <p:val>
                                                <p:strVal val="#ppt_w"/>
                                              </p:val>
                                            </p:tav>
                                          </p:tavLst>
                                        </p:anim>
                                        <p:anim calcmode="lin" valueType="num">
                                          <p:cBhvr>
                                            <p:cTn id="62" dur="250" fill="hold"/>
                                            <p:tgtEl>
                                              <p:spTgt spid="34"/>
                                            </p:tgtEl>
                                            <p:attrNameLst>
                                              <p:attrName>ppt_h</p:attrName>
                                            </p:attrNameLst>
                                          </p:cBhvr>
                                          <p:tavLst>
                                            <p:tav tm="0">
                                              <p:val>
                                                <p:fltVal val="0"/>
                                              </p:val>
                                            </p:tav>
                                            <p:tav tm="100000">
                                              <p:val>
                                                <p:strVal val="#ppt_h"/>
                                              </p:val>
                                            </p:tav>
                                          </p:tavLst>
                                        </p:anim>
                                      </p:childTnLst>
                                    </p:cTn>
                                  </p:par>
                                  <p:par>
                                    <p:cTn id="63" presetID="6" presetClass="emph" presetSubtype="0" fill="hold" grpId="1" nodeType="withEffect">
                                      <p:stCondLst>
                                        <p:cond delay="1100"/>
                                      </p:stCondLst>
                                      <p:childTnLst>
                                        <p:animScale>
                                          <p:cBhvr>
                                            <p:cTn id="64" dur="1000" fill="hold"/>
                                            <p:tgtEl>
                                              <p:spTgt spid="34"/>
                                            </p:tgtEl>
                                          </p:cBhvr>
                                          <p:by x="110000" y="110000"/>
                                        </p:animScale>
                                      </p:childTnLst>
                                    </p:cTn>
                                  </p:par>
                                  <p:par>
                                    <p:cTn id="65" presetID="6" presetClass="emph" presetSubtype="0" fill="hold" grpId="2" nodeType="withEffect">
                                      <p:stCondLst>
                                        <p:cond delay="1100"/>
                                      </p:stCondLst>
                                      <p:childTnLst>
                                        <p:animScale>
                                          <p:cBhvr>
                                            <p:cTn id="66" dur="250" fill="hold"/>
                                            <p:tgtEl>
                                              <p:spTgt spid="34"/>
                                            </p:tgtEl>
                                          </p:cBhvr>
                                          <p:by x="91000" y="91000"/>
                                        </p:animScale>
                                      </p:childTnLst>
                                    </p:cTn>
                                  </p:par>
                                  <p:par>
                                    <p:cTn id="67" presetID="10" presetClass="entr" presetSubtype="0" fill="hold" grpId="0" nodeType="withEffect">
                                      <p:stCondLst>
                                        <p:cond delay="1100"/>
                                      </p:stCondLst>
                                      <p:childTnLst>
                                        <p:set>
                                          <p:cBhvr>
                                            <p:cTn id="68" dur="1" fill="hold">
                                              <p:stCondLst>
                                                <p:cond delay="0"/>
                                              </p:stCondLst>
                                            </p:cTn>
                                            <p:tgtEl>
                                              <p:spTgt spid="32"/>
                                            </p:tgtEl>
                                            <p:attrNameLst>
                                              <p:attrName>style.visibility</p:attrName>
                                            </p:attrNameLst>
                                          </p:cBhvr>
                                          <p:to>
                                            <p:strVal val="visible"/>
                                          </p:to>
                                        </p:set>
                                        <p:animEffect transition="in" filter="fade">
                                          <p:cBhvr>
                                            <p:cTn id="69" dur="500"/>
                                            <p:tgtEl>
                                              <p:spTgt spid="32"/>
                                            </p:tgtEl>
                                          </p:cBhvr>
                                        </p:animEffect>
                                      </p:childTnLst>
                                    </p:cTn>
                                  </p:par>
                                  <p:par>
                                    <p:cTn id="70" presetID="64" presetClass="path" presetSubtype="0" decel="100000" fill="hold" grpId="1" nodeType="withEffect">
                                      <p:stCondLst>
                                        <p:cond delay="1100"/>
                                      </p:stCondLst>
                                      <p:childTnLst>
                                        <p:animMotion origin="layout" path="M -0.04388 7.40741E-7 L 1.66667E-6 7.40741E-7 " pathEditMode="relative" rAng="0" ptsTypes="AA">
                                          <p:cBhvr>
                                            <p:cTn id="71" dur="500" fill="hold"/>
                                            <p:tgtEl>
                                              <p:spTgt spid="32"/>
                                            </p:tgtEl>
                                            <p:attrNameLst>
                                              <p:attrName>ppt_x</p:attrName>
                                              <p:attrName>ppt_y</p:attrName>
                                            </p:attrNameLst>
                                          </p:cBhvr>
                                          <p:rCtr x="218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3" grpId="0">
            <p:tmplLst>
              <p:tmpl>
                <p:tnLst>
                  <p:par>
                    <p:cTn presetID="10" presetClass="entr" presetSubtype="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3" grpId="1">
            <p:tmplLst>
              <p:tmpl>
                <p:tnLst>
                  <p:par>
                    <p:cTn presetID="64" presetClass="path" presetSubtype="0" decel="100000" fill="hold" nodeType="withEffect">
                      <p:stCondLst>
                        <p:cond delay="500"/>
                      </p:stCondLst>
                      <p:childTnLst>
                        <p:animMotion origin="layout" path="M -0.04388 7.40741E-7 L 1.66667E-6 7.40741E-7 " pathEditMode="relative" rAng="0" ptsTypes="AA">
                          <p:cBhvr>
                            <p:cTn dur="500" fill="hold"/>
                            <p:tgtEl>
                              <p:spTgt spid="23"/>
                            </p:tgtEl>
                            <p:attrNameLst>
                              <p:attrName>ppt_x</p:attrName>
                              <p:attrName>ppt_y</p:attrName>
                            </p:attrNameLst>
                          </p:cBhvr>
                          <p:rCtr x="2187" y="0"/>
                        </p:animMotion>
                      </p:childTnLst>
                    </p:cTn>
                  </p:par>
                </p:tnLst>
              </p:tmpl>
            </p:tmplLst>
          </p:bldP>
          <p:bldP spid="22" grpId="0"/>
          <p:bldP spid="22" grpId="1"/>
          <p:bldP spid="22" grpId="2"/>
          <p:bldP spid="24" grpId="0"/>
          <p:bldP spid="24" grpId="1"/>
          <p:bldP spid="24" grpId="2"/>
          <p:bldP spid="33" grpId="0"/>
          <p:bldP spid="33" grpId="1"/>
          <p:bldP spid="33" grpId="2"/>
          <p:bldP spid="34" grpId="0"/>
          <p:bldP spid="34" grpId="1"/>
          <p:bldP spid="34" grpId="2"/>
          <p:bldP spid="28" grpId="0">
            <p:tmplLst>
              <p:tmpl>
                <p:tnLst>
                  <p:par>
                    <p:cTn presetID="10" presetClass="entr" presetSubtype="0" fill="hold" nodeType="withEffect">
                      <p:stCondLst>
                        <p:cond delay="7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8" grpId="1">
            <p:tmplLst>
              <p:tmpl>
                <p:tnLst>
                  <p:par>
                    <p:cTn presetID="64" presetClass="path" presetSubtype="0" decel="100000" fill="hold" nodeType="withEffect">
                      <p:stCondLst>
                        <p:cond delay="700"/>
                      </p:stCondLst>
                      <p:childTnLst>
                        <p:animMotion origin="layout" path="M -0.04388 7.40741E-7 L 1.66667E-6 7.40741E-7 " pathEditMode="relative" rAng="0" ptsTypes="AA">
                          <p:cBhvr>
                            <p:cTn dur="500" fill="hold"/>
                            <p:tgtEl>
                              <p:spTgt spid="28"/>
                            </p:tgtEl>
                            <p:attrNameLst>
                              <p:attrName>ppt_x</p:attrName>
                              <p:attrName>ppt_y</p:attrName>
                            </p:attrNameLst>
                          </p:cBhvr>
                          <p:rCtr x="2187" y="0"/>
                        </p:animMotion>
                      </p:childTnLst>
                    </p:cTn>
                  </p:par>
                </p:tnLst>
              </p:tmpl>
            </p:tmplLst>
          </p:bldP>
          <p:bldP spid="31" grpId="0">
            <p:tmplLst>
              <p:tmpl>
                <p:tnLst>
                  <p:par>
                    <p:cTn presetID="10" presetClass="entr" presetSubtype="0" fill="hold" nodeType="withEffect">
                      <p:stCondLst>
                        <p:cond delay="9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1" grpId="1">
            <p:tmplLst>
              <p:tmpl>
                <p:tnLst>
                  <p:par>
                    <p:cTn presetID="64" presetClass="path" presetSubtype="0" decel="100000" fill="hold" nodeType="withEffect">
                      <p:stCondLst>
                        <p:cond delay="900"/>
                      </p:stCondLst>
                      <p:childTnLst>
                        <p:animMotion origin="layout" path="M -0.04388 7.40741E-7 L 1.66667E-6 7.40741E-7 " pathEditMode="relative" rAng="0" ptsTypes="AA">
                          <p:cBhvr>
                            <p:cTn dur="500" fill="hold"/>
                            <p:tgtEl>
                              <p:spTgt spid="31"/>
                            </p:tgtEl>
                            <p:attrNameLst>
                              <p:attrName>ppt_x</p:attrName>
                              <p:attrName>ppt_y</p:attrName>
                            </p:attrNameLst>
                          </p:cBhvr>
                          <p:rCtr x="2187" y="0"/>
                        </p:animMotion>
                      </p:childTnLst>
                    </p:cTn>
                  </p:par>
                </p:tnLst>
              </p:tmpl>
            </p:tmplLst>
          </p:bldP>
          <p:bldP spid="32" grpId="0">
            <p:tmplLst>
              <p:tmpl>
                <p:tnLst>
                  <p:par>
                    <p:cTn presetID="10" presetClass="entr" presetSubtype="0" fill="hold" nodeType="withEffect">
                      <p:stCondLst>
                        <p:cond delay="110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2" grpId="1">
            <p:tmplLst>
              <p:tmpl>
                <p:tnLst>
                  <p:par>
                    <p:cTn presetID="64" presetClass="path" presetSubtype="0" decel="100000" fill="hold" nodeType="withEffect">
                      <p:stCondLst>
                        <p:cond delay="1100"/>
                      </p:stCondLst>
                      <p:childTnLst>
                        <p:animMotion origin="layout" path="M -0.04388 7.40741E-7 L 1.66667E-6 7.40741E-7 " pathEditMode="relative" rAng="0" ptsTypes="AA">
                          <p:cBhvr>
                            <p:cTn dur="500" fill="hold"/>
                            <p:tgtEl>
                              <p:spTgt spid="32"/>
                            </p:tgtEl>
                            <p:attrNameLst>
                              <p:attrName>ppt_x</p:attrName>
                              <p:attrName>ppt_y</p:attrName>
                            </p:attrNameLst>
                          </p:cBhvr>
                          <p:rCtr x="2187" y="0"/>
                        </p:animMotion>
                      </p:childTnLst>
                    </p:cTn>
                  </p:par>
                </p:tnLst>
              </p:tmpl>
            </p:tmplLst>
          </p:bldP>
          <p:bldP spid="35" grpId="0"/>
          <p:bldP spid="35" grpId="1"/>
          <p:bldP spid="36" grpId="0">
            <p:tmplLst>
              <p:tmpl>
                <p:tnLst>
                  <p:par>
                    <p:cTn presetID="10" presetClass="entr" presetSubtype="0"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36" grpId="1">
            <p:tmplLst>
              <p:tmpl>
                <p:tnLst>
                  <p:par>
                    <p:cTn presetID="64" presetClass="path" presetSubtype="0" decel="100000" fill="hold" nodeType="withEffect">
                      <p:stCondLst>
                        <p:cond delay="0"/>
                      </p:stCondLst>
                      <p:childTnLst>
                        <p:animMotion origin="layout" path="M -2.29167E-6 0.06991 L -2.29167E-6 -3.7037E-6 " pathEditMode="relative" rAng="0" ptsTypes="AA">
                          <p:cBhvr>
                            <p:cTn dur="500" fill="hold"/>
                            <p:tgtEl>
                              <p:spTgt spid="36"/>
                            </p:tgtEl>
                            <p:attrNameLst>
                              <p:attrName>ppt_x</p:attrName>
                              <p:attrName>ppt_y</p:attrName>
                            </p:attrNameLst>
                          </p:cBhvr>
                          <p:rCtr x="0" y="-3495"/>
                        </p:animMotion>
                      </p:childTnLst>
                    </p:cTn>
                  </p:par>
                </p:tnLst>
              </p:tmpl>
            </p:tmplLst>
          </p:bldP>
        </p:bldLst>
      </p:timing>
    </mc:Fallback>
  </mc:AlternateContent>
  <p:extLst>
    <p:ext uri="{DCECCB84-F9BA-43D5-87BE-67443E8EF086}">
      <p15:sldGuideLst xmlns:p15="http://schemas.microsoft.com/office/powerpoint/2012/main">
        <p15:guide id="1" userDrawn="1">
          <p15:clr>
            <a:srgbClr val="FBAE40"/>
          </p15:clr>
        </p15:guide>
        <p15:guide id="2" pos="7680" userDrawn="1">
          <p15:clr>
            <a:srgbClr val="FBAE40"/>
          </p15:clr>
        </p15:guide>
        <p15:guide id="3" pos="816" userDrawn="1">
          <p15:clr>
            <a:srgbClr val="FBAE40"/>
          </p15:clr>
        </p15:guide>
        <p15:guide id="4" pos="2162" userDrawn="1">
          <p15:clr>
            <a:srgbClr val="FBAE40"/>
          </p15:clr>
        </p15:guide>
        <p15:guide id="5" pos="3471" userDrawn="1">
          <p15:clr>
            <a:srgbClr val="FBAE40"/>
          </p15:clr>
        </p15:guide>
        <p15:guide id="6" pos="4798" userDrawn="1">
          <p15:clr>
            <a:srgbClr val="FBAE40"/>
          </p15:clr>
        </p15:guide>
        <p15:guide id="7" pos="6125" userDrawn="1">
          <p15:clr>
            <a:srgbClr val="FBAE40"/>
          </p15:clr>
        </p15:guide>
        <p15:guide id="8" pos="7453" userDrawn="1">
          <p15:clr>
            <a:srgbClr val="FBAE40"/>
          </p15:clr>
        </p15:guide>
        <p15:guide id="9" orient="horz" userDrawn="1">
          <p15:clr>
            <a:srgbClr val="FBAE40"/>
          </p15:clr>
        </p15:guide>
        <p15:guide id="10" orient="horz" pos="4320" userDrawn="1">
          <p15:clr>
            <a:srgbClr val="FBAE40"/>
          </p15:clr>
        </p15:guide>
        <p15:guide id="11" orient="horz" pos="226" userDrawn="1">
          <p15:clr>
            <a:srgbClr val="FBAE40"/>
          </p15:clr>
        </p15:guide>
        <p15:guide id="12" orient="horz" pos="1185" userDrawn="1">
          <p15:clr>
            <a:srgbClr val="FBAE40"/>
          </p15:clr>
        </p15:guide>
        <p15:guide id="13" orient="horz" pos="2160" userDrawn="1">
          <p15:clr>
            <a:srgbClr val="FBAE40"/>
          </p15:clr>
        </p15:guide>
        <p15:guide id="14" orient="horz" pos="3126" userDrawn="1">
          <p15:clr>
            <a:srgbClr val="FBAE40"/>
          </p15:clr>
        </p15:guide>
        <p15:guide id="15" orient="horz" pos="4093" userDrawn="1">
          <p15:clr>
            <a:srgbClr val="FBAE40"/>
          </p15:clr>
        </p15:guide>
        <p15:guide id="16" pos="59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 4 icon text boxes - orang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A42BF5-4D35-400E-9752-87AA96593615}"/>
              </a:ext>
            </a:extLst>
          </p:cNvPr>
          <p:cNvSpPr>
            <a:spLocks noGrp="1"/>
          </p:cNvSpPr>
          <p:nvPr>
            <p:ph type="title"/>
          </p:nvPr>
        </p:nvSpPr>
        <p:spPr>
          <a:xfrm>
            <a:off x="1304924" y="371475"/>
            <a:ext cx="5951539" cy="591797"/>
          </a:xfrm>
          <a:prstGeom prst="rect">
            <a:avLst/>
          </a:prstGeom>
        </p:spPr>
        <p:txBody>
          <a:bodyPr lIns="0" anchor="ctr">
            <a:normAutofit/>
          </a:bodyPr>
          <a:lstStyle>
            <a:lvl1pPr marL="0" algn="l" defTabSz="914400" rtl="0" eaLnBrk="1" latinLnBrk="0" hangingPunct="1">
              <a:defRPr lang="en-GB" sz="2800" kern="1200" dirty="0">
                <a:solidFill>
                  <a:schemeClr val="tx1"/>
                </a:solidFill>
                <a:latin typeface="Red Hat Display Black" panose="02010A03040201060303" pitchFamily="2" charset="0"/>
                <a:ea typeface="+mn-ea"/>
                <a:cs typeface="+mn-cs"/>
              </a:defRPr>
            </a:lvl1pPr>
          </a:lstStyle>
          <a:p>
            <a:r>
              <a:rPr lang="en-US"/>
              <a:t>Click to edit Master title style</a:t>
            </a:r>
            <a:endParaRPr lang="en-GB"/>
          </a:p>
        </p:txBody>
      </p:sp>
      <p:sp>
        <p:nvSpPr>
          <p:cNvPr id="7" name="Subtitle 2">
            <a:extLst>
              <a:ext uri="{FF2B5EF4-FFF2-40B4-BE49-F238E27FC236}">
                <a16:creationId xmlns:a16="http://schemas.microsoft.com/office/drawing/2014/main" id="{163118F0-EDF2-416C-A77C-09D9DF8EABD7}"/>
              </a:ext>
            </a:extLst>
          </p:cNvPr>
          <p:cNvSpPr>
            <a:spLocks noGrp="1"/>
          </p:cNvSpPr>
          <p:nvPr>
            <p:ph type="subTitle" idx="1"/>
          </p:nvPr>
        </p:nvSpPr>
        <p:spPr>
          <a:xfrm>
            <a:off x="1304924" y="988672"/>
            <a:ext cx="5951539" cy="368855"/>
          </a:xfrm>
          <a:prstGeom prst="rect">
            <a:avLst/>
          </a:prstGeom>
        </p:spPr>
        <p:txBody>
          <a:bodyPr lIns="0" anchor="ctr"/>
          <a:lstStyle>
            <a:lvl1pPr marL="0" indent="0" algn="l" defTabSz="914400" rtl="0" eaLnBrk="1" latinLnBrk="0" hangingPunct="1">
              <a:buNone/>
              <a:defRPr lang="en-GB" sz="2000" b="0" i="0" kern="1200" dirty="0">
                <a:solidFill>
                  <a:schemeClr val="tx1"/>
                </a:solidFill>
                <a:effectLst/>
                <a:latin typeface="Red Hat Text" panose="02010503040201060303"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1" name="Rectangle 20">
            <a:extLst>
              <a:ext uri="{FF2B5EF4-FFF2-40B4-BE49-F238E27FC236}">
                <a16:creationId xmlns:a16="http://schemas.microsoft.com/office/drawing/2014/main" id="{4953D01B-4AB6-488B-AFDE-D65ABAE5DEC8}"/>
              </a:ext>
            </a:extLst>
          </p:cNvPr>
          <p:cNvSpPr/>
          <p:nvPr userDrawn="1"/>
        </p:nvSpPr>
        <p:spPr>
          <a:xfrm>
            <a:off x="11831638" y="0"/>
            <a:ext cx="36036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Picture Placeholder 3">
            <a:extLst>
              <a:ext uri="{FF2B5EF4-FFF2-40B4-BE49-F238E27FC236}">
                <a16:creationId xmlns:a16="http://schemas.microsoft.com/office/drawing/2014/main" id="{E2F27F7B-F27B-4DAF-B433-8706F05820A4}"/>
              </a:ext>
            </a:extLst>
          </p:cNvPr>
          <p:cNvSpPr>
            <a:spLocks noGrp="1"/>
          </p:cNvSpPr>
          <p:nvPr>
            <p:ph type="pic" sz="quarter" idx="13" hasCustomPrompt="1"/>
          </p:nvPr>
        </p:nvSpPr>
        <p:spPr>
          <a:xfrm>
            <a:off x="1309850" y="3429000"/>
            <a:ext cx="5814850" cy="3053193"/>
          </a:xfrm>
          <a:prstGeom prst="rect">
            <a:avLst/>
          </a:prstGeom>
        </p:spPr>
        <p:txBody>
          <a:bodyPr anchor="ctr"/>
          <a:lstStyle>
            <a:lvl1pPr marL="0" indent="0" algn="ctr">
              <a:buNone/>
              <a:defRPr sz="2000"/>
            </a:lvl1pPr>
          </a:lstStyle>
          <a:p>
            <a:r>
              <a:rPr lang="en-US"/>
              <a:t>Click to add illustration</a:t>
            </a:r>
            <a:endParaRPr lang="en-GB"/>
          </a:p>
        </p:txBody>
      </p:sp>
      <p:sp>
        <p:nvSpPr>
          <p:cNvPr id="36" name="Text Placeholder 12">
            <a:extLst>
              <a:ext uri="{FF2B5EF4-FFF2-40B4-BE49-F238E27FC236}">
                <a16:creationId xmlns:a16="http://schemas.microsoft.com/office/drawing/2014/main" id="{165982C3-46F4-4FEB-9D94-6E790A294504}"/>
              </a:ext>
            </a:extLst>
          </p:cNvPr>
          <p:cNvSpPr>
            <a:spLocks noGrp="1"/>
          </p:cNvSpPr>
          <p:nvPr>
            <p:ph type="body" sz="quarter" idx="21" hasCustomPrompt="1"/>
          </p:nvPr>
        </p:nvSpPr>
        <p:spPr>
          <a:xfrm>
            <a:off x="1309850" y="1893887"/>
            <a:ext cx="5814848" cy="1140857"/>
          </a:xfrm>
          <a:prstGeom prst="rect">
            <a:avLst/>
          </a:prstGeom>
        </p:spPr>
        <p:txBody>
          <a:bodyPr lIns="0" anchor="ctr">
            <a:normAutofit/>
          </a:bodyPr>
          <a:lstStyle>
            <a:lvl1pPr marL="0" indent="0">
              <a:buNone/>
              <a:defRPr sz="1800" b="0">
                <a:latin typeface="+mn-lt"/>
              </a:defRPr>
            </a:lvl1pPr>
            <a:lvl2pPr marL="457200" indent="0">
              <a:buNone/>
              <a:defRPr/>
            </a:lvl2pPr>
          </a:lstStyle>
          <a:p>
            <a:pPr lvl="0"/>
            <a:r>
              <a:rPr lang="en-US"/>
              <a:t>Click to add text box</a:t>
            </a:r>
          </a:p>
        </p:txBody>
      </p:sp>
      <p:grpSp>
        <p:nvGrpSpPr>
          <p:cNvPr id="19" name="Group 18">
            <a:extLst>
              <a:ext uri="{FF2B5EF4-FFF2-40B4-BE49-F238E27FC236}">
                <a16:creationId xmlns:a16="http://schemas.microsoft.com/office/drawing/2014/main" id="{C5393514-26E6-4502-86DC-3D81A97DD1E8}"/>
              </a:ext>
            </a:extLst>
          </p:cNvPr>
          <p:cNvGrpSpPr/>
          <p:nvPr userDrawn="1"/>
        </p:nvGrpSpPr>
        <p:grpSpPr>
          <a:xfrm>
            <a:off x="0" y="0"/>
            <a:ext cx="939493" cy="6858000"/>
            <a:chOff x="0" y="0"/>
            <a:chExt cx="939493" cy="6858000"/>
          </a:xfrm>
        </p:grpSpPr>
        <p:sp>
          <p:nvSpPr>
            <p:cNvPr id="20" name="Rectangle 19">
              <a:extLst>
                <a:ext uri="{FF2B5EF4-FFF2-40B4-BE49-F238E27FC236}">
                  <a16:creationId xmlns:a16="http://schemas.microsoft.com/office/drawing/2014/main" id="{4FE9EF4E-799E-4C28-A399-0F49FDE44B83}"/>
                </a:ext>
              </a:extLst>
            </p:cNvPr>
            <p:cNvSpPr/>
            <p:nvPr userDrawn="1"/>
          </p:nvSpPr>
          <p:spPr>
            <a:xfrm>
              <a:off x="0" y="0"/>
              <a:ext cx="93948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descr="Icon&#10;&#10;Description automatically generated">
              <a:extLst>
                <a:ext uri="{FF2B5EF4-FFF2-40B4-BE49-F238E27FC236}">
                  <a16:creationId xmlns:a16="http://schemas.microsoft.com/office/drawing/2014/main" id="{28CB0A30-3371-471E-B60C-821211EA72A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6206" y="6060281"/>
              <a:ext cx="683420" cy="688182"/>
            </a:xfrm>
            <a:prstGeom prst="rect">
              <a:avLst/>
            </a:prstGeom>
            <a:solidFill>
              <a:schemeClr val="bg1"/>
            </a:solidFill>
          </p:spPr>
        </p:pic>
        <p:cxnSp>
          <p:nvCxnSpPr>
            <p:cNvPr id="26" name="Straight Connector 25">
              <a:extLst>
                <a:ext uri="{FF2B5EF4-FFF2-40B4-BE49-F238E27FC236}">
                  <a16:creationId xmlns:a16="http://schemas.microsoft.com/office/drawing/2014/main" id="{818894C3-FAB2-4908-8290-23E68319B317}"/>
                </a:ext>
              </a:extLst>
            </p:cNvPr>
            <p:cNvCxnSpPr>
              <a:cxnSpLocks/>
            </p:cNvCxnSpPr>
            <p:nvPr userDrawn="1"/>
          </p:nvCxnSpPr>
          <p:spPr>
            <a:xfrm>
              <a:off x="939493" y="0"/>
              <a:ext cx="0" cy="6858000"/>
            </a:xfrm>
            <a:prstGeom prst="line">
              <a:avLst/>
            </a:prstGeom>
            <a:ln>
              <a:solidFill>
                <a:srgbClr val="EDEDED"/>
              </a:solidFill>
            </a:ln>
          </p:spPr>
          <p:style>
            <a:lnRef idx="1">
              <a:schemeClr val="accent1"/>
            </a:lnRef>
            <a:fillRef idx="0">
              <a:schemeClr val="accent1"/>
            </a:fillRef>
            <a:effectRef idx="0">
              <a:schemeClr val="accent1"/>
            </a:effectRef>
            <a:fontRef idx="minor">
              <a:schemeClr val="tx1"/>
            </a:fontRef>
          </p:style>
        </p:cxnSp>
      </p:grpSp>
      <p:sp>
        <p:nvSpPr>
          <p:cNvPr id="27" name="Rectangle 26">
            <a:extLst>
              <a:ext uri="{FF2B5EF4-FFF2-40B4-BE49-F238E27FC236}">
                <a16:creationId xmlns:a16="http://schemas.microsoft.com/office/drawing/2014/main" id="{DE332161-BB58-4491-BD76-F6D8839C4040}"/>
              </a:ext>
            </a:extLst>
          </p:cNvPr>
          <p:cNvSpPr/>
          <p:nvPr userDrawn="1"/>
        </p:nvSpPr>
        <p:spPr>
          <a:xfrm>
            <a:off x="7616825" y="358775"/>
            <a:ext cx="4214813" cy="61388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F2264888-E0C5-4193-93E8-B867DE2BB8C5}"/>
              </a:ext>
            </a:extLst>
          </p:cNvPr>
          <p:cNvSpPr/>
          <p:nvPr userDrawn="1"/>
        </p:nvSpPr>
        <p:spPr>
          <a:xfrm>
            <a:off x="11831638" y="0"/>
            <a:ext cx="36036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 Placeholder 12">
            <a:extLst>
              <a:ext uri="{FF2B5EF4-FFF2-40B4-BE49-F238E27FC236}">
                <a16:creationId xmlns:a16="http://schemas.microsoft.com/office/drawing/2014/main" id="{339C696D-0F88-42F7-AA26-BDA2724244B6}"/>
              </a:ext>
            </a:extLst>
          </p:cNvPr>
          <p:cNvSpPr>
            <a:spLocks noGrp="1"/>
          </p:cNvSpPr>
          <p:nvPr>
            <p:ph type="body" sz="quarter" idx="14" hasCustomPrompt="1"/>
          </p:nvPr>
        </p:nvSpPr>
        <p:spPr>
          <a:xfrm>
            <a:off x="9458325" y="1041604"/>
            <a:ext cx="2162175" cy="609600"/>
          </a:xfrm>
          <a:prstGeom prst="rect">
            <a:avLst/>
          </a:prstGeom>
        </p:spPr>
        <p:txBody>
          <a:bodyPr anchor="ctr">
            <a:normAutofit/>
          </a:bodyPr>
          <a:lstStyle>
            <a:lvl1pPr marL="0" indent="0">
              <a:buNone/>
              <a:defRPr sz="1800">
                <a:latin typeface="+mn-lt"/>
              </a:defRPr>
            </a:lvl1pPr>
            <a:lvl2pPr marL="457200" indent="0">
              <a:buNone/>
              <a:defRPr/>
            </a:lvl2pPr>
          </a:lstStyle>
          <a:p>
            <a:pPr lvl="0"/>
            <a:r>
              <a:rPr lang="en-US"/>
              <a:t>Click to add text</a:t>
            </a:r>
          </a:p>
        </p:txBody>
      </p:sp>
      <p:sp>
        <p:nvSpPr>
          <p:cNvPr id="37" name="Picture Placeholder 3">
            <a:extLst>
              <a:ext uri="{FF2B5EF4-FFF2-40B4-BE49-F238E27FC236}">
                <a16:creationId xmlns:a16="http://schemas.microsoft.com/office/drawing/2014/main" id="{A7E2541A-708E-4E83-A223-7F20B95E237B}"/>
              </a:ext>
            </a:extLst>
          </p:cNvPr>
          <p:cNvSpPr>
            <a:spLocks noGrp="1"/>
          </p:cNvSpPr>
          <p:nvPr>
            <p:ph type="pic" sz="quarter" idx="10" hasCustomPrompt="1"/>
          </p:nvPr>
        </p:nvSpPr>
        <p:spPr>
          <a:xfrm>
            <a:off x="7987181" y="776061"/>
            <a:ext cx="1140686" cy="1140686"/>
          </a:xfrm>
          <a:prstGeom prst="rect">
            <a:avLst/>
          </a:prstGeom>
        </p:spPr>
        <p:txBody>
          <a:bodyPr anchor="ctr"/>
          <a:lstStyle>
            <a:lvl1pPr marL="0" indent="0" algn="ctr">
              <a:buNone/>
              <a:defRPr sz="2000"/>
            </a:lvl1pPr>
          </a:lstStyle>
          <a:p>
            <a:r>
              <a:rPr lang="en-US"/>
              <a:t>Click to add icon</a:t>
            </a:r>
            <a:endParaRPr lang="en-GB"/>
          </a:p>
        </p:txBody>
      </p:sp>
      <p:sp>
        <p:nvSpPr>
          <p:cNvPr id="38" name="Picture Placeholder 3">
            <a:extLst>
              <a:ext uri="{FF2B5EF4-FFF2-40B4-BE49-F238E27FC236}">
                <a16:creationId xmlns:a16="http://schemas.microsoft.com/office/drawing/2014/main" id="{6F93EA8C-0420-441B-B2EF-E86B2CC02940}"/>
              </a:ext>
            </a:extLst>
          </p:cNvPr>
          <p:cNvSpPr>
            <a:spLocks noGrp="1"/>
          </p:cNvSpPr>
          <p:nvPr>
            <p:ph type="pic" sz="quarter" idx="15" hasCustomPrompt="1"/>
          </p:nvPr>
        </p:nvSpPr>
        <p:spPr>
          <a:xfrm>
            <a:off x="7957277" y="2139687"/>
            <a:ext cx="1140686" cy="1140686"/>
          </a:xfrm>
          <a:prstGeom prst="rect">
            <a:avLst/>
          </a:prstGeom>
        </p:spPr>
        <p:txBody>
          <a:bodyPr anchor="ctr"/>
          <a:lstStyle>
            <a:lvl1pPr marL="0" indent="0" algn="ctr">
              <a:buNone/>
              <a:defRPr sz="2000"/>
            </a:lvl1pPr>
          </a:lstStyle>
          <a:p>
            <a:r>
              <a:rPr lang="en-US"/>
              <a:t>Click to add icon</a:t>
            </a:r>
            <a:endParaRPr lang="en-GB"/>
          </a:p>
        </p:txBody>
      </p:sp>
      <p:sp>
        <p:nvSpPr>
          <p:cNvPr id="39" name="Picture Placeholder 3">
            <a:extLst>
              <a:ext uri="{FF2B5EF4-FFF2-40B4-BE49-F238E27FC236}">
                <a16:creationId xmlns:a16="http://schemas.microsoft.com/office/drawing/2014/main" id="{B71BBA37-0296-4304-B38B-5FBC9B2320C7}"/>
              </a:ext>
            </a:extLst>
          </p:cNvPr>
          <p:cNvSpPr>
            <a:spLocks noGrp="1"/>
          </p:cNvSpPr>
          <p:nvPr>
            <p:ph type="pic" sz="quarter" idx="19" hasCustomPrompt="1"/>
          </p:nvPr>
        </p:nvSpPr>
        <p:spPr>
          <a:xfrm>
            <a:off x="7987181" y="3551797"/>
            <a:ext cx="1140686" cy="1140686"/>
          </a:xfrm>
          <a:prstGeom prst="rect">
            <a:avLst/>
          </a:prstGeom>
        </p:spPr>
        <p:txBody>
          <a:bodyPr anchor="ctr"/>
          <a:lstStyle>
            <a:lvl1pPr marL="0" indent="0" algn="ctr">
              <a:buNone/>
              <a:defRPr sz="2000"/>
            </a:lvl1pPr>
          </a:lstStyle>
          <a:p>
            <a:r>
              <a:rPr lang="en-US"/>
              <a:t>Click to add icon</a:t>
            </a:r>
            <a:endParaRPr lang="en-GB"/>
          </a:p>
        </p:txBody>
      </p:sp>
      <p:sp>
        <p:nvSpPr>
          <p:cNvPr id="40" name="Picture Placeholder 3">
            <a:extLst>
              <a:ext uri="{FF2B5EF4-FFF2-40B4-BE49-F238E27FC236}">
                <a16:creationId xmlns:a16="http://schemas.microsoft.com/office/drawing/2014/main" id="{EDF8F144-1070-4998-92F4-5ACE16E19705}"/>
              </a:ext>
            </a:extLst>
          </p:cNvPr>
          <p:cNvSpPr>
            <a:spLocks noGrp="1"/>
          </p:cNvSpPr>
          <p:nvPr>
            <p:ph type="pic" sz="quarter" idx="20" hasCustomPrompt="1"/>
          </p:nvPr>
        </p:nvSpPr>
        <p:spPr>
          <a:xfrm>
            <a:off x="7987181" y="4939665"/>
            <a:ext cx="1140686" cy="1140686"/>
          </a:xfrm>
          <a:prstGeom prst="rect">
            <a:avLst/>
          </a:prstGeom>
        </p:spPr>
        <p:txBody>
          <a:bodyPr anchor="ctr"/>
          <a:lstStyle>
            <a:lvl1pPr marL="0" indent="0" algn="ctr">
              <a:buNone/>
              <a:defRPr sz="2000"/>
            </a:lvl1pPr>
          </a:lstStyle>
          <a:p>
            <a:r>
              <a:rPr lang="en-US"/>
              <a:t>Click to add icon</a:t>
            </a:r>
            <a:endParaRPr lang="en-GB"/>
          </a:p>
        </p:txBody>
      </p:sp>
      <p:sp>
        <p:nvSpPr>
          <p:cNvPr id="41" name="Text Placeholder 12">
            <a:extLst>
              <a:ext uri="{FF2B5EF4-FFF2-40B4-BE49-F238E27FC236}">
                <a16:creationId xmlns:a16="http://schemas.microsoft.com/office/drawing/2014/main" id="{8AD292AB-4A1B-4CAD-A0FD-DBB76044EAF1}"/>
              </a:ext>
            </a:extLst>
          </p:cNvPr>
          <p:cNvSpPr>
            <a:spLocks noGrp="1"/>
          </p:cNvSpPr>
          <p:nvPr>
            <p:ph type="body" sz="quarter" idx="16" hasCustomPrompt="1"/>
          </p:nvPr>
        </p:nvSpPr>
        <p:spPr>
          <a:xfrm>
            <a:off x="9458325" y="2429472"/>
            <a:ext cx="2162175" cy="609600"/>
          </a:xfrm>
          <a:prstGeom prst="rect">
            <a:avLst/>
          </a:prstGeom>
        </p:spPr>
        <p:txBody>
          <a:bodyPr anchor="ctr">
            <a:normAutofit/>
          </a:bodyPr>
          <a:lstStyle>
            <a:lvl1pPr marL="0" indent="0">
              <a:buNone/>
              <a:defRPr sz="1800">
                <a:latin typeface="+mn-lt"/>
              </a:defRPr>
            </a:lvl1pPr>
            <a:lvl2pPr marL="457200" indent="0">
              <a:buNone/>
              <a:defRPr/>
            </a:lvl2pPr>
          </a:lstStyle>
          <a:p>
            <a:pPr lvl="0"/>
            <a:r>
              <a:rPr lang="en-US"/>
              <a:t>Click to add text</a:t>
            </a:r>
          </a:p>
        </p:txBody>
      </p:sp>
      <p:sp>
        <p:nvSpPr>
          <p:cNvPr id="42" name="Text Placeholder 12">
            <a:extLst>
              <a:ext uri="{FF2B5EF4-FFF2-40B4-BE49-F238E27FC236}">
                <a16:creationId xmlns:a16="http://schemas.microsoft.com/office/drawing/2014/main" id="{3580E5AA-1716-4353-8027-59F2C9ADB1D1}"/>
              </a:ext>
            </a:extLst>
          </p:cNvPr>
          <p:cNvSpPr>
            <a:spLocks noGrp="1"/>
          </p:cNvSpPr>
          <p:nvPr>
            <p:ph type="body" sz="quarter" idx="17" hasCustomPrompt="1"/>
          </p:nvPr>
        </p:nvSpPr>
        <p:spPr>
          <a:xfrm>
            <a:off x="9458325" y="3817340"/>
            <a:ext cx="2162175" cy="609600"/>
          </a:xfrm>
          <a:prstGeom prst="rect">
            <a:avLst/>
          </a:prstGeom>
        </p:spPr>
        <p:txBody>
          <a:bodyPr anchor="ctr">
            <a:normAutofit/>
          </a:bodyPr>
          <a:lstStyle>
            <a:lvl1pPr marL="0" indent="0">
              <a:buNone/>
              <a:defRPr sz="1800">
                <a:latin typeface="+mn-lt"/>
              </a:defRPr>
            </a:lvl1pPr>
            <a:lvl2pPr marL="457200" indent="0">
              <a:buNone/>
              <a:defRPr/>
            </a:lvl2pPr>
          </a:lstStyle>
          <a:p>
            <a:pPr lvl="0"/>
            <a:r>
              <a:rPr lang="en-US"/>
              <a:t>Click to add text</a:t>
            </a:r>
          </a:p>
        </p:txBody>
      </p:sp>
      <p:sp>
        <p:nvSpPr>
          <p:cNvPr id="43" name="Text Placeholder 12">
            <a:extLst>
              <a:ext uri="{FF2B5EF4-FFF2-40B4-BE49-F238E27FC236}">
                <a16:creationId xmlns:a16="http://schemas.microsoft.com/office/drawing/2014/main" id="{E88419D8-B8F2-4C7B-9AE8-1AD8856C5BDD}"/>
              </a:ext>
            </a:extLst>
          </p:cNvPr>
          <p:cNvSpPr>
            <a:spLocks noGrp="1"/>
          </p:cNvSpPr>
          <p:nvPr>
            <p:ph type="body" sz="quarter" idx="18" hasCustomPrompt="1"/>
          </p:nvPr>
        </p:nvSpPr>
        <p:spPr>
          <a:xfrm>
            <a:off x="9458325" y="5205208"/>
            <a:ext cx="2162175" cy="609600"/>
          </a:xfrm>
          <a:prstGeom prst="rect">
            <a:avLst/>
          </a:prstGeom>
        </p:spPr>
        <p:txBody>
          <a:bodyPr anchor="ctr">
            <a:normAutofit/>
          </a:bodyPr>
          <a:lstStyle>
            <a:lvl1pPr marL="0" indent="0">
              <a:buNone/>
              <a:defRPr sz="1800">
                <a:latin typeface="+mn-lt"/>
              </a:defRPr>
            </a:lvl1pPr>
            <a:lvl2pPr marL="457200" indent="0">
              <a:buNone/>
              <a:defRPr/>
            </a:lvl2pPr>
          </a:lstStyle>
          <a:p>
            <a:pPr lvl="0"/>
            <a:r>
              <a:rPr lang="en-US"/>
              <a:t>Click to add text</a:t>
            </a:r>
          </a:p>
        </p:txBody>
      </p:sp>
      <p:sp>
        <p:nvSpPr>
          <p:cNvPr id="44" name="Rectangle 43">
            <a:extLst>
              <a:ext uri="{FF2B5EF4-FFF2-40B4-BE49-F238E27FC236}">
                <a16:creationId xmlns:a16="http://schemas.microsoft.com/office/drawing/2014/main" id="{138B03A5-2574-4AA0-80CE-D36563F8DFC6}"/>
              </a:ext>
            </a:extLst>
          </p:cNvPr>
          <p:cNvSpPr/>
          <p:nvPr userDrawn="1"/>
        </p:nvSpPr>
        <p:spPr>
          <a:xfrm>
            <a:off x="11831628" y="0"/>
            <a:ext cx="360372" cy="662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13085776"/>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64" presetClass="path" presetSubtype="0" decel="100000" fill="hold" grpId="1" nodeType="withEffect">
                                      <p:stCondLst>
                                        <p:cond delay="0"/>
                                      </p:stCondLst>
                                      <p:childTnLst>
                                        <p:animMotion origin="layout" path="M -2.29167E-6 0.06991 L -2.29167E-6 -3.7037E-6 " pathEditMode="relative" rAng="0" ptsTypes="AA">
                                          <p:cBhvr>
                                            <p:cTn id="9" dur="500" fill="hold"/>
                                            <p:tgtEl>
                                              <p:spTgt spid="36"/>
                                            </p:tgtEl>
                                            <p:attrNameLst>
                                              <p:attrName>ppt_x</p:attrName>
                                              <p:attrName>ppt_y</p:attrName>
                                            </p:attrNameLst>
                                          </p:cBhvr>
                                          <p:rCtr x="0" y="-3495"/>
                                        </p:animMotion>
                                      </p:childTnLst>
                                    </p:cTn>
                                  </p:par>
                                  <p:par>
                                    <p:cTn id="10" presetID="10"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64" presetClass="path" presetSubtype="0" decel="100000" fill="hold" grpId="1" nodeType="withEffect">
                                      <p:stCondLst>
                                        <p:cond delay="0"/>
                                      </p:stCondLst>
                                      <p:childTnLst>
                                        <p:animMotion origin="layout" path="M 4.375E-6 -0.07477 L 4.375E-6 -7.40741E-7 " pathEditMode="relative" rAng="0" ptsTypes="AA">
                                          <p:cBhvr>
                                            <p:cTn id="14" dur="500" fill="hold"/>
                                            <p:tgtEl>
                                              <p:spTgt spid="35"/>
                                            </p:tgtEl>
                                            <p:attrNameLst>
                                              <p:attrName>ppt_x</p:attrName>
                                              <p:attrName>ppt_y</p:attrName>
                                            </p:attrNameLst>
                                          </p:cBhvr>
                                          <p:rCtr x="0" y="3727"/>
                                        </p:animMotion>
                                      </p:childTnLst>
                                    </p:cTn>
                                  </p:par>
                                </p:childTnLst>
                              </p:cTn>
                            </p:par>
                            <p:par>
                              <p:cTn id="15" fill="hold">
                                <p:stCondLst>
                                  <p:cond delay="500"/>
                                </p:stCondLst>
                                <p:childTnLst>
                                  <p:par>
                                    <p:cTn id="16" presetID="2" presetClass="entr" presetSubtype="2" decel="100000"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1+#ppt_w/2"/>
                                              </p:val>
                                            </p:tav>
                                            <p:tav tm="100000">
                                              <p:val>
                                                <p:strVal val="#ppt_x"/>
                                              </p:val>
                                            </p:tav>
                                          </p:tavLst>
                                        </p:anim>
                                        <p:anim calcmode="lin" valueType="num">
                                          <p:cBhvr additive="base">
                                            <p:cTn id="19" dur="500" fill="hold"/>
                                            <p:tgtEl>
                                              <p:spTgt spid="27"/>
                                            </p:tgtEl>
                                            <p:attrNameLst>
                                              <p:attrName>ppt_y</p:attrName>
                                            </p:attrNameLst>
                                          </p:cBhvr>
                                          <p:tavLst>
                                            <p:tav tm="0">
                                              <p:val>
                                                <p:strVal val="#ppt_y"/>
                                              </p:val>
                                            </p:tav>
                                            <p:tav tm="100000">
                                              <p:val>
                                                <p:strVal val="#ppt_y"/>
                                              </p:val>
                                            </p:tav>
                                          </p:tavLst>
                                        </p:anim>
                                      </p:childTnLst>
                                    </p:cTn>
                                  </p:par>
                                  <p:par>
                                    <p:cTn id="20" presetID="23" presetClass="entr" presetSubtype="16" fill="hold" grpId="0" nodeType="withEffect">
                                      <p:stCondLst>
                                        <p:cond delay="500"/>
                                      </p:stCondLst>
                                      <p:childTnLst>
                                        <p:set>
                                          <p:cBhvr>
                                            <p:cTn id="21" dur="1" fill="hold">
                                              <p:stCondLst>
                                                <p:cond delay="0"/>
                                              </p:stCondLst>
                                            </p:cTn>
                                            <p:tgtEl>
                                              <p:spTgt spid="37"/>
                                            </p:tgtEl>
                                            <p:attrNameLst>
                                              <p:attrName>style.visibility</p:attrName>
                                            </p:attrNameLst>
                                          </p:cBhvr>
                                          <p:to>
                                            <p:strVal val="visible"/>
                                          </p:to>
                                        </p:set>
                                        <p:anim calcmode="lin" valueType="num">
                                          <p:cBhvr>
                                            <p:cTn id="22" dur="250" fill="hold"/>
                                            <p:tgtEl>
                                              <p:spTgt spid="37"/>
                                            </p:tgtEl>
                                            <p:attrNameLst>
                                              <p:attrName>ppt_w</p:attrName>
                                            </p:attrNameLst>
                                          </p:cBhvr>
                                          <p:tavLst>
                                            <p:tav tm="0">
                                              <p:val>
                                                <p:fltVal val="0"/>
                                              </p:val>
                                            </p:tav>
                                            <p:tav tm="100000">
                                              <p:val>
                                                <p:strVal val="#ppt_w"/>
                                              </p:val>
                                            </p:tav>
                                          </p:tavLst>
                                        </p:anim>
                                        <p:anim calcmode="lin" valueType="num">
                                          <p:cBhvr>
                                            <p:cTn id="23" dur="250" fill="hold"/>
                                            <p:tgtEl>
                                              <p:spTgt spid="37"/>
                                            </p:tgtEl>
                                            <p:attrNameLst>
                                              <p:attrName>ppt_h</p:attrName>
                                            </p:attrNameLst>
                                          </p:cBhvr>
                                          <p:tavLst>
                                            <p:tav tm="0">
                                              <p:val>
                                                <p:fltVal val="0"/>
                                              </p:val>
                                            </p:tav>
                                            <p:tav tm="100000">
                                              <p:val>
                                                <p:strVal val="#ppt_h"/>
                                              </p:val>
                                            </p:tav>
                                          </p:tavLst>
                                        </p:anim>
                                      </p:childTnLst>
                                    </p:cTn>
                                  </p:par>
                                  <p:par>
                                    <p:cTn id="24" presetID="6" presetClass="emph" presetSubtype="0" fill="hold" grpId="1" nodeType="withEffect" p14:presetBounceEnd="99000">
                                      <p:stCondLst>
                                        <p:cond delay="500"/>
                                      </p:stCondLst>
                                      <p:childTnLst>
                                        <p:animScale p14:bounceEnd="99000">
                                          <p:cBhvr>
                                            <p:cTn id="25" dur="1000" fill="hold"/>
                                            <p:tgtEl>
                                              <p:spTgt spid="37"/>
                                            </p:tgtEl>
                                          </p:cBhvr>
                                          <p:by x="110000" y="110000"/>
                                        </p:animScale>
                                      </p:childTnLst>
                                    </p:cTn>
                                  </p:par>
                                  <p:par>
                                    <p:cTn id="26" presetID="6" presetClass="emph" presetSubtype="0" fill="hold" grpId="2" nodeType="withEffect">
                                      <p:stCondLst>
                                        <p:cond delay="500"/>
                                      </p:stCondLst>
                                      <p:childTnLst>
                                        <p:animScale>
                                          <p:cBhvr>
                                            <p:cTn id="27" dur="250" fill="hold"/>
                                            <p:tgtEl>
                                              <p:spTgt spid="37"/>
                                            </p:tgtEl>
                                          </p:cBhvr>
                                          <p:by x="91000" y="91000"/>
                                        </p:animScale>
                                      </p:childTnLst>
                                    </p:cTn>
                                  </p:par>
                                  <p:par>
                                    <p:cTn id="28" presetID="10" presetClass="entr" presetSubtype="0" fill="hold" grpId="0" nodeType="withEffect">
                                      <p:stCondLst>
                                        <p:cond delay="50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par>
                                    <p:cTn id="31" presetID="64" presetClass="path" presetSubtype="0" decel="100000" fill="hold" grpId="1" nodeType="withEffect">
                                      <p:stCondLst>
                                        <p:cond delay="500"/>
                                      </p:stCondLst>
                                      <p:childTnLst>
                                        <p:animMotion origin="layout" path="M -0.04388 7.40741E-7 L 1.66667E-6 7.40741E-7 " pathEditMode="relative" rAng="0" ptsTypes="AA">
                                          <p:cBhvr>
                                            <p:cTn id="32" dur="500" fill="hold"/>
                                            <p:tgtEl>
                                              <p:spTgt spid="30"/>
                                            </p:tgtEl>
                                            <p:attrNameLst>
                                              <p:attrName>ppt_x</p:attrName>
                                              <p:attrName>ppt_y</p:attrName>
                                            </p:attrNameLst>
                                          </p:cBhvr>
                                          <p:rCtr x="2187" y="0"/>
                                        </p:animMotion>
                                      </p:childTnLst>
                                    </p:cTn>
                                  </p:par>
                                  <p:par>
                                    <p:cTn id="33" presetID="23" presetClass="entr" presetSubtype="16" fill="hold" grpId="0" nodeType="withEffect">
                                      <p:stCondLst>
                                        <p:cond delay="700"/>
                                      </p:stCondLst>
                                      <p:childTnLst>
                                        <p:set>
                                          <p:cBhvr>
                                            <p:cTn id="34" dur="1" fill="hold">
                                              <p:stCondLst>
                                                <p:cond delay="0"/>
                                              </p:stCondLst>
                                            </p:cTn>
                                            <p:tgtEl>
                                              <p:spTgt spid="38"/>
                                            </p:tgtEl>
                                            <p:attrNameLst>
                                              <p:attrName>style.visibility</p:attrName>
                                            </p:attrNameLst>
                                          </p:cBhvr>
                                          <p:to>
                                            <p:strVal val="visible"/>
                                          </p:to>
                                        </p:set>
                                        <p:anim calcmode="lin" valueType="num">
                                          <p:cBhvr>
                                            <p:cTn id="35" dur="250" fill="hold"/>
                                            <p:tgtEl>
                                              <p:spTgt spid="38"/>
                                            </p:tgtEl>
                                            <p:attrNameLst>
                                              <p:attrName>ppt_w</p:attrName>
                                            </p:attrNameLst>
                                          </p:cBhvr>
                                          <p:tavLst>
                                            <p:tav tm="0">
                                              <p:val>
                                                <p:fltVal val="0"/>
                                              </p:val>
                                            </p:tav>
                                            <p:tav tm="100000">
                                              <p:val>
                                                <p:strVal val="#ppt_w"/>
                                              </p:val>
                                            </p:tav>
                                          </p:tavLst>
                                        </p:anim>
                                        <p:anim calcmode="lin" valueType="num">
                                          <p:cBhvr>
                                            <p:cTn id="36" dur="250" fill="hold"/>
                                            <p:tgtEl>
                                              <p:spTgt spid="38"/>
                                            </p:tgtEl>
                                            <p:attrNameLst>
                                              <p:attrName>ppt_h</p:attrName>
                                            </p:attrNameLst>
                                          </p:cBhvr>
                                          <p:tavLst>
                                            <p:tav tm="0">
                                              <p:val>
                                                <p:fltVal val="0"/>
                                              </p:val>
                                            </p:tav>
                                            <p:tav tm="100000">
                                              <p:val>
                                                <p:strVal val="#ppt_h"/>
                                              </p:val>
                                            </p:tav>
                                          </p:tavLst>
                                        </p:anim>
                                      </p:childTnLst>
                                    </p:cTn>
                                  </p:par>
                                  <p:par>
                                    <p:cTn id="37" presetID="6" presetClass="emph" presetSubtype="0" fill="hold" grpId="1" nodeType="withEffect" p14:presetBounceEnd="99000">
                                      <p:stCondLst>
                                        <p:cond delay="700"/>
                                      </p:stCondLst>
                                      <p:childTnLst>
                                        <p:animScale p14:bounceEnd="99000">
                                          <p:cBhvr>
                                            <p:cTn id="38" dur="1000" fill="hold"/>
                                            <p:tgtEl>
                                              <p:spTgt spid="38"/>
                                            </p:tgtEl>
                                          </p:cBhvr>
                                          <p:by x="110000" y="110000"/>
                                        </p:animScale>
                                      </p:childTnLst>
                                    </p:cTn>
                                  </p:par>
                                  <p:par>
                                    <p:cTn id="39" presetID="6" presetClass="emph" presetSubtype="0" fill="hold" grpId="2" nodeType="withEffect">
                                      <p:stCondLst>
                                        <p:cond delay="700"/>
                                      </p:stCondLst>
                                      <p:childTnLst>
                                        <p:animScale>
                                          <p:cBhvr>
                                            <p:cTn id="40" dur="250" fill="hold"/>
                                            <p:tgtEl>
                                              <p:spTgt spid="38"/>
                                            </p:tgtEl>
                                          </p:cBhvr>
                                          <p:by x="91000" y="91000"/>
                                        </p:animScale>
                                      </p:childTnLst>
                                    </p:cTn>
                                  </p:par>
                                  <p:par>
                                    <p:cTn id="41" presetID="10" presetClass="entr" presetSubtype="0" fill="hold" grpId="0" nodeType="withEffect">
                                      <p:stCondLst>
                                        <p:cond delay="70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cTn>
                                  </p:par>
                                  <p:par>
                                    <p:cTn id="44" presetID="64" presetClass="path" presetSubtype="0" decel="100000" fill="hold" grpId="1" nodeType="withEffect">
                                      <p:stCondLst>
                                        <p:cond delay="700"/>
                                      </p:stCondLst>
                                      <p:childTnLst>
                                        <p:animMotion origin="layout" path="M -0.04388 7.40741E-7 L 1.66667E-6 7.40741E-7 " pathEditMode="relative" rAng="0" ptsTypes="AA">
                                          <p:cBhvr>
                                            <p:cTn id="45" dur="500" fill="hold"/>
                                            <p:tgtEl>
                                              <p:spTgt spid="41"/>
                                            </p:tgtEl>
                                            <p:attrNameLst>
                                              <p:attrName>ppt_x</p:attrName>
                                              <p:attrName>ppt_y</p:attrName>
                                            </p:attrNameLst>
                                          </p:cBhvr>
                                          <p:rCtr x="2187" y="0"/>
                                        </p:animMotion>
                                      </p:childTnLst>
                                    </p:cTn>
                                  </p:par>
                                  <p:par>
                                    <p:cTn id="46" presetID="23" presetClass="entr" presetSubtype="16" fill="hold" grpId="0" nodeType="withEffect">
                                      <p:stCondLst>
                                        <p:cond delay="900"/>
                                      </p:stCondLst>
                                      <p:childTnLst>
                                        <p:set>
                                          <p:cBhvr>
                                            <p:cTn id="47" dur="1" fill="hold">
                                              <p:stCondLst>
                                                <p:cond delay="0"/>
                                              </p:stCondLst>
                                            </p:cTn>
                                            <p:tgtEl>
                                              <p:spTgt spid="39"/>
                                            </p:tgtEl>
                                            <p:attrNameLst>
                                              <p:attrName>style.visibility</p:attrName>
                                            </p:attrNameLst>
                                          </p:cBhvr>
                                          <p:to>
                                            <p:strVal val="visible"/>
                                          </p:to>
                                        </p:set>
                                        <p:anim calcmode="lin" valueType="num">
                                          <p:cBhvr>
                                            <p:cTn id="48" dur="250" fill="hold"/>
                                            <p:tgtEl>
                                              <p:spTgt spid="39"/>
                                            </p:tgtEl>
                                            <p:attrNameLst>
                                              <p:attrName>ppt_w</p:attrName>
                                            </p:attrNameLst>
                                          </p:cBhvr>
                                          <p:tavLst>
                                            <p:tav tm="0">
                                              <p:val>
                                                <p:fltVal val="0"/>
                                              </p:val>
                                            </p:tav>
                                            <p:tav tm="100000">
                                              <p:val>
                                                <p:strVal val="#ppt_w"/>
                                              </p:val>
                                            </p:tav>
                                          </p:tavLst>
                                        </p:anim>
                                        <p:anim calcmode="lin" valueType="num">
                                          <p:cBhvr>
                                            <p:cTn id="49" dur="250" fill="hold"/>
                                            <p:tgtEl>
                                              <p:spTgt spid="39"/>
                                            </p:tgtEl>
                                            <p:attrNameLst>
                                              <p:attrName>ppt_h</p:attrName>
                                            </p:attrNameLst>
                                          </p:cBhvr>
                                          <p:tavLst>
                                            <p:tav tm="0">
                                              <p:val>
                                                <p:fltVal val="0"/>
                                              </p:val>
                                            </p:tav>
                                            <p:tav tm="100000">
                                              <p:val>
                                                <p:strVal val="#ppt_h"/>
                                              </p:val>
                                            </p:tav>
                                          </p:tavLst>
                                        </p:anim>
                                      </p:childTnLst>
                                    </p:cTn>
                                  </p:par>
                                  <p:par>
                                    <p:cTn id="50" presetID="6" presetClass="emph" presetSubtype="0" fill="hold" grpId="1" nodeType="withEffect" p14:presetBounceEnd="99000">
                                      <p:stCondLst>
                                        <p:cond delay="900"/>
                                      </p:stCondLst>
                                      <p:childTnLst>
                                        <p:animScale p14:bounceEnd="99000">
                                          <p:cBhvr>
                                            <p:cTn id="51" dur="1000" fill="hold"/>
                                            <p:tgtEl>
                                              <p:spTgt spid="39"/>
                                            </p:tgtEl>
                                          </p:cBhvr>
                                          <p:by x="110000" y="110000"/>
                                        </p:animScale>
                                      </p:childTnLst>
                                    </p:cTn>
                                  </p:par>
                                  <p:par>
                                    <p:cTn id="52" presetID="6" presetClass="emph" presetSubtype="0" fill="hold" grpId="2" nodeType="withEffect">
                                      <p:stCondLst>
                                        <p:cond delay="900"/>
                                      </p:stCondLst>
                                      <p:childTnLst>
                                        <p:animScale>
                                          <p:cBhvr>
                                            <p:cTn id="53" dur="250" fill="hold"/>
                                            <p:tgtEl>
                                              <p:spTgt spid="39"/>
                                            </p:tgtEl>
                                          </p:cBhvr>
                                          <p:by x="91000" y="91000"/>
                                        </p:animScale>
                                      </p:childTnLst>
                                    </p:cTn>
                                  </p:par>
                                  <p:par>
                                    <p:cTn id="54" presetID="10" presetClass="entr" presetSubtype="0" fill="hold" grpId="0" nodeType="withEffect">
                                      <p:stCondLst>
                                        <p:cond delay="90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500"/>
                                            <p:tgtEl>
                                              <p:spTgt spid="42"/>
                                            </p:tgtEl>
                                          </p:cBhvr>
                                        </p:animEffect>
                                      </p:childTnLst>
                                    </p:cTn>
                                  </p:par>
                                  <p:par>
                                    <p:cTn id="57" presetID="64" presetClass="path" presetSubtype="0" decel="100000" fill="hold" grpId="1" nodeType="withEffect">
                                      <p:stCondLst>
                                        <p:cond delay="900"/>
                                      </p:stCondLst>
                                      <p:childTnLst>
                                        <p:animMotion origin="layout" path="M -0.04388 7.40741E-7 L 1.66667E-6 7.40741E-7 " pathEditMode="relative" rAng="0" ptsTypes="AA">
                                          <p:cBhvr>
                                            <p:cTn id="58" dur="500" fill="hold"/>
                                            <p:tgtEl>
                                              <p:spTgt spid="42"/>
                                            </p:tgtEl>
                                            <p:attrNameLst>
                                              <p:attrName>ppt_x</p:attrName>
                                              <p:attrName>ppt_y</p:attrName>
                                            </p:attrNameLst>
                                          </p:cBhvr>
                                          <p:rCtr x="2187" y="0"/>
                                        </p:animMotion>
                                      </p:childTnLst>
                                    </p:cTn>
                                  </p:par>
                                  <p:par>
                                    <p:cTn id="59" presetID="23" presetClass="entr" presetSubtype="16" fill="hold" grpId="0" nodeType="withEffect">
                                      <p:stCondLst>
                                        <p:cond delay="1100"/>
                                      </p:stCondLst>
                                      <p:childTnLst>
                                        <p:set>
                                          <p:cBhvr>
                                            <p:cTn id="60" dur="1" fill="hold">
                                              <p:stCondLst>
                                                <p:cond delay="0"/>
                                              </p:stCondLst>
                                            </p:cTn>
                                            <p:tgtEl>
                                              <p:spTgt spid="40"/>
                                            </p:tgtEl>
                                            <p:attrNameLst>
                                              <p:attrName>style.visibility</p:attrName>
                                            </p:attrNameLst>
                                          </p:cBhvr>
                                          <p:to>
                                            <p:strVal val="visible"/>
                                          </p:to>
                                        </p:set>
                                        <p:anim calcmode="lin" valueType="num">
                                          <p:cBhvr>
                                            <p:cTn id="61" dur="250" fill="hold"/>
                                            <p:tgtEl>
                                              <p:spTgt spid="40"/>
                                            </p:tgtEl>
                                            <p:attrNameLst>
                                              <p:attrName>ppt_w</p:attrName>
                                            </p:attrNameLst>
                                          </p:cBhvr>
                                          <p:tavLst>
                                            <p:tav tm="0">
                                              <p:val>
                                                <p:fltVal val="0"/>
                                              </p:val>
                                            </p:tav>
                                            <p:tav tm="100000">
                                              <p:val>
                                                <p:strVal val="#ppt_w"/>
                                              </p:val>
                                            </p:tav>
                                          </p:tavLst>
                                        </p:anim>
                                        <p:anim calcmode="lin" valueType="num">
                                          <p:cBhvr>
                                            <p:cTn id="62" dur="250" fill="hold"/>
                                            <p:tgtEl>
                                              <p:spTgt spid="40"/>
                                            </p:tgtEl>
                                            <p:attrNameLst>
                                              <p:attrName>ppt_h</p:attrName>
                                            </p:attrNameLst>
                                          </p:cBhvr>
                                          <p:tavLst>
                                            <p:tav tm="0">
                                              <p:val>
                                                <p:fltVal val="0"/>
                                              </p:val>
                                            </p:tav>
                                            <p:tav tm="100000">
                                              <p:val>
                                                <p:strVal val="#ppt_h"/>
                                              </p:val>
                                            </p:tav>
                                          </p:tavLst>
                                        </p:anim>
                                      </p:childTnLst>
                                    </p:cTn>
                                  </p:par>
                                  <p:par>
                                    <p:cTn id="63" presetID="6" presetClass="emph" presetSubtype="0" fill="hold" grpId="1" nodeType="withEffect" p14:presetBounceEnd="99000">
                                      <p:stCondLst>
                                        <p:cond delay="1100"/>
                                      </p:stCondLst>
                                      <p:childTnLst>
                                        <p:animScale p14:bounceEnd="99000">
                                          <p:cBhvr>
                                            <p:cTn id="64" dur="1000" fill="hold"/>
                                            <p:tgtEl>
                                              <p:spTgt spid="40"/>
                                            </p:tgtEl>
                                          </p:cBhvr>
                                          <p:by x="110000" y="110000"/>
                                        </p:animScale>
                                      </p:childTnLst>
                                    </p:cTn>
                                  </p:par>
                                  <p:par>
                                    <p:cTn id="65" presetID="6" presetClass="emph" presetSubtype="0" fill="hold" grpId="2" nodeType="withEffect">
                                      <p:stCondLst>
                                        <p:cond delay="1100"/>
                                      </p:stCondLst>
                                      <p:childTnLst>
                                        <p:animScale>
                                          <p:cBhvr>
                                            <p:cTn id="66" dur="250" fill="hold"/>
                                            <p:tgtEl>
                                              <p:spTgt spid="40"/>
                                            </p:tgtEl>
                                          </p:cBhvr>
                                          <p:by x="91000" y="91000"/>
                                        </p:animScale>
                                      </p:childTnLst>
                                    </p:cTn>
                                  </p:par>
                                  <p:par>
                                    <p:cTn id="67" presetID="10" presetClass="entr" presetSubtype="0" fill="hold" grpId="0" nodeType="withEffect">
                                      <p:stCondLst>
                                        <p:cond delay="110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par>
                                    <p:cTn id="70" presetID="64" presetClass="path" presetSubtype="0" decel="100000" fill="hold" grpId="1" nodeType="withEffect">
                                      <p:stCondLst>
                                        <p:cond delay="1100"/>
                                      </p:stCondLst>
                                      <p:childTnLst>
                                        <p:animMotion origin="layout" path="M -0.04388 7.40741E-7 L 1.66667E-6 7.40741E-7 " pathEditMode="relative" rAng="0" ptsTypes="AA">
                                          <p:cBhvr>
                                            <p:cTn id="71" dur="500" fill="hold"/>
                                            <p:tgtEl>
                                              <p:spTgt spid="43"/>
                                            </p:tgtEl>
                                            <p:attrNameLst>
                                              <p:attrName>ppt_x</p:attrName>
                                              <p:attrName>ppt_y</p:attrName>
                                            </p:attrNameLst>
                                          </p:cBhvr>
                                          <p:rCtr x="218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5" grpId="1"/>
          <p:bldP spid="36" grpId="0">
            <p:tmplLst>
              <p:tmpl>
                <p:tnLst>
                  <p:par>
                    <p:cTn presetID="10" presetClass="entr" presetSubtype="0"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36" grpId="1"/>
          <p:bldP spid="27" grpId="0" animBg="1"/>
          <p:bldP spid="30" grpId="0">
            <p:tmplLst>
              <p:tmpl>
                <p:tnLst>
                  <p:par>
                    <p:cTn presetID="10" presetClass="entr" presetSubtype="0"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0" grpId="1">
            <p:tmplLst>
              <p:tmpl>
                <p:tnLst>
                  <p:par>
                    <p:cTn presetID="64" presetClass="path" presetSubtype="0" decel="100000" fill="hold" nodeType="withEffect">
                      <p:stCondLst>
                        <p:cond delay="500"/>
                      </p:stCondLst>
                      <p:childTnLst>
                        <p:animMotion origin="layout" path="M -0.04388 7.40741E-7 L 1.66667E-6 7.40741E-7 " pathEditMode="relative" rAng="0" ptsTypes="AA">
                          <p:cBhvr>
                            <p:cTn dur="500" fill="hold"/>
                            <p:tgtEl>
                              <p:spTgt spid="30"/>
                            </p:tgtEl>
                            <p:attrNameLst>
                              <p:attrName>ppt_x</p:attrName>
                              <p:attrName>ppt_y</p:attrName>
                            </p:attrNameLst>
                          </p:cBhvr>
                          <p:rCtr x="2187" y="0"/>
                        </p:animMotion>
                      </p:childTnLst>
                    </p:cTn>
                  </p:par>
                </p:tnLst>
              </p:tmpl>
            </p:tmplLst>
          </p:bldP>
          <p:bldP spid="37" grpId="0"/>
          <p:bldP spid="37" grpId="1"/>
          <p:bldP spid="37" grpId="2"/>
          <p:bldP spid="38" grpId="0"/>
          <p:bldP spid="38" grpId="1"/>
          <p:bldP spid="38" grpId="2"/>
          <p:bldP spid="39" grpId="0"/>
          <p:bldP spid="39" grpId="1"/>
          <p:bldP spid="39" grpId="2"/>
          <p:bldP spid="40" grpId="0"/>
          <p:bldP spid="40" grpId="1"/>
          <p:bldP spid="40" grpId="2"/>
          <p:bldP spid="41" grpId="0">
            <p:tmplLst>
              <p:tmpl>
                <p:tnLst>
                  <p:par>
                    <p:cTn presetID="10" presetClass="entr" presetSubtype="0" fill="hold" nodeType="withEffect">
                      <p:stCondLst>
                        <p:cond delay="70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1" grpId="1">
            <p:tmplLst>
              <p:tmpl>
                <p:tnLst>
                  <p:par>
                    <p:cTn presetID="64" presetClass="path" presetSubtype="0" decel="100000" fill="hold" nodeType="withEffect">
                      <p:stCondLst>
                        <p:cond delay="700"/>
                      </p:stCondLst>
                      <p:childTnLst>
                        <p:animMotion origin="layout" path="M -0.04388 7.40741E-7 L 1.66667E-6 7.40741E-7 " pathEditMode="relative" rAng="0" ptsTypes="AA">
                          <p:cBhvr>
                            <p:cTn dur="500" fill="hold"/>
                            <p:tgtEl>
                              <p:spTgt spid="41"/>
                            </p:tgtEl>
                            <p:attrNameLst>
                              <p:attrName>ppt_x</p:attrName>
                              <p:attrName>ppt_y</p:attrName>
                            </p:attrNameLst>
                          </p:cBhvr>
                          <p:rCtr x="2187" y="0"/>
                        </p:animMotion>
                      </p:childTnLst>
                    </p:cTn>
                  </p:par>
                </p:tnLst>
              </p:tmpl>
            </p:tmplLst>
          </p:bldP>
          <p:bldP spid="42" grpId="0">
            <p:tmplLst>
              <p:tmpl>
                <p:tnLst>
                  <p:par>
                    <p:cTn presetID="10" presetClass="entr" presetSubtype="0" fill="hold" nodeType="withEffect">
                      <p:stCondLst>
                        <p:cond delay="90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2" grpId="1">
            <p:tmplLst>
              <p:tmpl>
                <p:tnLst>
                  <p:par>
                    <p:cTn presetID="64" presetClass="path" presetSubtype="0" decel="100000" fill="hold" nodeType="withEffect">
                      <p:stCondLst>
                        <p:cond delay="900"/>
                      </p:stCondLst>
                      <p:childTnLst>
                        <p:animMotion origin="layout" path="M -0.04388 7.40741E-7 L 1.66667E-6 7.40741E-7 " pathEditMode="relative" rAng="0" ptsTypes="AA">
                          <p:cBhvr>
                            <p:cTn dur="500" fill="hold"/>
                            <p:tgtEl>
                              <p:spTgt spid="42"/>
                            </p:tgtEl>
                            <p:attrNameLst>
                              <p:attrName>ppt_x</p:attrName>
                              <p:attrName>ppt_y</p:attrName>
                            </p:attrNameLst>
                          </p:cBhvr>
                          <p:rCtr x="2187" y="0"/>
                        </p:animMotion>
                      </p:childTnLst>
                    </p:cTn>
                  </p:par>
                </p:tnLst>
              </p:tmpl>
            </p:tmplLst>
          </p:bldP>
          <p:bldP spid="43" grpId="0">
            <p:tmplLst>
              <p:tmpl>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3" grpId="1">
            <p:tmplLst>
              <p:tmpl>
                <p:tnLst>
                  <p:par>
                    <p:cTn presetID="64" presetClass="path" presetSubtype="0" decel="100000" fill="hold" nodeType="withEffect">
                      <p:stCondLst>
                        <p:cond delay="1100"/>
                      </p:stCondLst>
                      <p:childTnLst>
                        <p:animMotion origin="layout" path="M -0.04388 7.40741E-7 L 1.66667E-6 7.40741E-7 " pathEditMode="relative" rAng="0" ptsTypes="AA">
                          <p:cBhvr>
                            <p:cTn dur="500" fill="hold"/>
                            <p:tgtEl>
                              <p:spTgt spid="43"/>
                            </p:tgtEl>
                            <p:attrNameLst>
                              <p:attrName>ppt_x</p:attrName>
                              <p:attrName>ppt_y</p:attrName>
                            </p:attrNameLst>
                          </p:cBhvr>
                          <p:rCtr x="2187" y="0"/>
                        </p:animMotion>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64" presetClass="path" presetSubtype="0" decel="100000" fill="hold" grpId="1" nodeType="withEffect">
                                      <p:stCondLst>
                                        <p:cond delay="0"/>
                                      </p:stCondLst>
                                      <p:childTnLst>
                                        <p:animMotion origin="layout" path="M -2.29167E-6 0.06991 L -2.29167E-6 -3.7037E-6 " pathEditMode="relative" rAng="0" ptsTypes="AA">
                                          <p:cBhvr>
                                            <p:cTn id="9" dur="500" fill="hold"/>
                                            <p:tgtEl>
                                              <p:spTgt spid="36"/>
                                            </p:tgtEl>
                                            <p:attrNameLst>
                                              <p:attrName>ppt_x</p:attrName>
                                              <p:attrName>ppt_y</p:attrName>
                                            </p:attrNameLst>
                                          </p:cBhvr>
                                          <p:rCtr x="0" y="-3495"/>
                                        </p:animMotion>
                                      </p:childTnLst>
                                    </p:cTn>
                                  </p:par>
                                  <p:par>
                                    <p:cTn id="10" presetID="10"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64" presetClass="path" presetSubtype="0" decel="100000" fill="hold" grpId="1" nodeType="withEffect">
                                      <p:stCondLst>
                                        <p:cond delay="0"/>
                                      </p:stCondLst>
                                      <p:childTnLst>
                                        <p:animMotion origin="layout" path="M 4.375E-6 -0.07477 L 4.375E-6 -7.40741E-7 " pathEditMode="relative" rAng="0" ptsTypes="AA">
                                          <p:cBhvr>
                                            <p:cTn id="14" dur="500" fill="hold"/>
                                            <p:tgtEl>
                                              <p:spTgt spid="35"/>
                                            </p:tgtEl>
                                            <p:attrNameLst>
                                              <p:attrName>ppt_x</p:attrName>
                                              <p:attrName>ppt_y</p:attrName>
                                            </p:attrNameLst>
                                          </p:cBhvr>
                                          <p:rCtr x="0" y="3727"/>
                                        </p:animMotion>
                                      </p:childTnLst>
                                    </p:cTn>
                                  </p:par>
                                </p:childTnLst>
                              </p:cTn>
                            </p:par>
                            <p:par>
                              <p:cTn id="15" fill="hold">
                                <p:stCondLst>
                                  <p:cond delay="500"/>
                                </p:stCondLst>
                                <p:childTnLst>
                                  <p:par>
                                    <p:cTn id="16" presetID="2" presetClass="entr" presetSubtype="2" decel="100000"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1+#ppt_w/2"/>
                                              </p:val>
                                            </p:tav>
                                            <p:tav tm="100000">
                                              <p:val>
                                                <p:strVal val="#ppt_x"/>
                                              </p:val>
                                            </p:tav>
                                          </p:tavLst>
                                        </p:anim>
                                        <p:anim calcmode="lin" valueType="num">
                                          <p:cBhvr additive="base">
                                            <p:cTn id="19" dur="500" fill="hold"/>
                                            <p:tgtEl>
                                              <p:spTgt spid="27"/>
                                            </p:tgtEl>
                                            <p:attrNameLst>
                                              <p:attrName>ppt_y</p:attrName>
                                            </p:attrNameLst>
                                          </p:cBhvr>
                                          <p:tavLst>
                                            <p:tav tm="0">
                                              <p:val>
                                                <p:strVal val="#ppt_y"/>
                                              </p:val>
                                            </p:tav>
                                            <p:tav tm="100000">
                                              <p:val>
                                                <p:strVal val="#ppt_y"/>
                                              </p:val>
                                            </p:tav>
                                          </p:tavLst>
                                        </p:anim>
                                      </p:childTnLst>
                                    </p:cTn>
                                  </p:par>
                                  <p:par>
                                    <p:cTn id="20" presetID="23" presetClass="entr" presetSubtype="16" fill="hold" grpId="0" nodeType="withEffect">
                                      <p:stCondLst>
                                        <p:cond delay="500"/>
                                      </p:stCondLst>
                                      <p:childTnLst>
                                        <p:set>
                                          <p:cBhvr>
                                            <p:cTn id="21" dur="1" fill="hold">
                                              <p:stCondLst>
                                                <p:cond delay="0"/>
                                              </p:stCondLst>
                                            </p:cTn>
                                            <p:tgtEl>
                                              <p:spTgt spid="37"/>
                                            </p:tgtEl>
                                            <p:attrNameLst>
                                              <p:attrName>style.visibility</p:attrName>
                                            </p:attrNameLst>
                                          </p:cBhvr>
                                          <p:to>
                                            <p:strVal val="visible"/>
                                          </p:to>
                                        </p:set>
                                        <p:anim calcmode="lin" valueType="num">
                                          <p:cBhvr>
                                            <p:cTn id="22" dur="250" fill="hold"/>
                                            <p:tgtEl>
                                              <p:spTgt spid="37"/>
                                            </p:tgtEl>
                                            <p:attrNameLst>
                                              <p:attrName>ppt_w</p:attrName>
                                            </p:attrNameLst>
                                          </p:cBhvr>
                                          <p:tavLst>
                                            <p:tav tm="0">
                                              <p:val>
                                                <p:fltVal val="0"/>
                                              </p:val>
                                            </p:tav>
                                            <p:tav tm="100000">
                                              <p:val>
                                                <p:strVal val="#ppt_w"/>
                                              </p:val>
                                            </p:tav>
                                          </p:tavLst>
                                        </p:anim>
                                        <p:anim calcmode="lin" valueType="num">
                                          <p:cBhvr>
                                            <p:cTn id="23" dur="250" fill="hold"/>
                                            <p:tgtEl>
                                              <p:spTgt spid="37"/>
                                            </p:tgtEl>
                                            <p:attrNameLst>
                                              <p:attrName>ppt_h</p:attrName>
                                            </p:attrNameLst>
                                          </p:cBhvr>
                                          <p:tavLst>
                                            <p:tav tm="0">
                                              <p:val>
                                                <p:fltVal val="0"/>
                                              </p:val>
                                            </p:tav>
                                            <p:tav tm="100000">
                                              <p:val>
                                                <p:strVal val="#ppt_h"/>
                                              </p:val>
                                            </p:tav>
                                          </p:tavLst>
                                        </p:anim>
                                      </p:childTnLst>
                                    </p:cTn>
                                  </p:par>
                                  <p:par>
                                    <p:cTn id="24" presetID="6" presetClass="emph" presetSubtype="0" fill="hold" grpId="1" nodeType="withEffect">
                                      <p:stCondLst>
                                        <p:cond delay="500"/>
                                      </p:stCondLst>
                                      <p:childTnLst>
                                        <p:animScale>
                                          <p:cBhvr>
                                            <p:cTn id="25" dur="1000" fill="hold"/>
                                            <p:tgtEl>
                                              <p:spTgt spid="37"/>
                                            </p:tgtEl>
                                          </p:cBhvr>
                                          <p:by x="110000" y="110000"/>
                                        </p:animScale>
                                      </p:childTnLst>
                                    </p:cTn>
                                  </p:par>
                                  <p:par>
                                    <p:cTn id="26" presetID="6" presetClass="emph" presetSubtype="0" fill="hold" grpId="2" nodeType="withEffect">
                                      <p:stCondLst>
                                        <p:cond delay="500"/>
                                      </p:stCondLst>
                                      <p:childTnLst>
                                        <p:animScale>
                                          <p:cBhvr>
                                            <p:cTn id="27" dur="250" fill="hold"/>
                                            <p:tgtEl>
                                              <p:spTgt spid="37"/>
                                            </p:tgtEl>
                                          </p:cBhvr>
                                          <p:by x="91000" y="91000"/>
                                        </p:animScale>
                                      </p:childTnLst>
                                    </p:cTn>
                                  </p:par>
                                  <p:par>
                                    <p:cTn id="28" presetID="10" presetClass="entr" presetSubtype="0" fill="hold" grpId="0" nodeType="withEffect">
                                      <p:stCondLst>
                                        <p:cond delay="50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par>
                                    <p:cTn id="31" presetID="64" presetClass="path" presetSubtype="0" decel="100000" fill="hold" grpId="1" nodeType="withEffect">
                                      <p:stCondLst>
                                        <p:cond delay="500"/>
                                      </p:stCondLst>
                                      <p:childTnLst>
                                        <p:animMotion origin="layout" path="M -0.04388 7.40741E-7 L 1.66667E-6 7.40741E-7 " pathEditMode="relative" rAng="0" ptsTypes="AA">
                                          <p:cBhvr>
                                            <p:cTn id="32" dur="500" fill="hold"/>
                                            <p:tgtEl>
                                              <p:spTgt spid="30"/>
                                            </p:tgtEl>
                                            <p:attrNameLst>
                                              <p:attrName>ppt_x</p:attrName>
                                              <p:attrName>ppt_y</p:attrName>
                                            </p:attrNameLst>
                                          </p:cBhvr>
                                          <p:rCtr x="2187" y="0"/>
                                        </p:animMotion>
                                      </p:childTnLst>
                                    </p:cTn>
                                  </p:par>
                                  <p:par>
                                    <p:cTn id="33" presetID="23" presetClass="entr" presetSubtype="16" fill="hold" grpId="0" nodeType="withEffect">
                                      <p:stCondLst>
                                        <p:cond delay="700"/>
                                      </p:stCondLst>
                                      <p:childTnLst>
                                        <p:set>
                                          <p:cBhvr>
                                            <p:cTn id="34" dur="1" fill="hold">
                                              <p:stCondLst>
                                                <p:cond delay="0"/>
                                              </p:stCondLst>
                                            </p:cTn>
                                            <p:tgtEl>
                                              <p:spTgt spid="38"/>
                                            </p:tgtEl>
                                            <p:attrNameLst>
                                              <p:attrName>style.visibility</p:attrName>
                                            </p:attrNameLst>
                                          </p:cBhvr>
                                          <p:to>
                                            <p:strVal val="visible"/>
                                          </p:to>
                                        </p:set>
                                        <p:anim calcmode="lin" valueType="num">
                                          <p:cBhvr>
                                            <p:cTn id="35" dur="250" fill="hold"/>
                                            <p:tgtEl>
                                              <p:spTgt spid="38"/>
                                            </p:tgtEl>
                                            <p:attrNameLst>
                                              <p:attrName>ppt_w</p:attrName>
                                            </p:attrNameLst>
                                          </p:cBhvr>
                                          <p:tavLst>
                                            <p:tav tm="0">
                                              <p:val>
                                                <p:fltVal val="0"/>
                                              </p:val>
                                            </p:tav>
                                            <p:tav tm="100000">
                                              <p:val>
                                                <p:strVal val="#ppt_w"/>
                                              </p:val>
                                            </p:tav>
                                          </p:tavLst>
                                        </p:anim>
                                        <p:anim calcmode="lin" valueType="num">
                                          <p:cBhvr>
                                            <p:cTn id="36" dur="250" fill="hold"/>
                                            <p:tgtEl>
                                              <p:spTgt spid="38"/>
                                            </p:tgtEl>
                                            <p:attrNameLst>
                                              <p:attrName>ppt_h</p:attrName>
                                            </p:attrNameLst>
                                          </p:cBhvr>
                                          <p:tavLst>
                                            <p:tav tm="0">
                                              <p:val>
                                                <p:fltVal val="0"/>
                                              </p:val>
                                            </p:tav>
                                            <p:tav tm="100000">
                                              <p:val>
                                                <p:strVal val="#ppt_h"/>
                                              </p:val>
                                            </p:tav>
                                          </p:tavLst>
                                        </p:anim>
                                      </p:childTnLst>
                                    </p:cTn>
                                  </p:par>
                                  <p:par>
                                    <p:cTn id="37" presetID="6" presetClass="emph" presetSubtype="0" fill="hold" grpId="1" nodeType="withEffect">
                                      <p:stCondLst>
                                        <p:cond delay="700"/>
                                      </p:stCondLst>
                                      <p:childTnLst>
                                        <p:animScale>
                                          <p:cBhvr>
                                            <p:cTn id="38" dur="1000" fill="hold"/>
                                            <p:tgtEl>
                                              <p:spTgt spid="38"/>
                                            </p:tgtEl>
                                          </p:cBhvr>
                                          <p:by x="110000" y="110000"/>
                                        </p:animScale>
                                      </p:childTnLst>
                                    </p:cTn>
                                  </p:par>
                                  <p:par>
                                    <p:cTn id="39" presetID="6" presetClass="emph" presetSubtype="0" fill="hold" grpId="2" nodeType="withEffect">
                                      <p:stCondLst>
                                        <p:cond delay="700"/>
                                      </p:stCondLst>
                                      <p:childTnLst>
                                        <p:animScale>
                                          <p:cBhvr>
                                            <p:cTn id="40" dur="250" fill="hold"/>
                                            <p:tgtEl>
                                              <p:spTgt spid="38"/>
                                            </p:tgtEl>
                                          </p:cBhvr>
                                          <p:by x="91000" y="91000"/>
                                        </p:animScale>
                                      </p:childTnLst>
                                    </p:cTn>
                                  </p:par>
                                  <p:par>
                                    <p:cTn id="41" presetID="10" presetClass="entr" presetSubtype="0" fill="hold" grpId="0" nodeType="withEffect">
                                      <p:stCondLst>
                                        <p:cond delay="70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cTn>
                                  </p:par>
                                  <p:par>
                                    <p:cTn id="44" presetID="64" presetClass="path" presetSubtype="0" decel="100000" fill="hold" grpId="1" nodeType="withEffect">
                                      <p:stCondLst>
                                        <p:cond delay="700"/>
                                      </p:stCondLst>
                                      <p:childTnLst>
                                        <p:animMotion origin="layout" path="M -0.04388 7.40741E-7 L 1.66667E-6 7.40741E-7 " pathEditMode="relative" rAng="0" ptsTypes="AA">
                                          <p:cBhvr>
                                            <p:cTn id="45" dur="500" fill="hold"/>
                                            <p:tgtEl>
                                              <p:spTgt spid="41"/>
                                            </p:tgtEl>
                                            <p:attrNameLst>
                                              <p:attrName>ppt_x</p:attrName>
                                              <p:attrName>ppt_y</p:attrName>
                                            </p:attrNameLst>
                                          </p:cBhvr>
                                          <p:rCtr x="2187" y="0"/>
                                        </p:animMotion>
                                      </p:childTnLst>
                                    </p:cTn>
                                  </p:par>
                                  <p:par>
                                    <p:cTn id="46" presetID="23" presetClass="entr" presetSubtype="16" fill="hold" grpId="0" nodeType="withEffect">
                                      <p:stCondLst>
                                        <p:cond delay="900"/>
                                      </p:stCondLst>
                                      <p:childTnLst>
                                        <p:set>
                                          <p:cBhvr>
                                            <p:cTn id="47" dur="1" fill="hold">
                                              <p:stCondLst>
                                                <p:cond delay="0"/>
                                              </p:stCondLst>
                                            </p:cTn>
                                            <p:tgtEl>
                                              <p:spTgt spid="39"/>
                                            </p:tgtEl>
                                            <p:attrNameLst>
                                              <p:attrName>style.visibility</p:attrName>
                                            </p:attrNameLst>
                                          </p:cBhvr>
                                          <p:to>
                                            <p:strVal val="visible"/>
                                          </p:to>
                                        </p:set>
                                        <p:anim calcmode="lin" valueType="num">
                                          <p:cBhvr>
                                            <p:cTn id="48" dur="250" fill="hold"/>
                                            <p:tgtEl>
                                              <p:spTgt spid="39"/>
                                            </p:tgtEl>
                                            <p:attrNameLst>
                                              <p:attrName>ppt_w</p:attrName>
                                            </p:attrNameLst>
                                          </p:cBhvr>
                                          <p:tavLst>
                                            <p:tav tm="0">
                                              <p:val>
                                                <p:fltVal val="0"/>
                                              </p:val>
                                            </p:tav>
                                            <p:tav tm="100000">
                                              <p:val>
                                                <p:strVal val="#ppt_w"/>
                                              </p:val>
                                            </p:tav>
                                          </p:tavLst>
                                        </p:anim>
                                        <p:anim calcmode="lin" valueType="num">
                                          <p:cBhvr>
                                            <p:cTn id="49" dur="250" fill="hold"/>
                                            <p:tgtEl>
                                              <p:spTgt spid="39"/>
                                            </p:tgtEl>
                                            <p:attrNameLst>
                                              <p:attrName>ppt_h</p:attrName>
                                            </p:attrNameLst>
                                          </p:cBhvr>
                                          <p:tavLst>
                                            <p:tav tm="0">
                                              <p:val>
                                                <p:fltVal val="0"/>
                                              </p:val>
                                            </p:tav>
                                            <p:tav tm="100000">
                                              <p:val>
                                                <p:strVal val="#ppt_h"/>
                                              </p:val>
                                            </p:tav>
                                          </p:tavLst>
                                        </p:anim>
                                      </p:childTnLst>
                                    </p:cTn>
                                  </p:par>
                                  <p:par>
                                    <p:cTn id="50" presetID="6" presetClass="emph" presetSubtype="0" fill="hold" grpId="1" nodeType="withEffect">
                                      <p:stCondLst>
                                        <p:cond delay="900"/>
                                      </p:stCondLst>
                                      <p:childTnLst>
                                        <p:animScale>
                                          <p:cBhvr>
                                            <p:cTn id="51" dur="1000" fill="hold"/>
                                            <p:tgtEl>
                                              <p:spTgt spid="39"/>
                                            </p:tgtEl>
                                          </p:cBhvr>
                                          <p:by x="110000" y="110000"/>
                                        </p:animScale>
                                      </p:childTnLst>
                                    </p:cTn>
                                  </p:par>
                                  <p:par>
                                    <p:cTn id="52" presetID="6" presetClass="emph" presetSubtype="0" fill="hold" grpId="2" nodeType="withEffect">
                                      <p:stCondLst>
                                        <p:cond delay="900"/>
                                      </p:stCondLst>
                                      <p:childTnLst>
                                        <p:animScale>
                                          <p:cBhvr>
                                            <p:cTn id="53" dur="250" fill="hold"/>
                                            <p:tgtEl>
                                              <p:spTgt spid="39"/>
                                            </p:tgtEl>
                                          </p:cBhvr>
                                          <p:by x="91000" y="91000"/>
                                        </p:animScale>
                                      </p:childTnLst>
                                    </p:cTn>
                                  </p:par>
                                  <p:par>
                                    <p:cTn id="54" presetID="10" presetClass="entr" presetSubtype="0" fill="hold" grpId="0" nodeType="withEffect">
                                      <p:stCondLst>
                                        <p:cond delay="90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500"/>
                                            <p:tgtEl>
                                              <p:spTgt spid="42"/>
                                            </p:tgtEl>
                                          </p:cBhvr>
                                        </p:animEffect>
                                      </p:childTnLst>
                                    </p:cTn>
                                  </p:par>
                                  <p:par>
                                    <p:cTn id="57" presetID="64" presetClass="path" presetSubtype="0" decel="100000" fill="hold" grpId="1" nodeType="withEffect">
                                      <p:stCondLst>
                                        <p:cond delay="900"/>
                                      </p:stCondLst>
                                      <p:childTnLst>
                                        <p:animMotion origin="layout" path="M -0.04388 7.40741E-7 L 1.66667E-6 7.40741E-7 " pathEditMode="relative" rAng="0" ptsTypes="AA">
                                          <p:cBhvr>
                                            <p:cTn id="58" dur="500" fill="hold"/>
                                            <p:tgtEl>
                                              <p:spTgt spid="42"/>
                                            </p:tgtEl>
                                            <p:attrNameLst>
                                              <p:attrName>ppt_x</p:attrName>
                                              <p:attrName>ppt_y</p:attrName>
                                            </p:attrNameLst>
                                          </p:cBhvr>
                                          <p:rCtr x="2187" y="0"/>
                                        </p:animMotion>
                                      </p:childTnLst>
                                    </p:cTn>
                                  </p:par>
                                  <p:par>
                                    <p:cTn id="59" presetID="23" presetClass="entr" presetSubtype="16" fill="hold" grpId="0" nodeType="withEffect">
                                      <p:stCondLst>
                                        <p:cond delay="1100"/>
                                      </p:stCondLst>
                                      <p:childTnLst>
                                        <p:set>
                                          <p:cBhvr>
                                            <p:cTn id="60" dur="1" fill="hold">
                                              <p:stCondLst>
                                                <p:cond delay="0"/>
                                              </p:stCondLst>
                                            </p:cTn>
                                            <p:tgtEl>
                                              <p:spTgt spid="40"/>
                                            </p:tgtEl>
                                            <p:attrNameLst>
                                              <p:attrName>style.visibility</p:attrName>
                                            </p:attrNameLst>
                                          </p:cBhvr>
                                          <p:to>
                                            <p:strVal val="visible"/>
                                          </p:to>
                                        </p:set>
                                        <p:anim calcmode="lin" valueType="num">
                                          <p:cBhvr>
                                            <p:cTn id="61" dur="250" fill="hold"/>
                                            <p:tgtEl>
                                              <p:spTgt spid="40"/>
                                            </p:tgtEl>
                                            <p:attrNameLst>
                                              <p:attrName>ppt_w</p:attrName>
                                            </p:attrNameLst>
                                          </p:cBhvr>
                                          <p:tavLst>
                                            <p:tav tm="0">
                                              <p:val>
                                                <p:fltVal val="0"/>
                                              </p:val>
                                            </p:tav>
                                            <p:tav tm="100000">
                                              <p:val>
                                                <p:strVal val="#ppt_w"/>
                                              </p:val>
                                            </p:tav>
                                          </p:tavLst>
                                        </p:anim>
                                        <p:anim calcmode="lin" valueType="num">
                                          <p:cBhvr>
                                            <p:cTn id="62" dur="250" fill="hold"/>
                                            <p:tgtEl>
                                              <p:spTgt spid="40"/>
                                            </p:tgtEl>
                                            <p:attrNameLst>
                                              <p:attrName>ppt_h</p:attrName>
                                            </p:attrNameLst>
                                          </p:cBhvr>
                                          <p:tavLst>
                                            <p:tav tm="0">
                                              <p:val>
                                                <p:fltVal val="0"/>
                                              </p:val>
                                            </p:tav>
                                            <p:tav tm="100000">
                                              <p:val>
                                                <p:strVal val="#ppt_h"/>
                                              </p:val>
                                            </p:tav>
                                          </p:tavLst>
                                        </p:anim>
                                      </p:childTnLst>
                                    </p:cTn>
                                  </p:par>
                                  <p:par>
                                    <p:cTn id="63" presetID="6" presetClass="emph" presetSubtype="0" fill="hold" grpId="1" nodeType="withEffect">
                                      <p:stCondLst>
                                        <p:cond delay="1100"/>
                                      </p:stCondLst>
                                      <p:childTnLst>
                                        <p:animScale>
                                          <p:cBhvr>
                                            <p:cTn id="64" dur="1000" fill="hold"/>
                                            <p:tgtEl>
                                              <p:spTgt spid="40"/>
                                            </p:tgtEl>
                                          </p:cBhvr>
                                          <p:by x="110000" y="110000"/>
                                        </p:animScale>
                                      </p:childTnLst>
                                    </p:cTn>
                                  </p:par>
                                  <p:par>
                                    <p:cTn id="65" presetID="6" presetClass="emph" presetSubtype="0" fill="hold" grpId="2" nodeType="withEffect">
                                      <p:stCondLst>
                                        <p:cond delay="1100"/>
                                      </p:stCondLst>
                                      <p:childTnLst>
                                        <p:animScale>
                                          <p:cBhvr>
                                            <p:cTn id="66" dur="250" fill="hold"/>
                                            <p:tgtEl>
                                              <p:spTgt spid="40"/>
                                            </p:tgtEl>
                                          </p:cBhvr>
                                          <p:by x="91000" y="91000"/>
                                        </p:animScale>
                                      </p:childTnLst>
                                    </p:cTn>
                                  </p:par>
                                  <p:par>
                                    <p:cTn id="67" presetID="10" presetClass="entr" presetSubtype="0" fill="hold" grpId="0" nodeType="withEffect">
                                      <p:stCondLst>
                                        <p:cond delay="110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par>
                                    <p:cTn id="70" presetID="64" presetClass="path" presetSubtype="0" decel="100000" fill="hold" grpId="1" nodeType="withEffect">
                                      <p:stCondLst>
                                        <p:cond delay="1100"/>
                                      </p:stCondLst>
                                      <p:childTnLst>
                                        <p:animMotion origin="layout" path="M -0.04388 7.40741E-7 L 1.66667E-6 7.40741E-7 " pathEditMode="relative" rAng="0" ptsTypes="AA">
                                          <p:cBhvr>
                                            <p:cTn id="71" dur="500" fill="hold"/>
                                            <p:tgtEl>
                                              <p:spTgt spid="43"/>
                                            </p:tgtEl>
                                            <p:attrNameLst>
                                              <p:attrName>ppt_x</p:attrName>
                                              <p:attrName>ppt_y</p:attrName>
                                            </p:attrNameLst>
                                          </p:cBhvr>
                                          <p:rCtr x="218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5" grpId="1"/>
          <p:bldP spid="36" grpId="0">
            <p:tmplLst>
              <p:tmpl>
                <p:tnLst>
                  <p:par>
                    <p:cTn presetID="10" presetClass="entr" presetSubtype="0"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36" grpId="1"/>
          <p:bldP spid="27" grpId="0" animBg="1"/>
          <p:bldP spid="30" grpId="0">
            <p:tmplLst>
              <p:tmpl>
                <p:tnLst>
                  <p:par>
                    <p:cTn presetID="10" presetClass="entr" presetSubtype="0"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0" grpId="1">
            <p:tmplLst>
              <p:tmpl>
                <p:tnLst>
                  <p:par>
                    <p:cTn presetID="64" presetClass="path" presetSubtype="0" decel="100000" fill="hold" nodeType="withEffect">
                      <p:stCondLst>
                        <p:cond delay="500"/>
                      </p:stCondLst>
                      <p:childTnLst>
                        <p:animMotion origin="layout" path="M -0.04388 7.40741E-7 L 1.66667E-6 7.40741E-7 " pathEditMode="relative" rAng="0" ptsTypes="AA">
                          <p:cBhvr>
                            <p:cTn dur="500" fill="hold"/>
                            <p:tgtEl>
                              <p:spTgt spid="30"/>
                            </p:tgtEl>
                            <p:attrNameLst>
                              <p:attrName>ppt_x</p:attrName>
                              <p:attrName>ppt_y</p:attrName>
                            </p:attrNameLst>
                          </p:cBhvr>
                          <p:rCtr x="2187" y="0"/>
                        </p:animMotion>
                      </p:childTnLst>
                    </p:cTn>
                  </p:par>
                </p:tnLst>
              </p:tmpl>
            </p:tmplLst>
          </p:bldP>
          <p:bldP spid="37" grpId="0"/>
          <p:bldP spid="37" grpId="1"/>
          <p:bldP spid="37" grpId="2"/>
          <p:bldP spid="38" grpId="0"/>
          <p:bldP spid="38" grpId="1"/>
          <p:bldP spid="38" grpId="2"/>
          <p:bldP spid="39" grpId="0"/>
          <p:bldP spid="39" grpId="1"/>
          <p:bldP spid="39" grpId="2"/>
          <p:bldP spid="40" grpId="0"/>
          <p:bldP spid="40" grpId="1"/>
          <p:bldP spid="40" grpId="2"/>
          <p:bldP spid="41" grpId="0">
            <p:tmplLst>
              <p:tmpl>
                <p:tnLst>
                  <p:par>
                    <p:cTn presetID="10" presetClass="entr" presetSubtype="0" fill="hold" nodeType="withEffect">
                      <p:stCondLst>
                        <p:cond delay="70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1" grpId="1">
            <p:tmplLst>
              <p:tmpl>
                <p:tnLst>
                  <p:par>
                    <p:cTn presetID="64" presetClass="path" presetSubtype="0" decel="100000" fill="hold" nodeType="withEffect">
                      <p:stCondLst>
                        <p:cond delay="700"/>
                      </p:stCondLst>
                      <p:childTnLst>
                        <p:animMotion origin="layout" path="M -0.04388 7.40741E-7 L 1.66667E-6 7.40741E-7 " pathEditMode="relative" rAng="0" ptsTypes="AA">
                          <p:cBhvr>
                            <p:cTn dur="500" fill="hold"/>
                            <p:tgtEl>
                              <p:spTgt spid="41"/>
                            </p:tgtEl>
                            <p:attrNameLst>
                              <p:attrName>ppt_x</p:attrName>
                              <p:attrName>ppt_y</p:attrName>
                            </p:attrNameLst>
                          </p:cBhvr>
                          <p:rCtr x="2187" y="0"/>
                        </p:animMotion>
                      </p:childTnLst>
                    </p:cTn>
                  </p:par>
                </p:tnLst>
              </p:tmpl>
            </p:tmplLst>
          </p:bldP>
          <p:bldP spid="42" grpId="0">
            <p:tmplLst>
              <p:tmpl>
                <p:tnLst>
                  <p:par>
                    <p:cTn presetID="10" presetClass="entr" presetSubtype="0" fill="hold" nodeType="withEffect">
                      <p:stCondLst>
                        <p:cond delay="90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2" grpId="1">
            <p:tmplLst>
              <p:tmpl>
                <p:tnLst>
                  <p:par>
                    <p:cTn presetID="64" presetClass="path" presetSubtype="0" decel="100000" fill="hold" nodeType="withEffect">
                      <p:stCondLst>
                        <p:cond delay="900"/>
                      </p:stCondLst>
                      <p:childTnLst>
                        <p:animMotion origin="layout" path="M -0.04388 7.40741E-7 L 1.66667E-6 7.40741E-7 " pathEditMode="relative" rAng="0" ptsTypes="AA">
                          <p:cBhvr>
                            <p:cTn dur="500" fill="hold"/>
                            <p:tgtEl>
                              <p:spTgt spid="42"/>
                            </p:tgtEl>
                            <p:attrNameLst>
                              <p:attrName>ppt_x</p:attrName>
                              <p:attrName>ppt_y</p:attrName>
                            </p:attrNameLst>
                          </p:cBhvr>
                          <p:rCtr x="2187" y="0"/>
                        </p:animMotion>
                      </p:childTnLst>
                    </p:cTn>
                  </p:par>
                </p:tnLst>
              </p:tmpl>
            </p:tmplLst>
          </p:bldP>
          <p:bldP spid="43" grpId="0">
            <p:tmplLst>
              <p:tmpl>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3" grpId="1">
            <p:tmplLst>
              <p:tmpl>
                <p:tnLst>
                  <p:par>
                    <p:cTn presetID="64" presetClass="path" presetSubtype="0" decel="100000" fill="hold" nodeType="withEffect">
                      <p:stCondLst>
                        <p:cond delay="1100"/>
                      </p:stCondLst>
                      <p:childTnLst>
                        <p:animMotion origin="layout" path="M -0.04388 7.40741E-7 L 1.66667E-6 7.40741E-7 " pathEditMode="relative" rAng="0" ptsTypes="AA">
                          <p:cBhvr>
                            <p:cTn dur="500" fill="hold"/>
                            <p:tgtEl>
                              <p:spTgt spid="43"/>
                            </p:tgtEl>
                            <p:attrNameLst>
                              <p:attrName>ppt_x</p:attrName>
                              <p:attrName>ppt_y</p:attrName>
                            </p:attrNameLst>
                          </p:cBhvr>
                          <p:rCtr x="2187" y="0"/>
                        </p:animMotion>
                      </p:childTnLst>
                    </p:cTn>
                  </p:par>
                </p:tnLst>
              </p:tmpl>
            </p:tmplLst>
          </p:bldP>
        </p:bldLst>
      </p:timing>
    </mc:Fallback>
  </mc:AlternateContent>
  <p:extLst>
    <p:ext uri="{DCECCB84-F9BA-43D5-87BE-67443E8EF086}">
      <p15:sldGuideLst xmlns:p15="http://schemas.microsoft.com/office/powerpoint/2012/main">
        <p15:guide id="1" userDrawn="1">
          <p15:clr>
            <a:srgbClr val="FBAE40"/>
          </p15:clr>
        </p15:guide>
        <p15:guide id="2" pos="7680" userDrawn="1">
          <p15:clr>
            <a:srgbClr val="FBAE40"/>
          </p15:clr>
        </p15:guide>
        <p15:guide id="3" pos="816" userDrawn="1">
          <p15:clr>
            <a:srgbClr val="FBAE40"/>
          </p15:clr>
        </p15:guide>
        <p15:guide id="4" pos="2162" userDrawn="1">
          <p15:clr>
            <a:srgbClr val="FBAE40"/>
          </p15:clr>
        </p15:guide>
        <p15:guide id="5" pos="3471" userDrawn="1">
          <p15:clr>
            <a:srgbClr val="FBAE40"/>
          </p15:clr>
        </p15:guide>
        <p15:guide id="6" pos="4798" userDrawn="1">
          <p15:clr>
            <a:srgbClr val="FBAE40"/>
          </p15:clr>
        </p15:guide>
        <p15:guide id="7" pos="6125" userDrawn="1">
          <p15:clr>
            <a:srgbClr val="FBAE40"/>
          </p15:clr>
        </p15:guide>
        <p15:guide id="8" pos="7453" userDrawn="1">
          <p15:clr>
            <a:srgbClr val="FBAE40"/>
          </p15:clr>
        </p15:guide>
        <p15:guide id="9" orient="horz" userDrawn="1">
          <p15:clr>
            <a:srgbClr val="FBAE40"/>
          </p15:clr>
        </p15:guide>
        <p15:guide id="10" orient="horz" pos="4320" userDrawn="1">
          <p15:clr>
            <a:srgbClr val="FBAE40"/>
          </p15:clr>
        </p15:guide>
        <p15:guide id="11" orient="horz" pos="226" userDrawn="1">
          <p15:clr>
            <a:srgbClr val="FBAE40"/>
          </p15:clr>
        </p15:guide>
        <p15:guide id="12" orient="horz" pos="1185" userDrawn="1">
          <p15:clr>
            <a:srgbClr val="FBAE40"/>
          </p15:clr>
        </p15:guide>
        <p15:guide id="13" orient="horz" pos="2160" userDrawn="1">
          <p15:clr>
            <a:srgbClr val="FBAE40"/>
          </p15:clr>
        </p15:guide>
        <p15:guide id="14" orient="horz" pos="3126" userDrawn="1">
          <p15:clr>
            <a:srgbClr val="FBAE40"/>
          </p15:clr>
        </p15:guide>
        <p15:guide id="15" orient="horz" pos="4093" userDrawn="1">
          <p15:clr>
            <a:srgbClr val="FBAE40"/>
          </p15:clr>
        </p15:guide>
        <p15:guide id="16" pos="59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icons and tex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A42BF5-4D35-400E-9752-87AA96593615}"/>
              </a:ext>
            </a:extLst>
          </p:cNvPr>
          <p:cNvSpPr>
            <a:spLocks noGrp="1"/>
          </p:cNvSpPr>
          <p:nvPr>
            <p:ph type="title"/>
          </p:nvPr>
        </p:nvSpPr>
        <p:spPr>
          <a:xfrm>
            <a:off x="1304925" y="371475"/>
            <a:ext cx="10515600" cy="591797"/>
          </a:xfrm>
          <a:prstGeom prst="rect">
            <a:avLst/>
          </a:prstGeom>
        </p:spPr>
        <p:txBody>
          <a:bodyPr lIns="0" anchor="ctr">
            <a:normAutofit/>
          </a:bodyPr>
          <a:lstStyle>
            <a:lvl1pPr marL="0" algn="l" defTabSz="914400" rtl="0" eaLnBrk="1" latinLnBrk="0" hangingPunct="1">
              <a:defRPr lang="en-GB" sz="2800" kern="1200" dirty="0">
                <a:solidFill>
                  <a:schemeClr val="tx1"/>
                </a:solidFill>
                <a:latin typeface="Red Hat Display Black" panose="02010A03040201060303" pitchFamily="2" charset="0"/>
                <a:ea typeface="+mn-ea"/>
                <a:cs typeface="+mn-cs"/>
              </a:defRPr>
            </a:lvl1pPr>
          </a:lstStyle>
          <a:p>
            <a:r>
              <a:rPr lang="en-US"/>
              <a:t>Click to edit Master title style</a:t>
            </a:r>
            <a:endParaRPr lang="en-GB"/>
          </a:p>
        </p:txBody>
      </p:sp>
      <p:sp>
        <p:nvSpPr>
          <p:cNvPr id="7" name="Subtitle 2">
            <a:extLst>
              <a:ext uri="{FF2B5EF4-FFF2-40B4-BE49-F238E27FC236}">
                <a16:creationId xmlns:a16="http://schemas.microsoft.com/office/drawing/2014/main" id="{163118F0-EDF2-416C-A77C-09D9DF8EABD7}"/>
              </a:ext>
            </a:extLst>
          </p:cNvPr>
          <p:cNvSpPr>
            <a:spLocks noGrp="1"/>
          </p:cNvSpPr>
          <p:nvPr>
            <p:ph type="subTitle" idx="1"/>
          </p:nvPr>
        </p:nvSpPr>
        <p:spPr>
          <a:xfrm>
            <a:off x="1304925" y="988672"/>
            <a:ext cx="10515600" cy="368855"/>
          </a:xfrm>
          <a:prstGeom prst="rect">
            <a:avLst/>
          </a:prstGeom>
        </p:spPr>
        <p:txBody>
          <a:bodyPr lIns="0" anchor="ctr"/>
          <a:lstStyle>
            <a:lvl1pPr marL="0" indent="0" algn="l" defTabSz="914400" rtl="0" eaLnBrk="1" latinLnBrk="0" hangingPunct="1">
              <a:buNone/>
              <a:defRPr lang="en-GB" sz="2000" b="0" i="0" kern="1200" dirty="0">
                <a:solidFill>
                  <a:schemeClr val="tx1"/>
                </a:solidFill>
                <a:effectLst/>
                <a:latin typeface="Red Hat Text" panose="02010503040201060303"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Graphic 7">
            <a:extLst>
              <a:ext uri="{FF2B5EF4-FFF2-40B4-BE49-F238E27FC236}">
                <a16:creationId xmlns:a16="http://schemas.microsoft.com/office/drawing/2014/main" id="{3BE89F37-9139-43CD-850A-609AA7EAC0D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a:fillRect/>
          </a:stretch>
        </p:blipFill>
        <p:spPr>
          <a:xfrm>
            <a:off x="7126101" y="1893888"/>
            <a:ext cx="7134598" cy="6858000"/>
          </a:xfrm>
          <a:custGeom>
            <a:avLst/>
            <a:gdLst>
              <a:gd name="connsiteX0" fmla="*/ 5965785 w 7134598"/>
              <a:gd name="connsiteY0" fmla="*/ 6297612 h 6858000"/>
              <a:gd name="connsiteX1" fmla="*/ 7134598 w 7134598"/>
              <a:gd name="connsiteY1" fmla="*/ 6297612 h 6858000"/>
              <a:gd name="connsiteX2" fmla="*/ 7134598 w 7134598"/>
              <a:gd name="connsiteY2" fmla="*/ 6858000 h 6858000"/>
              <a:gd name="connsiteX3" fmla="*/ 5965785 w 7134598"/>
              <a:gd name="connsiteY3" fmla="*/ 6858000 h 6858000"/>
              <a:gd name="connsiteX4" fmla="*/ 0 w 7134598"/>
              <a:gd name="connsiteY4" fmla="*/ 0 h 6858000"/>
              <a:gd name="connsiteX5" fmla="*/ 7134598 w 7134598"/>
              <a:gd name="connsiteY5" fmla="*/ 0 h 6858000"/>
              <a:gd name="connsiteX6" fmla="*/ 7134598 w 7134598"/>
              <a:gd name="connsiteY6" fmla="*/ 455612 h 6858000"/>
              <a:gd name="connsiteX7" fmla="*/ 5065899 w 7134598"/>
              <a:gd name="connsiteY7" fmla="*/ 455612 h 6858000"/>
              <a:gd name="connsiteX8" fmla="*/ 5065899 w 7134598"/>
              <a:gd name="connsiteY8" fmla="*/ 4964112 h 6858000"/>
              <a:gd name="connsiteX9" fmla="*/ 0 w 7134598"/>
              <a:gd name="connsiteY9" fmla="*/ 496411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4598" h="6858000">
                <a:moveTo>
                  <a:pt x="5965785" y="6297612"/>
                </a:moveTo>
                <a:lnTo>
                  <a:pt x="7134598" y="6297612"/>
                </a:lnTo>
                <a:lnTo>
                  <a:pt x="7134598" y="6858000"/>
                </a:lnTo>
                <a:lnTo>
                  <a:pt x="5965785" y="6858000"/>
                </a:lnTo>
                <a:close/>
                <a:moveTo>
                  <a:pt x="0" y="0"/>
                </a:moveTo>
                <a:lnTo>
                  <a:pt x="7134598" y="0"/>
                </a:lnTo>
                <a:lnTo>
                  <a:pt x="7134598" y="455612"/>
                </a:lnTo>
                <a:lnTo>
                  <a:pt x="5065899" y="455612"/>
                </a:lnTo>
                <a:lnTo>
                  <a:pt x="5065899" y="4964112"/>
                </a:lnTo>
                <a:lnTo>
                  <a:pt x="0" y="4964112"/>
                </a:lnTo>
                <a:close/>
              </a:path>
            </a:pathLst>
          </a:custGeom>
        </p:spPr>
      </p:pic>
      <p:sp>
        <p:nvSpPr>
          <p:cNvPr id="4" name="Picture Placeholder 3">
            <a:extLst>
              <a:ext uri="{FF2B5EF4-FFF2-40B4-BE49-F238E27FC236}">
                <a16:creationId xmlns:a16="http://schemas.microsoft.com/office/drawing/2014/main" id="{8C58000F-90A7-473D-B81D-FA82F0CBA3C9}"/>
              </a:ext>
            </a:extLst>
          </p:cNvPr>
          <p:cNvSpPr>
            <a:spLocks noGrp="1"/>
          </p:cNvSpPr>
          <p:nvPr>
            <p:ph type="pic" sz="quarter" idx="10" hasCustomPrompt="1"/>
          </p:nvPr>
        </p:nvSpPr>
        <p:spPr>
          <a:xfrm>
            <a:off x="1304925" y="2298267"/>
            <a:ext cx="1140686" cy="1140686"/>
          </a:xfrm>
          <a:prstGeom prst="rect">
            <a:avLst/>
          </a:prstGeom>
        </p:spPr>
        <p:txBody>
          <a:bodyPr anchor="ctr"/>
          <a:lstStyle>
            <a:lvl1pPr marL="0" indent="0" algn="ctr">
              <a:buNone/>
              <a:defRPr sz="2000"/>
            </a:lvl1pPr>
          </a:lstStyle>
          <a:p>
            <a:r>
              <a:rPr lang="en-US"/>
              <a:t>Click to add icon</a:t>
            </a:r>
            <a:endParaRPr lang="en-GB"/>
          </a:p>
        </p:txBody>
      </p:sp>
      <p:sp>
        <p:nvSpPr>
          <p:cNvPr id="9" name="Picture Placeholder 3">
            <a:extLst>
              <a:ext uri="{FF2B5EF4-FFF2-40B4-BE49-F238E27FC236}">
                <a16:creationId xmlns:a16="http://schemas.microsoft.com/office/drawing/2014/main" id="{7384242F-9133-43EF-924B-A350BF76CEED}"/>
              </a:ext>
            </a:extLst>
          </p:cNvPr>
          <p:cNvSpPr>
            <a:spLocks noGrp="1"/>
          </p:cNvSpPr>
          <p:nvPr>
            <p:ph type="pic" sz="quarter" idx="11" hasCustomPrompt="1"/>
          </p:nvPr>
        </p:nvSpPr>
        <p:spPr>
          <a:xfrm>
            <a:off x="1304925" y="3812958"/>
            <a:ext cx="1140686" cy="1140686"/>
          </a:xfrm>
          <a:prstGeom prst="rect">
            <a:avLst/>
          </a:prstGeom>
        </p:spPr>
        <p:txBody>
          <a:bodyPr anchor="ctr"/>
          <a:lstStyle>
            <a:lvl1pPr marL="0" indent="0" algn="ctr">
              <a:buNone/>
              <a:defRPr sz="2000"/>
            </a:lvl1pPr>
          </a:lstStyle>
          <a:p>
            <a:r>
              <a:rPr lang="en-US"/>
              <a:t>Click to add icon</a:t>
            </a:r>
            <a:endParaRPr lang="en-GB"/>
          </a:p>
        </p:txBody>
      </p:sp>
      <p:sp>
        <p:nvSpPr>
          <p:cNvPr id="10" name="Picture Placeholder 3">
            <a:extLst>
              <a:ext uri="{FF2B5EF4-FFF2-40B4-BE49-F238E27FC236}">
                <a16:creationId xmlns:a16="http://schemas.microsoft.com/office/drawing/2014/main" id="{F5526928-A097-4C3B-9398-F0DF2F855A09}"/>
              </a:ext>
            </a:extLst>
          </p:cNvPr>
          <p:cNvSpPr>
            <a:spLocks noGrp="1"/>
          </p:cNvSpPr>
          <p:nvPr>
            <p:ph type="pic" sz="quarter" idx="12" hasCustomPrompt="1"/>
          </p:nvPr>
        </p:nvSpPr>
        <p:spPr>
          <a:xfrm>
            <a:off x="1304925" y="5341507"/>
            <a:ext cx="1140686" cy="1140686"/>
          </a:xfrm>
          <a:prstGeom prst="rect">
            <a:avLst/>
          </a:prstGeom>
        </p:spPr>
        <p:txBody>
          <a:bodyPr anchor="ctr"/>
          <a:lstStyle>
            <a:lvl1pPr marL="0" indent="0" algn="ctr">
              <a:buNone/>
              <a:defRPr sz="2000"/>
            </a:lvl1pPr>
          </a:lstStyle>
          <a:p>
            <a:r>
              <a:rPr lang="en-US"/>
              <a:t>Click to add icon</a:t>
            </a:r>
            <a:endParaRPr lang="en-GB"/>
          </a:p>
        </p:txBody>
      </p:sp>
      <p:sp>
        <p:nvSpPr>
          <p:cNvPr id="11" name="Picture Placeholder 3">
            <a:extLst>
              <a:ext uri="{FF2B5EF4-FFF2-40B4-BE49-F238E27FC236}">
                <a16:creationId xmlns:a16="http://schemas.microsoft.com/office/drawing/2014/main" id="{D2C9A9E3-D658-49DD-9197-E55FEFA54749}"/>
              </a:ext>
            </a:extLst>
          </p:cNvPr>
          <p:cNvSpPr>
            <a:spLocks noGrp="1"/>
          </p:cNvSpPr>
          <p:nvPr>
            <p:ph type="pic" sz="quarter" idx="13" hasCustomPrompt="1"/>
          </p:nvPr>
        </p:nvSpPr>
        <p:spPr>
          <a:xfrm>
            <a:off x="7616825" y="2267380"/>
            <a:ext cx="4214813" cy="4214813"/>
          </a:xfrm>
          <a:prstGeom prst="rect">
            <a:avLst/>
          </a:prstGeom>
        </p:spPr>
        <p:txBody>
          <a:bodyPr anchor="ctr"/>
          <a:lstStyle>
            <a:lvl1pPr marL="0" indent="0" algn="ctr">
              <a:buNone/>
              <a:defRPr sz="2000"/>
            </a:lvl1pPr>
          </a:lstStyle>
          <a:p>
            <a:r>
              <a:rPr lang="en-US"/>
              <a:t>Click to add illustration</a:t>
            </a:r>
            <a:endParaRPr lang="en-GB"/>
          </a:p>
        </p:txBody>
      </p:sp>
      <p:sp>
        <p:nvSpPr>
          <p:cNvPr id="13" name="Text Placeholder 12">
            <a:extLst>
              <a:ext uri="{FF2B5EF4-FFF2-40B4-BE49-F238E27FC236}">
                <a16:creationId xmlns:a16="http://schemas.microsoft.com/office/drawing/2014/main" id="{C0C9702F-6FF9-4505-888A-E1540B3F0E2B}"/>
              </a:ext>
            </a:extLst>
          </p:cNvPr>
          <p:cNvSpPr>
            <a:spLocks noGrp="1"/>
          </p:cNvSpPr>
          <p:nvPr>
            <p:ph type="body" sz="quarter" idx="14" hasCustomPrompt="1"/>
          </p:nvPr>
        </p:nvSpPr>
        <p:spPr>
          <a:xfrm>
            <a:off x="2714625" y="2563810"/>
            <a:ext cx="4000500" cy="609600"/>
          </a:xfrm>
          <a:prstGeom prst="rect">
            <a:avLst/>
          </a:prstGeom>
        </p:spPr>
        <p:txBody>
          <a:bodyPr anchor="ctr">
            <a:normAutofit/>
          </a:bodyPr>
          <a:lstStyle>
            <a:lvl1pPr marL="0" indent="0">
              <a:buNone/>
              <a:defRPr sz="1800">
                <a:latin typeface="+mn-lt"/>
              </a:defRPr>
            </a:lvl1pPr>
            <a:lvl2pPr marL="457200" indent="0">
              <a:buNone/>
              <a:defRPr/>
            </a:lvl2pPr>
          </a:lstStyle>
          <a:p>
            <a:pPr lvl="0"/>
            <a:r>
              <a:rPr lang="en-US"/>
              <a:t>Click to add text</a:t>
            </a:r>
          </a:p>
        </p:txBody>
      </p:sp>
      <p:sp>
        <p:nvSpPr>
          <p:cNvPr id="14" name="Text Placeholder 12">
            <a:extLst>
              <a:ext uri="{FF2B5EF4-FFF2-40B4-BE49-F238E27FC236}">
                <a16:creationId xmlns:a16="http://schemas.microsoft.com/office/drawing/2014/main" id="{2ADC1E2D-D0ED-4807-BFB2-DBB0B527EE85}"/>
              </a:ext>
            </a:extLst>
          </p:cNvPr>
          <p:cNvSpPr>
            <a:spLocks noGrp="1"/>
          </p:cNvSpPr>
          <p:nvPr>
            <p:ph type="body" sz="quarter" idx="15" hasCustomPrompt="1"/>
          </p:nvPr>
        </p:nvSpPr>
        <p:spPr>
          <a:xfrm>
            <a:off x="2714625" y="4078501"/>
            <a:ext cx="4000500" cy="609600"/>
          </a:xfrm>
          <a:prstGeom prst="rect">
            <a:avLst/>
          </a:prstGeom>
        </p:spPr>
        <p:txBody>
          <a:bodyPr anchor="ctr">
            <a:normAutofit/>
          </a:bodyPr>
          <a:lstStyle>
            <a:lvl1pPr marL="0" indent="0">
              <a:buNone/>
              <a:defRPr sz="1800">
                <a:latin typeface="+mn-lt"/>
              </a:defRPr>
            </a:lvl1pPr>
            <a:lvl2pPr marL="457200" indent="0">
              <a:buNone/>
              <a:defRPr/>
            </a:lvl2pPr>
          </a:lstStyle>
          <a:p>
            <a:pPr lvl="0"/>
            <a:r>
              <a:rPr lang="en-US"/>
              <a:t>Click to add text</a:t>
            </a:r>
          </a:p>
        </p:txBody>
      </p:sp>
      <p:sp>
        <p:nvSpPr>
          <p:cNvPr id="15" name="Text Placeholder 12">
            <a:extLst>
              <a:ext uri="{FF2B5EF4-FFF2-40B4-BE49-F238E27FC236}">
                <a16:creationId xmlns:a16="http://schemas.microsoft.com/office/drawing/2014/main" id="{F4F21346-78BB-4A7C-9E25-814D0C937CCD}"/>
              </a:ext>
            </a:extLst>
          </p:cNvPr>
          <p:cNvSpPr>
            <a:spLocks noGrp="1"/>
          </p:cNvSpPr>
          <p:nvPr>
            <p:ph type="body" sz="quarter" idx="16" hasCustomPrompt="1"/>
          </p:nvPr>
        </p:nvSpPr>
        <p:spPr>
          <a:xfrm>
            <a:off x="2714625" y="5607050"/>
            <a:ext cx="4000500" cy="609600"/>
          </a:xfrm>
          <a:prstGeom prst="rect">
            <a:avLst/>
          </a:prstGeom>
        </p:spPr>
        <p:txBody>
          <a:bodyPr anchor="ctr">
            <a:normAutofit/>
          </a:bodyPr>
          <a:lstStyle>
            <a:lvl1pPr marL="0" indent="0">
              <a:buNone/>
              <a:defRPr sz="1800">
                <a:latin typeface="+mn-lt"/>
              </a:defRPr>
            </a:lvl1pPr>
            <a:lvl2pPr marL="457200" indent="0">
              <a:buNone/>
              <a:defRPr/>
            </a:lvl2pPr>
          </a:lstStyle>
          <a:p>
            <a:pPr lvl="0"/>
            <a:r>
              <a:rPr lang="en-US"/>
              <a:t>Click to add text</a:t>
            </a:r>
          </a:p>
        </p:txBody>
      </p:sp>
      <p:sp>
        <p:nvSpPr>
          <p:cNvPr id="3" name="Slide Number Placeholder 2">
            <a:extLst>
              <a:ext uri="{FF2B5EF4-FFF2-40B4-BE49-F238E27FC236}">
                <a16:creationId xmlns:a16="http://schemas.microsoft.com/office/drawing/2014/main" id="{82541E04-68CA-4D21-9081-D34DA452229A}"/>
              </a:ext>
            </a:extLst>
          </p:cNvPr>
          <p:cNvSpPr>
            <a:spLocks noGrp="1"/>
          </p:cNvSpPr>
          <p:nvPr>
            <p:ph type="sldNum" sz="quarter" idx="17"/>
          </p:nvPr>
        </p:nvSpPr>
        <p:spPr/>
        <p:txBody>
          <a:bodyPr/>
          <a:lstStyle/>
          <a:p>
            <a:fld id="{588EA2A4-1978-42F3-AED7-6E9164233BDC}" type="slidenum">
              <a:rPr lang="en-GB" smtClean="0"/>
              <a:pPr/>
              <a:t>‹Nr.›</a:t>
            </a:fld>
            <a:endParaRPr lang="en-GB"/>
          </a:p>
        </p:txBody>
      </p:sp>
      <p:grpSp>
        <p:nvGrpSpPr>
          <p:cNvPr id="16" name="Group 15">
            <a:extLst>
              <a:ext uri="{FF2B5EF4-FFF2-40B4-BE49-F238E27FC236}">
                <a16:creationId xmlns:a16="http://schemas.microsoft.com/office/drawing/2014/main" id="{53EC6529-D6E9-4EB5-951B-8DEBBCDDC876}"/>
              </a:ext>
            </a:extLst>
          </p:cNvPr>
          <p:cNvGrpSpPr/>
          <p:nvPr userDrawn="1"/>
        </p:nvGrpSpPr>
        <p:grpSpPr>
          <a:xfrm>
            <a:off x="0" y="0"/>
            <a:ext cx="939493" cy="6858000"/>
            <a:chOff x="0" y="0"/>
            <a:chExt cx="939493" cy="6858000"/>
          </a:xfrm>
        </p:grpSpPr>
        <p:sp>
          <p:nvSpPr>
            <p:cNvPr id="17" name="Rectangle 16">
              <a:extLst>
                <a:ext uri="{FF2B5EF4-FFF2-40B4-BE49-F238E27FC236}">
                  <a16:creationId xmlns:a16="http://schemas.microsoft.com/office/drawing/2014/main" id="{81F3AA08-FD1E-48B0-9B66-7B23A6674B9B}"/>
                </a:ext>
              </a:extLst>
            </p:cNvPr>
            <p:cNvSpPr/>
            <p:nvPr userDrawn="1"/>
          </p:nvSpPr>
          <p:spPr>
            <a:xfrm>
              <a:off x="0" y="0"/>
              <a:ext cx="93948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con&#10;&#10;Description automatically generated">
              <a:extLst>
                <a:ext uri="{FF2B5EF4-FFF2-40B4-BE49-F238E27FC236}">
                  <a16:creationId xmlns:a16="http://schemas.microsoft.com/office/drawing/2014/main" id="{B9EC1909-8EA0-4F65-9338-17BB0E44696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26206" y="6060281"/>
              <a:ext cx="683420" cy="688182"/>
            </a:xfrm>
            <a:prstGeom prst="rect">
              <a:avLst/>
            </a:prstGeom>
            <a:solidFill>
              <a:schemeClr val="bg1"/>
            </a:solidFill>
          </p:spPr>
        </p:pic>
        <p:cxnSp>
          <p:nvCxnSpPr>
            <p:cNvPr id="19" name="Straight Connector 18">
              <a:extLst>
                <a:ext uri="{FF2B5EF4-FFF2-40B4-BE49-F238E27FC236}">
                  <a16:creationId xmlns:a16="http://schemas.microsoft.com/office/drawing/2014/main" id="{37B19B52-727A-4DB1-8112-43FC4D9DC13C}"/>
                </a:ext>
              </a:extLst>
            </p:cNvPr>
            <p:cNvCxnSpPr>
              <a:cxnSpLocks/>
            </p:cNvCxnSpPr>
            <p:nvPr userDrawn="1"/>
          </p:nvCxnSpPr>
          <p:spPr>
            <a:xfrm>
              <a:off x="939493" y="0"/>
              <a:ext cx="0" cy="6858000"/>
            </a:xfrm>
            <a:prstGeom prst="line">
              <a:avLst/>
            </a:prstGeom>
            <a:ln>
              <a:solidFill>
                <a:srgbClr val="EDEDE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92704166"/>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fltVal val="0"/>
                                              </p:val>
                                            </p:tav>
                                            <p:tav tm="100000">
                                              <p:val>
                                                <p:strVal val="#ppt_w"/>
                                              </p:val>
                                            </p:tav>
                                          </p:tavLst>
                                        </p:anim>
                                        <p:anim calcmode="lin" valueType="num">
                                          <p:cBhvr>
                                            <p:cTn id="8" dur="250" fill="hold"/>
                                            <p:tgtEl>
                                              <p:spTgt spid="4"/>
                                            </p:tgtEl>
                                            <p:attrNameLst>
                                              <p:attrName>ppt_h</p:attrName>
                                            </p:attrNameLst>
                                          </p:cBhvr>
                                          <p:tavLst>
                                            <p:tav tm="0">
                                              <p:val>
                                                <p:fltVal val="0"/>
                                              </p:val>
                                            </p:tav>
                                            <p:tav tm="100000">
                                              <p:val>
                                                <p:strVal val="#ppt_h"/>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6" presetClass="emph" presetSubtype="0" fill="hold" grpId="1" nodeType="withEffect" p14:presetBounceEnd="99000">
                                      <p:stCondLst>
                                        <p:cond delay="0"/>
                                      </p:stCondLst>
                                      <p:childTnLst>
                                        <p:animScale p14:bounceEnd="99000">
                                          <p:cBhvr>
                                            <p:cTn id="14" dur="1000" fill="hold"/>
                                            <p:tgtEl>
                                              <p:spTgt spid="4"/>
                                            </p:tgtEl>
                                          </p:cBhvr>
                                          <p:by x="110000" y="110000"/>
                                        </p:animScale>
                                      </p:childTnLst>
                                    </p:cTn>
                                  </p:par>
                                  <p:par>
                                    <p:cTn id="15" presetID="6" presetClass="emph" presetSubtype="0" fill="hold" grpId="2" nodeType="withEffect">
                                      <p:stCondLst>
                                        <p:cond delay="0"/>
                                      </p:stCondLst>
                                      <p:childTnLst>
                                        <p:animScale>
                                          <p:cBhvr>
                                            <p:cTn id="16" dur="250" fill="hold"/>
                                            <p:tgtEl>
                                              <p:spTgt spid="4"/>
                                            </p:tgtEl>
                                          </p:cBhvr>
                                          <p:by x="91000" y="91000"/>
                                        </p:animScale>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64" presetClass="path" presetSubtype="0" decel="100000" fill="hold" grpId="1" nodeType="withEffect">
                                      <p:stCondLst>
                                        <p:cond delay="0"/>
                                      </p:stCondLst>
                                      <p:childTnLst>
                                        <p:animMotion origin="layout" path="M -0.04388 7.40741E-7 L 1.66667E-6 7.40741E-7 " pathEditMode="relative" rAng="0" ptsTypes="AA">
                                          <p:cBhvr>
                                            <p:cTn id="21" dur="500" fill="hold"/>
                                            <p:tgtEl>
                                              <p:spTgt spid="13"/>
                                            </p:tgtEl>
                                            <p:attrNameLst>
                                              <p:attrName>ppt_x</p:attrName>
                                              <p:attrName>ppt_y</p:attrName>
                                            </p:attrNameLst>
                                          </p:cBhvr>
                                          <p:rCtr x="2187" y="0"/>
                                        </p:animMotion>
                                      </p:childTnLst>
                                    </p:cTn>
                                  </p:par>
                                  <p:par>
                                    <p:cTn id="22" presetID="23" presetClass="entr" presetSubtype="16" fill="hold" grpId="0" nodeType="withEffect">
                                      <p:stCondLst>
                                        <p:cond delay="200"/>
                                      </p:stCondLst>
                                      <p:childTnLst>
                                        <p:set>
                                          <p:cBhvr>
                                            <p:cTn id="23" dur="1" fill="hold">
                                              <p:stCondLst>
                                                <p:cond delay="0"/>
                                              </p:stCondLst>
                                            </p:cTn>
                                            <p:tgtEl>
                                              <p:spTgt spid="9"/>
                                            </p:tgtEl>
                                            <p:attrNameLst>
                                              <p:attrName>style.visibility</p:attrName>
                                            </p:attrNameLst>
                                          </p:cBhvr>
                                          <p:to>
                                            <p:strVal val="visible"/>
                                          </p:to>
                                        </p:set>
                                        <p:anim calcmode="lin" valueType="num">
                                          <p:cBhvr>
                                            <p:cTn id="24" dur="250" fill="hold"/>
                                            <p:tgtEl>
                                              <p:spTgt spid="9"/>
                                            </p:tgtEl>
                                            <p:attrNameLst>
                                              <p:attrName>ppt_w</p:attrName>
                                            </p:attrNameLst>
                                          </p:cBhvr>
                                          <p:tavLst>
                                            <p:tav tm="0">
                                              <p:val>
                                                <p:fltVal val="0"/>
                                              </p:val>
                                            </p:tav>
                                            <p:tav tm="100000">
                                              <p:val>
                                                <p:strVal val="#ppt_w"/>
                                              </p:val>
                                            </p:tav>
                                          </p:tavLst>
                                        </p:anim>
                                        <p:anim calcmode="lin" valueType="num">
                                          <p:cBhvr>
                                            <p:cTn id="25" dur="250" fill="hold"/>
                                            <p:tgtEl>
                                              <p:spTgt spid="9"/>
                                            </p:tgtEl>
                                            <p:attrNameLst>
                                              <p:attrName>ppt_h</p:attrName>
                                            </p:attrNameLst>
                                          </p:cBhvr>
                                          <p:tavLst>
                                            <p:tav tm="0">
                                              <p:val>
                                                <p:fltVal val="0"/>
                                              </p:val>
                                            </p:tav>
                                            <p:tav tm="100000">
                                              <p:val>
                                                <p:strVal val="#ppt_h"/>
                                              </p:val>
                                            </p:tav>
                                          </p:tavLst>
                                        </p:anim>
                                      </p:childTnLst>
                                    </p:cTn>
                                  </p:par>
                                  <p:par>
                                    <p:cTn id="26" presetID="6" presetClass="emph" presetSubtype="0" fill="hold" grpId="1" nodeType="withEffect" p14:presetBounceEnd="99000">
                                      <p:stCondLst>
                                        <p:cond delay="200"/>
                                      </p:stCondLst>
                                      <p:childTnLst>
                                        <p:animScale p14:bounceEnd="99000">
                                          <p:cBhvr>
                                            <p:cTn id="27" dur="1000" fill="hold"/>
                                            <p:tgtEl>
                                              <p:spTgt spid="9"/>
                                            </p:tgtEl>
                                          </p:cBhvr>
                                          <p:by x="110000" y="110000"/>
                                        </p:animScale>
                                      </p:childTnLst>
                                    </p:cTn>
                                  </p:par>
                                  <p:par>
                                    <p:cTn id="28" presetID="6" presetClass="emph" presetSubtype="0" fill="hold" grpId="2" nodeType="withEffect">
                                      <p:stCondLst>
                                        <p:cond delay="200"/>
                                      </p:stCondLst>
                                      <p:childTnLst>
                                        <p:animScale>
                                          <p:cBhvr>
                                            <p:cTn id="29" dur="250" fill="hold"/>
                                            <p:tgtEl>
                                              <p:spTgt spid="9"/>
                                            </p:tgtEl>
                                          </p:cBhvr>
                                          <p:by x="91000" y="91000"/>
                                        </p:animScale>
                                      </p:childTnLst>
                                    </p:cTn>
                                  </p:par>
                                  <p:par>
                                    <p:cTn id="30" presetID="10" presetClass="entr" presetSubtype="0" fill="hold" grpId="0" nodeType="withEffect">
                                      <p:stCondLst>
                                        <p:cond delay="2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64" presetClass="path" presetSubtype="0" decel="100000" fill="hold" grpId="1" nodeType="withEffect">
                                      <p:stCondLst>
                                        <p:cond delay="200"/>
                                      </p:stCondLst>
                                      <p:childTnLst>
                                        <p:animMotion origin="layout" path="M -0.04388 7.40741E-7 L 1.66667E-6 7.40741E-7 " pathEditMode="relative" rAng="0" ptsTypes="AA">
                                          <p:cBhvr>
                                            <p:cTn id="34" dur="500" fill="hold"/>
                                            <p:tgtEl>
                                              <p:spTgt spid="14"/>
                                            </p:tgtEl>
                                            <p:attrNameLst>
                                              <p:attrName>ppt_x</p:attrName>
                                              <p:attrName>ppt_y</p:attrName>
                                            </p:attrNameLst>
                                          </p:cBhvr>
                                          <p:rCtr x="2187" y="0"/>
                                        </p:animMotion>
                                      </p:childTnLst>
                                    </p:cTn>
                                  </p:par>
                                  <p:par>
                                    <p:cTn id="35" presetID="23" presetClass="entr" presetSubtype="16" fill="hold" grpId="0" nodeType="withEffect">
                                      <p:stCondLst>
                                        <p:cond delay="4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250" fill="hold"/>
                                            <p:tgtEl>
                                              <p:spTgt spid="10"/>
                                            </p:tgtEl>
                                            <p:attrNameLst>
                                              <p:attrName>ppt_w</p:attrName>
                                            </p:attrNameLst>
                                          </p:cBhvr>
                                          <p:tavLst>
                                            <p:tav tm="0">
                                              <p:val>
                                                <p:fltVal val="0"/>
                                              </p:val>
                                            </p:tav>
                                            <p:tav tm="100000">
                                              <p:val>
                                                <p:strVal val="#ppt_w"/>
                                              </p:val>
                                            </p:tav>
                                          </p:tavLst>
                                        </p:anim>
                                        <p:anim calcmode="lin" valueType="num">
                                          <p:cBhvr>
                                            <p:cTn id="38" dur="250" fill="hold"/>
                                            <p:tgtEl>
                                              <p:spTgt spid="10"/>
                                            </p:tgtEl>
                                            <p:attrNameLst>
                                              <p:attrName>ppt_h</p:attrName>
                                            </p:attrNameLst>
                                          </p:cBhvr>
                                          <p:tavLst>
                                            <p:tav tm="0">
                                              <p:val>
                                                <p:fltVal val="0"/>
                                              </p:val>
                                            </p:tav>
                                            <p:tav tm="100000">
                                              <p:val>
                                                <p:strVal val="#ppt_h"/>
                                              </p:val>
                                            </p:tav>
                                          </p:tavLst>
                                        </p:anim>
                                      </p:childTnLst>
                                    </p:cTn>
                                  </p:par>
                                  <p:par>
                                    <p:cTn id="39" presetID="6" presetClass="emph" presetSubtype="0" fill="hold" grpId="1" nodeType="withEffect" p14:presetBounceEnd="99000">
                                      <p:stCondLst>
                                        <p:cond delay="400"/>
                                      </p:stCondLst>
                                      <p:childTnLst>
                                        <p:animScale p14:bounceEnd="99000">
                                          <p:cBhvr>
                                            <p:cTn id="40" dur="1000" fill="hold"/>
                                            <p:tgtEl>
                                              <p:spTgt spid="10"/>
                                            </p:tgtEl>
                                          </p:cBhvr>
                                          <p:by x="110000" y="110000"/>
                                        </p:animScale>
                                      </p:childTnLst>
                                    </p:cTn>
                                  </p:par>
                                  <p:par>
                                    <p:cTn id="41" presetID="6" presetClass="emph" presetSubtype="0" fill="hold" grpId="2" nodeType="withEffect">
                                      <p:stCondLst>
                                        <p:cond delay="400"/>
                                      </p:stCondLst>
                                      <p:childTnLst>
                                        <p:animScale>
                                          <p:cBhvr>
                                            <p:cTn id="42" dur="250" fill="hold"/>
                                            <p:tgtEl>
                                              <p:spTgt spid="10"/>
                                            </p:tgtEl>
                                          </p:cBhvr>
                                          <p:by x="91000" y="91000"/>
                                        </p:animScale>
                                      </p:childTnLst>
                                    </p:cTn>
                                  </p:par>
                                  <p:par>
                                    <p:cTn id="43" presetID="10" presetClass="entr" presetSubtype="0" fill="hold" grpId="0" nodeType="withEffect">
                                      <p:stCondLst>
                                        <p:cond delay="40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64" presetClass="path" presetSubtype="0" decel="100000" fill="hold" grpId="1" nodeType="withEffect">
                                      <p:stCondLst>
                                        <p:cond delay="400"/>
                                      </p:stCondLst>
                                      <p:childTnLst>
                                        <p:animMotion origin="layout" path="M -0.04388 7.40741E-7 L 1.66667E-6 7.40741E-7 " pathEditMode="relative" rAng="0" ptsTypes="AA">
                                          <p:cBhvr>
                                            <p:cTn id="47" dur="500" fill="hold"/>
                                            <p:tgtEl>
                                              <p:spTgt spid="15"/>
                                            </p:tgtEl>
                                            <p:attrNameLst>
                                              <p:attrName>ppt_x</p:attrName>
                                              <p:attrName>ppt_y</p:attrName>
                                            </p:attrNameLst>
                                          </p:cBhvr>
                                          <p:rCtr x="218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9" grpId="0"/>
          <p:bldP spid="9" grpId="1"/>
          <p:bldP spid="9" grpId="2"/>
          <p:bldP spid="10" grpId="0"/>
          <p:bldP spid="10" grpId="1"/>
          <p:bldP spid="10" grpId="2"/>
          <p:bldP spid="11" grpId="0"/>
          <p:bldP spid="13" grpId="0">
            <p:tmplLst>
              <p:tmpl>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3" grpId="1">
            <p:tmplLst>
              <p:tmpl>
                <p:tnLst>
                  <p:par>
                    <p:cTn presetID="64" presetClass="path" presetSubtype="0" decel="100000" fill="hold" nodeType="withEffect">
                      <p:stCondLst>
                        <p:cond delay="0"/>
                      </p:stCondLst>
                      <p:childTnLst>
                        <p:animMotion origin="layout" path="M -0.04388 7.40741E-7 L 1.66667E-6 7.40741E-7 " pathEditMode="relative" rAng="0" ptsTypes="AA">
                          <p:cBhvr>
                            <p:cTn dur="500" fill="hold"/>
                            <p:tgtEl>
                              <p:spTgt spid="13"/>
                            </p:tgtEl>
                            <p:attrNameLst>
                              <p:attrName>ppt_x</p:attrName>
                              <p:attrName>ppt_y</p:attrName>
                            </p:attrNameLst>
                          </p:cBhvr>
                          <p:rCtr x="2187" y="0"/>
                        </p:animMotion>
                      </p:childTnLst>
                    </p:cTn>
                  </p:par>
                </p:tnLst>
              </p:tmpl>
            </p:tmplLst>
          </p:bldP>
          <p:bldP spid="14" grpId="0">
            <p:tmplLst>
              <p:tmpl>
                <p:tnLst>
                  <p:par>
                    <p:cTn presetID="10" presetClass="entr" presetSubtype="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4" grpId="1">
            <p:tmplLst>
              <p:tmpl>
                <p:tnLst>
                  <p:par>
                    <p:cTn presetID="64" presetClass="path" presetSubtype="0" decel="100000" fill="hold" nodeType="withEffect">
                      <p:stCondLst>
                        <p:cond delay="200"/>
                      </p:stCondLst>
                      <p:childTnLst>
                        <p:animMotion origin="layout" path="M -0.04388 7.40741E-7 L 1.66667E-6 7.40741E-7 " pathEditMode="relative" rAng="0" ptsTypes="AA">
                          <p:cBhvr>
                            <p:cTn dur="500" fill="hold"/>
                            <p:tgtEl>
                              <p:spTgt spid="14"/>
                            </p:tgtEl>
                            <p:attrNameLst>
                              <p:attrName>ppt_x</p:attrName>
                              <p:attrName>ppt_y</p:attrName>
                            </p:attrNameLst>
                          </p:cBhvr>
                          <p:rCtr x="2187" y="0"/>
                        </p:animMotion>
                      </p:childTnLst>
                    </p:cTn>
                  </p:par>
                </p:tnLst>
              </p:tmpl>
            </p:tmplLst>
          </p:bldP>
          <p:bldP spid="15" grpId="0">
            <p:tmplLst>
              <p:tmpl>
                <p:tnLst>
                  <p:par>
                    <p:cTn presetID="10" presetClass="entr" presetSubtype="0" fill="hold" nodeType="withEffect">
                      <p:stCondLst>
                        <p:cond delay="4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5" grpId="1">
            <p:tmplLst>
              <p:tmpl>
                <p:tnLst>
                  <p:par>
                    <p:cTn presetID="64" presetClass="path" presetSubtype="0" decel="100000" fill="hold" nodeType="withEffect">
                      <p:stCondLst>
                        <p:cond delay="400"/>
                      </p:stCondLst>
                      <p:childTnLst>
                        <p:animMotion origin="layout" path="M -0.04388 7.40741E-7 L 1.66667E-6 7.40741E-7 " pathEditMode="relative" rAng="0" ptsTypes="AA">
                          <p:cBhvr>
                            <p:cTn dur="500" fill="hold"/>
                            <p:tgtEl>
                              <p:spTgt spid="15"/>
                            </p:tgtEl>
                            <p:attrNameLst>
                              <p:attrName>ppt_x</p:attrName>
                              <p:attrName>ppt_y</p:attrName>
                            </p:attrNameLst>
                          </p:cBhvr>
                          <p:rCtr x="2187" y="0"/>
                        </p:animMotion>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fltVal val="0"/>
                                              </p:val>
                                            </p:tav>
                                            <p:tav tm="100000">
                                              <p:val>
                                                <p:strVal val="#ppt_w"/>
                                              </p:val>
                                            </p:tav>
                                          </p:tavLst>
                                        </p:anim>
                                        <p:anim calcmode="lin" valueType="num">
                                          <p:cBhvr>
                                            <p:cTn id="8" dur="250" fill="hold"/>
                                            <p:tgtEl>
                                              <p:spTgt spid="4"/>
                                            </p:tgtEl>
                                            <p:attrNameLst>
                                              <p:attrName>ppt_h</p:attrName>
                                            </p:attrNameLst>
                                          </p:cBhvr>
                                          <p:tavLst>
                                            <p:tav tm="0">
                                              <p:val>
                                                <p:fltVal val="0"/>
                                              </p:val>
                                            </p:tav>
                                            <p:tav tm="100000">
                                              <p:val>
                                                <p:strVal val="#ppt_h"/>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6" presetClass="emph" presetSubtype="0" fill="hold" grpId="1" nodeType="withEffect">
                                      <p:stCondLst>
                                        <p:cond delay="0"/>
                                      </p:stCondLst>
                                      <p:childTnLst>
                                        <p:animScale>
                                          <p:cBhvr>
                                            <p:cTn id="14" dur="1000" fill="hold"/>
                                            <p:tgtEl>
                                              <p:spTgt spid="4"/>
                                            </p:tgtEl>
                                          </p:cBhvr>
                                          <p:by x="110000" y="110000"/>
                                        </p:animScale>
                                      </p:childTnLst>
                                    </p:cTn>
                                  </p:par>
                                  <p:par>
                                    <p:cTn id="15" presetID="6" presetClass="emph" presetSubtype="0" fill="hold" grpId="2" nodeType="withEffect">
                                      <p:stCondLst>
                                        <p:cond delay="0"/>
                                      </p:stCondLst>
                                      <p:childTnLst>
                                        <p:animScale>
                                          <p:cBhvr>
                                            <p:cTn id="16" dur="250" fill="hold"/>
                                            <p:tgtEl>
                                              <p:spTgt spid="4"/>
                                            </p:tgtEl>
                                          </p:cBhvr>
                                          <p:by x="91000" y="91000"/>
                                        </p:animScale>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64" presetClass="path" presetSubtype="0" decel="100000" fill="hold" grpId="1" nodeType="withEffect">
                                      <p:stCondLst>
                                        <p:cond delay="0"/>
                                      </p:stCondLst>
                                      <p:childTnLst>
                                        <p:animMotion origin="layout" path="M -0.04388 7.40741E-7 L 1.66667E-6 7.40741E-7 " pathEditMode="relative" rAng="0" ptsTypes="AA">
                                          <p:cBhvr>
                                            <p:cTn id="21" dur="500" fill="hold"/>
                                            <p:tgtEl>
                                              <p:spTgt spid="13"/>
                                            </p:tgtEl>
                                            <p:attrNameLst>
                                              <p:attrName>ppt_x</p:attrName>
                                              <p:attrName>ppt_y</p:attrName>
                                            </p:attrNameLst>
                                          </p:cBhvr>
                                          <p:rCtr x="2187" y="0"/>
                                        </p:animMotion>
                                      </p:childTnLst>
                                    </p:cTn>
                                  </p:par>
                                  <p:par>
                                    <p:cTn id="22" presetID="23" presetClass="entr" presetSubtype="16" fill="hold" grpId="0" nodeType="withEffect">
                                      <p:stCondLst>
                                        <p:cond delay="200"/>
                                      </p:stCondLst>
                                      <p:childTnLst>
                                        <p:set>
                                          <p:cBhvr>
                                            <p:cTn id="23" dur="1" fill="hold">
                                              <p:stCondLst>
                                                <p:cond delay="0"/>
                                              </p:stCondLst>
                                            </p:cTn>
                                            <p:tgtEl>
                                              <p:spTgt spid="9"/>
                                            </p:tgtEl>
                                            <p:attrNameLst>
                                              <p:attrName>style.visibility</p:attrName>
                                            </p:attrNameLst>
                                          </p:cBhvr>
                                          <p:to>
                                            <p:strVal val="visible"/>
                                          </p:to>
                                        </p:set>
                                        <p:anim calcmode="lin" valueType="num">
                                          <p:cBhvr>
                                            <p:cTn id="24" dur="250" fill="hold"/>
                                            <p:tgtEl>
                                              <p:spTgt spid="9"/>
                                            </p:tgtEl>
                                            <p:attrNameLst>
                                              <p:attrName>ppt_w</p:attrName>
                                            </p:attrNameLst>
                                          </p:cBhvr>
                                          <p:tavLst>
                                            <p:tav tm="0">
                                              <p:val>
                                                <p:fltVal val="0"/>
                                              </p:val>
                                            </p:tav>
                                            <p:tav tm="100000">
                                              <p:val>
                                                <p:strVal val="#ppt_w"/>
                                              </p:val>
                                            </p:tav>
                                          </p:tavLst>
                                        </p:anim>
                                        <p:anim calcmode="lin" valueType="num">
                                          <p:cBhvr>
                                            <p:cTn id="25" dur="250" fill="hold"/>
                                            <p:tgtEl>
                                              <p:spTgt spid="9"/>
                                            </p:tgtEl>
                                            <p:attrNameLst>
                                              <p:attrName>ppt_h</p:attrName>
                                            </p:attrNameLst>
                                          </p:cBhvr>
                                          <p:tavLst>
                                            <p:tav tm="0">
                                              <p:val>
                                                <p:fltVal val="0"/>
                                              </p:val>
                                            </p:tav>
                                            <p:tav tm="100000">
                                              <p:val>
                                                <p:strVal val="#ppt_h"/>
                                              </p:val>
                                            </p:tav>
                                          </p:tavLst>
                                        </p:anim>
                                      </p:childTnLst>
                                    </p:cTn>
                                  </p:par>
                                  <p:par>
                                    <p:cTn id="26" presetID="6" presetClass="emph" presetSubtype="0" fill="hold" grpId="1" nodeType="withEffect">
                                      <p:stCondLst>
                                        <p:cond delay="200"/>
                                      </p:stCondLst>
                                      <p:childTnLst>
                                        <p:animScale>
                                          <p:cBhvr>
                                            <p:cTn id="27" dur="1000" fill="hold"/>
                                            <p:tgtEl>
                                              <p:spTgt spid="9"/>
                                            </p:tgtEl>
                                          </p:cBhvr>
                                          <p:by x="110000" y="110000"/>
                                        </p:animScale>
                                      </p:childTnLst>
                                    </p:cTn>
                                  </p:par>
                                  <p:par>
                                    <p:cTn id="28" presetID="6" presetClass="emph" presetSubtype="0" fill="hold" grpId="2" nodeType="withEffect">
                                      <p:stCondLst>
                                        <p:cond delay="200"/>
                                      </p:stCondLst>
                                      <p:childTnLst>
                                        <p:animScale>
                                          <p:cBhvr>
                                            <p:cTn id="29" dur="250" fill="hold"/>
                                            <p:tgtEl>
                                              <p:spTgt spid="9"/>
                                            </p:tgtEl>
                                          </p:cBhvr>
                                          <p:by x="91000" y="91000"/>
                                        </p:animScale>
                                      </p:childTnLst>
                                    </p:cTn>
                                  </p:par>
                                  <p:par>
                                    <p:cTn id="30" presetID="10" presetClass="entr" presetSubtype="0" fill="hold" grpId="0" nodeType="withEffect">
                                      <p:stCondLst>
                                        <p:cond delay="2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64" presetClass="path" presetSubtype="0" decel="100000" fill="hold" grpId="1" nodeType="withEffect">
                                      <p:stCondLst>
                                        <p:cond delay="200"/>
                                      </p:stCondLst>
                                      <p:childTnLst>
                                        <p:animMotion origin="layout" path="M -0.04388 7.40741E-7 L 1.66667E-6 7.40741E-7 " pathEditMode="relative" rAng="0" ptsTypes="AA">
                                          <p:cBhvr>
                                            <p:cTn id="34" dur="500" fill="hold"/>
                                            <p:tgtEl>
                                              <p:spTgt spid="14"/>
                                            </p:tgtEl>
                                            <p:attrNameLst>
                                              <p:attrName>ppt_x</p:attrName>
                                              <p:attrName>ppt_y</p:attrName>
                                            </p:attrNameLst>
                                          </p:cBhvr>
                                          <p:rCtr x="2187" y="0"/>
                                        </p:animMotion>
                                      </p:childTnLst>
                                    </p:cTn>
                                  </p:par>
                                  <p:par>
                                    <p:cTn id="35" presetID="23" presetClass="entr" presetSubtype="16" fill="hold" grpId="0" nodeType="withEffect">
                                      <p:stCondLst>
                                        <p:cond delay="4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250" fill="hold"/>
                                            <p:tgtEl>
                                              <p:spTgt spid="10"/>
                                            </p:tgtEl>
                                            <p:attrNameLst>
                                              <p:attrName>ppt_w</p:attrName>
                                            </p:attrNameLst>
                                          </p:cBhvr>
                                          <p:tavLst>
                                            <p:tav tm="0">
                                              <p:val>
                                                <p:fltVal val="0"/>
                                              </p:val>
                                            </p:tav>
                                            <p:tav tm="100000">
                                              <p:val>
                                                <p:strVal val="#ppt_w"/>
                                              </p:val>
                                            </p:tav>
                                          </p:tavLst>
                                        </p:anim>
                                        <p:anim calcmode="lin" valueType="num">
                                          <p:cBhvr>
                                            <p:cTn id="38" dur="250" fill="hold"/>
                                            <p:tgtEl>
                                              <p:spTgt spid="10"/>
                                            </p:tgtEl>
                                            <p:attrNameLst>
                                              <p:attrName>ppt_h</p:attrName>
                                            </p:attrNameLst>
                                          </p:cBhvr>
                                          <p:tavLst>
                                            <p:tav tm="0">
                                              <p:val>
                                                <p:fltVal val="0"/>
                                              </p:val>
                                            </p:tav>
                                            <p:tav tm="100000">
                                              <p:val>
                                                <p:strVal val="#ppt_h"/>
                                              </p:val>
                                            </p:tav>
                                          </p:tavLst>
                                        </p:anim>
                                      </p:childTnLst>
                                    </p:cTn>
                                  </p:par>
                                  <p:par>
                                    <p:cTn id="39" presetID="6" presetClass="emph" presetSubtype="0" fill="hold" grpId="1" nodeType="withEffect">
                                      <p:stCondLst>
                                        <p:cond delay="400"/>
                                      </p:stCondLst>
                                      <p:childTnLst>
                                        <p:animScale>
                                          <p:cBhvr>
                                            <p:cTn id="40" dur="1000" fill="hold"/>
                                            <p:tgtEl>
                                              <p:spTgt spid="10"/>
                                            </p:tgtEl>
                                          </p:cBhvr>
                                          <p:by x="110000" y="110000"/>
                                        </p:animScale>
                                      </p:childTnLst>
                                    </p:cTn>
                                  </p:par>
                                  <p:par>
                                    <p:cTn id="41" presetID="6" presetClass="emph" presetSubtype="0" fill="hold" grpId="2" nodeType="withEffect">
                                      <p:stCondLst>
                                        <p:cond delay="400"/>
                                      </p:stCondLst>
                                      <p:childTnLst>
                                        <p:animScale>
                                          <p:cBhvr>
                                            <p:cTn id="42" dur="250" fill="hold"/>
                                            <p:tgtEl>
                                              <p:spTgt spid="10"/>
                                            </p:tgtEl>
                                          </p:cBhvr>
                                          <p:by x="91000" y="91000"/>
                                        </p:animScale>
                                      </p:childTnLst>
                                    </p:cTn>
                                  </p:par>
                                  <p:par>
                                    <p:cTn id="43" presetID="10" presetClass="entr" presetSubtype="0" fill="hold" grpId="0" nodeType="withEffect">
                                      <p:stCondLst>
                                        <p:cond delay="40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64" presetClass="path" presetSubtype="0" decel="100000" fill="hold" grpId="1" nodeType="withEffect">
                                      <p:stCondLst>
                                        <p:cond delay="400"/>
                                      </p:stCondLst>
                                      <p:childTnLst>
                                        <p:animMotion origin="layout" path="M -0.04388 7.40741E-7 L 1.66667E-6 7.40741E-7 " pathEditMode="relative" rAng="0" ptsTypes="AA">
                                          <p:cBhvr>
                                            <p:cTn id="47" dur="500" fill="hold"/>
                                            <p:tgtEl>
                                              <p:spTgt spid="15"/>
                                            </p:tgtEl>
                                            <p:attrNameLst>
                                              <p:attrName>ppt_x</p:attrName>
                                              <p:attrName>ppt_y</p:attrName>
                                            </p:attrNameLst>
                                          </p:cBhvr>
                                          <p:rCtr x="218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9" grpId="0"/>
          <p:bldP spid="9" grpId="1"/>
          <p:bldP spid="9" grpId="2"/>
          <p:bldP spid="10" grpId="0"/>
          <p:bldP spid="10" grpId="1"/>
          <p:bldP spid="10" grpId="2"/>
          <p:bldP spid="11" grpId="0"/>
          <p:bldP spid="13" grpId="0">
            <p:tmplLst>
              <p:tmpl>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3" grpId="1">
            <p:tmplLst>
              <p:tmpl>
                <p:tnLst>
                  <p:par>
                    <p:cTn presetID="64" presetClass="path" presetSubtype="0" decel="100000" fill="hold" nodeType="withEffect">
                      <p:stCondLst>
                        <p:cond delay="0"/>
                      </p:stCondLst>
                      <p:childTnLst>
                        <p:animMotion origin="layout" path="M -0.04388 7.40741E-7 L 1.66667E-6 7.40741E-7 " pathEditMode="relative" rAng="0" ptsTypes="AA">
                          <p:cBhvr>
                            <p:cTn dur="500" fill="hold"/>
                            <p:tgtEl>
                              <p:spTgt spid="13"/>
                            </p:tgtEl>
                            <p:attrNameLst>
                              <p:attrName>ppt_x</p:attrName>
                              <p:attrName>ppt_y</p:attrName>
                            </p:attrNameLst>
                          </p:cBhvr>
                          <p:rCtr x="2187" y="0"/>
                        </p:animMotion>
                      </p:childTnLst>
                    </p:cTn>
                  </p:par>
                </p:tnLst>
              </p:tmpl>
            </p:tmplLst>
          </p:bldP>
          <p:bldP spid="14" grpId="0">
            <p:tmplLst>
              <p:tmpl>
                <p:tnLst>
                  <p:par>
                    <p:cTn presetID="10" presetClass="entr" presetSubtype="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4" grpId="1">
            <p:tmplLst>
              <p:tmpl>
                <p:tnLst>
                  <p:par>
                    <p:cTn presetID="64" presetClass="path" presetSubtype="0" decel="100000" fill="hold" nodeType="withEffect">
                      <p:stCondLst>
                        <p:cond delay="200"/>
                      </p:stCondLst>
                      <p:childTnLst>
                        <p:animMotion origin="layout" path="M -0.04388 7.40741E-7 L 1.66667E-6 7.40741E-7 " pathEditMode="relative" rAng="0" ptsTypes="AA">
                          <p:cBhvr>
                            <p:cTn dur="500" fill="hold"/>
                            <p:tgtEl>
                              <p:spTgt spid="14"/>
                            </p:tgtEl>
                            <p:attrNameLst>
                              <p:attrName>ppt_x</p:attrName>
                              <p:attrName>ppt_y</p:attrName>
                            </p:attrNameLst>
                          </p:cBhvr>
                          <p:rCtr x="2187" y="0"/>
                        </p:animMotion>
                      </p:childTnLst>
                    </p:cTn>
                  </p:par>
                </p:tnLst>
              </p:tmpl>
            </p:tmplLst>
          </p:bldP>
          <p:bldP spid="15" grpId="0">
            <p:tmplLst>
              <p:tmpl>
                <p:tnLst>
                  <p:par>
                    <p:cTn presetID="10" presetClass="entr" presetSubtype="0" fill="hold" nodeType="withEffect">
                      <p:stCondLst>
                        <p:cond delay="4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5" grpId="1">
            <p:tmplLst>
              <p:tmpl>
                <p:tnLst>
                  <p:par>
                    <p:cTn presetID="64" presetClass="path" presetSubtype="0" decel="100000" fill="hold" nodeType="withEffect">
                      <p:stCondLst>
                        <p:cond delay="400"/>
                      </p:stCondLst>
                      <p:childTnLst>
                        <p:animMotion origin="layout" path="M -0.04388 7.40741E-7 L 1.66667E-6 7.40741E-7 " pathEditMode="relative" rAng="0" ptsTypes="AA">
                          <p:cBhvr>
                            <p:cTn dur="500" fill="hold"/>
                            <p:tgtEl>
                              <p:spTgt spid="15"/>
                            </p:tgtEl>
                            <p:attrNameLst>
                              <p:attrName>ppt_x</p:attrName>
                              <p:attrName>ppt_y</p:attrName>
                            </p:attrNameLst>
                          </p:cBhvr>
                          <p:rCtr x="2187" y="0"/>
                        </p:animMotion>
                      </p:childTnLst>
                    </p:cTn>
                  </p:par>
                </p:tnLst>
              </p:tmpl>
            </p:tmplLst>
          </p:bldP>
        </p:bldLst>
      </p:timing>
    </mc:Fallback>
  </mc:AlternateContent>
  <p:extLst>
    <p:ext uri="{DCECCB84-F9BA-43D5-87BE-67443E8EF086}">
      <p15:sldGuideLst xmlns:p15="http://schemas.microsoft.com/office/powerpoint/2012/main">
        <p15:guide id="1" userDrawn="1">
          <p15:clr>
            <a:srgbClr val="FBAE40"/>
          </p15:clr>
        </p15:guide>
        <p15:guide id="2" pos="7680" userDrawn="1">
          <p15:clr>
            <a:srgbClr val="FBAE40"/>
          </p15:clr>
        </p15:guide>
        <p15:guide id="3" pos="816" userDrawn="1">
          <p15:clr>
            <a:srgbClr val="FBAE40"/>
          </p15:clr>
        </p15:guide>
        <p15:guide id="4" pos="2143" userDrawn="1">
          <p15:clr>
            <a:srgbClr val="FBAE40"/>
          </p15:clr>
        </p15:guide>
        <p15:guide id="5" pos="3471" userDrawn="1">
          <p15:clr>
            <a:srgbClr val="FBAE40"/>
          </p15:clr>
        </p15:guide>
        <p15:guide id="6" pos="4798" userDrawn="1">
          <p15:clr>
            <a:srgbClr val="FBAE40"/>
          </p15:clr>
        </p15:guide>
        <p15:guide id="7" pos="6125" userDrawn="1">
          <p15:clr>
            <a:srgbClr val="FBAE40"/>
          </p15:clr>
        </p15:guide>
        <p15:guide id="8" pos="7453" userDrawn="1">
          <p15:clr>
            <a:srgbClr val="FBAE40"/>
          </p15:clr>
        </p15:guide>
        <p15:guide id="9" orient="horz" userDrawn="1">
          <p15:clr>
            <a:srgbClr val="FBAE40"/>
          </p15:clr>
        </p15:guide>
        <p15:guide id="10" orient="horz" pos="4320" userDrawn="1">
          <p15:clr>
            <a:srgbClr val="FBAE40"/>
          </p15:clr>
        </p15:guide>
        <p15:guide id="11" orient="horz" pos="226" userDrawn="1">
          <p15:clr>
            <a:srgbClr val="FBAE40"/>
          </p15:clr>
        </p15:guide>
        <p15:guide id="12" orient="horz" pos="1193" userDrawn="1">
          <p15:clr>
            <a:srgbClr val="FBAE40"/>
          </p15:clr>
        </p15:guide>
        <p15:guide id="13" orient="horz" pos="2160" userDrawn="1">
          <p15:clr>
            <a:srgbClr val="FBAE40"/>
          </p15:clr>
        </p15:guide>
        <p15:guide id="14" orient="horz" pos="3126" userDrawn="1">
          <p15:clr>
            <a:srgbClr val="FBAE40"/>
          </p15:clr>
        </p15:guide>
        <p15:guide id="15" orient="horz" pos="4093" userDrawn="1">
          <p15:clr>
            <a:srgbClr val="FBAE40"/>
          </p15:clr>
        </p15:guide>
        <p15:guide id="16" pos="592"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Illustrations and text">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325142DA-3C68-4FA3-99A8-CEA96DE58C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7160850">
            <a:off x="5272521" y="1708727"/>
            <a:ext cx="2580408" cy="3440543"/>
          </a:xfrm>
          <a:prstGeom prst="rect">
            <a:avLst/>
          </a:prstGeom>
        </p:spPr>
      </p:pic>
      <p:pic>
        <p:nvPicPr>
          <p:cNvPr id="18" name="Graphic 17">
            <a:extLst>
              <a:ext uri="{FF2B5EF4-FFF2-40B4-BE49-F238E27FC236}">
                <a16:creationId xmlns:a16="http://schemas.microsoft.com/office/drawing/2014/main" id="{87154805-AAC3-489F-8D9B-39CDB1778DB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7160850">
            <a:off x="8631726" y="1708726"/>
            <a:ext cx="2580408" cy="3440543"/>
          </a:xfrm>
          <a:prstGeom prst="rect">
            <a:avLst/>
          </a:prstGeom>
        </p:spPr>
      </p:pic>
      <p:sp>
        <p:nvSpPr>
          <p:cNvPr id="6" name="Title 5">
            <a:extLst>
              <a:ext uri="{FF2B5EF4-FFF2-40B4-BE49-F238E27FC236}">
                <a16:creationId xmlns:a16="http://schemas.microsoft.com/office/drawing/2014/main" id="{73A42BF5-4D35-400E-9752-87AA96593615}"/>
              </a:ext>
            </a:extLst>
          </p:cNvPr>
          <p:cNvSpPr>
            <a:spLocks noGrp="1"/>
          </p:cNvSpPr>
          <p:nvPr>
            <p:ph type="title"/>
          </p:nvPr>
        </p:nvSpPr>
        <p:spPr>
          <a:xfrm>
            <a:off x="1304925" y="371475"/>
            <a:ext cx="10515600" cy="591797"/>
          </a:xfrm>
          <a:prstGeom prst="rect">
            <a:avLst/>
          </a:prstGeom>
        </p:spPr>
        <p:txBody>
          <a:bodyPr lIns="0" anchor="ctr">
            <a:normAutofit/>
          </a:bodyPr>
          <a:lstStyle>
            <a:lvl1pPr marL="0" algn="l" defTabSz="914400" rtl="0" eaLnBrk="1" latinLnBrk="0" hangingPunct="1">
              <a:defRPr lang="en-GB" sz="2800" kern="1200" dirty="0">
                <a:solidFill>
                  <a:schemeClr val="tx1"/>
                </a:solidFill>
                <a:latin typeface="Red Hat Display Black" panose="02010A03040201060303" pitchFamily="2" charset="0"/>
                <a:ea typeface="+mn-ea"/>
                <a:cs typeface="+mn-cs"/>
              </a:defRPr>
            </a:lvl1pPr>
          </a:lstStyle>
          <a:p>
            <a:r>
              <a:rPr lang="en-US"/>
              <a:t>Click to edit Master title style</a:t>
            </a:r>
            <a:endParaRPr lang="en-GB"/>
          </a:p>
        </p:txBody>
      </p:sp>
      <p:sp>
        <p:nvSpPr>
          <p:cNvPr id="7" name="Subtitle 2">
            <a:extLst>
              <a:ext uri="{FF2B5EF4-FFF2-40B4-BE49-F238E27FC236}">
                <a16:creationId xmlns:a16="http://schemas.microsoft.com/office/drawing/2014/main" id="{163118F0-EDF2-416C-A77C-09D9DF8EABD7}"/>
              </a:ext>
            </a:extLst>
          </p:cNvPr>
          <p:cNvSpPr>
            <a:spLocks noGrp="1"/>
          </p:cNvSpPr>
          <p:nvPr>
            <p:ph type="subTitle" idx="1"/>
          </p:nvPr>
        </p:nvSpPr>
        <p:spPr>
          <a:xfrm>
            <a:off x="1304925" y="988672"/>
            <a:ext cx="10515600" cy="368855"/>
          </a:xfrm>
          <a:prstGeom prst="rect">
            <a:avLst/>
          </a:prstGeom>
        </p:spPr>
        <p:txBody>
          <a:bodyPr lIns="0" anchor="ctr"/>
          <a:lstStyle>
            <a:lvl1pPr marL="0" indent="0" algn="l" defTabSz="914400" rtl="0" eaLnBrk="1" latinLnBrk="0" hangingPunct="1">
              <a:buNone/>
              <a:defRPr lang="en-GB" sz="2000" b="0" i="0" kern="1200" dirty="0">
                <a:solidFill>
                  <a:schemeClr val="tx1"/>
                </a:solidFill>
                <a:effectLst/>
                <a:latin typeface="Red Hat Text" panose="02010503040201060303"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Graphic 7">
            <a:extLst>
              <a:ext uri="{FF2B5EF4-FFF2-40B4-BE49-F238E27FC236}">
                <a16:creationId xmlns:a16="http://schemas.microsoft.com/office/drawing/2014/main" id="{F54065D9-467E-49CE-94A6-E614758651B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7160850">
            <a:off x="1953118" y="1708728"/>
            <a:ext cx="2580408" cy="3440543"/>
          </a:xfrm>
          <a:prstGeom prst="rect">
            <a:avLst/>
          </a:prstGeom>
        </p:spPr>
      </p:pic>
      <p:sp>
        <p:nvSpPr>
          <p:cNvPr id="9" name="Picture Placeholder 3">
            <a:extLst>
              <a:ext uri="{FF2B5EF4-FFF2-40B4-BE49-F238E27FC236}">
                <a16:creationId xmlns:a16="http://schemas.microsoft.com/office/drawing/2014/main" id="{A74A00C8-5D29-4A2C-B93D-07F72BE085F8}"/>
              </a:ext>
            </a:extLst>
          </p:cNvPr>
          <p:cNvSpPr>
            <a:spLocks noGrp="1"/>
          </p:cNvSpPr>
          <p:nvPr>
            <p:ph type="pic" sz="quarter" idx="13" hasCustomPrompt="1"/>
          </p:nvPr>
        </p:nvSpPr>
        <p:spPr>
          <a:xfrm>
            <a:off x="2016244" y="2084381"/>
            <a:ext cx="2454156" cy="2666616"/>
          </a:xfrm>
          <a:prstGeom prst="rect">
            <a:avLst/>
          </a:prstGeom>
        </p:spPr>
        <p:txBody>
          <a:bodyPr anchor="ctr"/>
          <a:lstStyle>
            <a:lvl1pPr marL="0" indent="0" algn="ctr">
              <a:buNone/>
              <a:defRPr sz="2000"/>
            </a:lvl1pPr>
          </a:lstStyle>
          <a:p>
            <a:r>
              <a:rPr lang="en-US"/>
              <a:t>Click to add illustration</a:t>
            </a:r>
            <a:endParaRPr lang="en-GB"/>
          </a:p>
        </p:txBody>
      </p:sp>
      <p:sp>
        <p:nvSpPr>
          <p:cNvPr id="10" name="Picture Placeholder 3">
            <a:extLst>
              <a:ext uri="{FF2B5EF4-FFF2-40B4-BE49-F238E27FC236}">
                <a16:creationId xmlns:a16="http://schemas.microsoft.com/office/drawing/2014/main" id="{BAE14A40-5DA5-4247-A161-03BDC9DB226B}"/>
              </a:ext>
            </a:extLst>
          </p:cNvPr>
          <p:cNvSpPr>
            <a:spLocks noGrp="1"/>
          </p:cNvSpPr>
          <p:nvPr>
            <p:ph type="pic" sz="quarter" idx="14" hasCustomPrompt="1"/>
          </p:nvPr>
        </p:nvSpPr>
        <p:spPr>
          <a:xfrm>
            <a:off x="5355548" y="2084381"/>
            <a:ext cx="2454156" cy="2666616"/>
          </a:xfrm>
          <a:prstGeom prst="rect">
            <a:avLst/>
          </a:prstGeom>
        </p:spPr>
        <p:txBody>
          <a:bodyPr anchor="ctr"/>
          <a:lstStyle>
            <a:lvl1pPr marL="0" indent="0" algn="ctr">
              <a:buNone/>
              <a:defRPr sz="2000"/>
            </a:lvl1pPr>
          </a:lstStyle>
          <a:p>
            <a:r>
              <a:rPr lang="en-US"/>
              <a:t>Click to add illustration</a:t>
            </a:r>
            <a:endParaRPr lang="en-GB"/>
          </a:p>
        </p:txBody>
      </p:sp>
      <p:sp>
        <p:nvSpPr>
          <p:cNvPr id="11" name="Picture Placeholder 3">
            <a:extLst>
              <a:ext uri="{FF2B5EF4-FFF2-40B4-BE49-F238E27FC236}">
                <a16:creationId xmlns:a16="http://schemas.microsoft.com/office/drawing/2014/main" id="{3D96564B-4F15-4808-88BC-7F2D2C71F362}"/>
              </a:ext>
            </a:extLst>
          </p:cNvPr>
          <p:cNvSpPr>
            <a:spLocks noGrp="1"/>
          </p:cNvSpPr>
          <p:nvPr>
            <p:ph type="pic" sz="quarter" idx="15" hasCustomPrompt="1"/>
          </p:nvPr>
        </p:nvSpPr>
        <p:spPr>
          <a:xfrm>
            <a:off x="8694852" y="2084381"/>
            <a:ext cx="2454156" cy="2666616"/>
          </a:xfrm>
          <a:prstGeom prst="rect">
            <a:avLst/>
          </a:prstGeom>
        </p:spPr>
        <p:txBody>
          <a:bodyPr anchor="ctr"/>
          <a:lstStyle>
            <a:lvl1pPr marL="0" indent="0" algn="ctr">
              <a:buNone/>
              <a:defRPr sz="2000"/>
            </a:lvl1pPr>
          </a:lstStyle>
          <a:p>
            <a:r>
              <a:rPr lang="en-US"/>
              <a:t>Click to add illustration</a:t>
            </a:r>
            <a:endParaRPr lang="en-GB"/>
          </a:p>
        </p:txBody>
      </p:sp>
      <p:sp>
        <p:nvSpPr>
          <p:cNvPr id="19" name="Text Placeholder 12">
            <a:extLst>
              <a:ext uri="{FF2B5EF4-FFF2-40B4-BE49-F238E27FC236}">
                <a16:creationId xmlns:a16="http://schemas.microsoft.com/office/drawing/2014/main" id="{1E74D63C-D2AB-4687-A322-074CE7B87E90}"/>
              </a:ext>
            </a:extLst>
          </p:cNvPr>
          <p:cNvSpPr>
            <a:spLocks noGrp="1"/>
          </p:cNvSpPr>
          <p:nvPr>
            <p:ph type="body" sz="quarter" idx="16" hasCustomPrompt="1"/>
          </p:nvPr>
        </p:nvSpPr>
        <p:spPr>
          <a:xfrm>
            <a:off x="2016245" y="5195669"/>
            <a:ext cx="2454154" cy="1290855"/>
          </a:xfrm>
          <a:prstGeom prst="rect">
            <a:avLst/>
          </a:prstGeom>
        </p:spPr>
        <p:txBody>
          <a:bodyPr anchor="t">
            <a:normAutofit/>
          </a:bodyPr>
          <a:lstStyle>
            <a:lvl1pPr marL="0" indent="0" algn="ctr">
              <a:buNone/>
              <a:defRPr sz="1600">
                <a:latin typeface="+mn-lt"/>
              </a:defRPr>
            </a:lvl1pPr>
            <a:lvl2pPr marL="457200" indent="0">
              <a:buNone/>
              <a:defRPr/>
            </a:lvl2pPr>
          </a:lstStyle>
          <a:p>
            <a:pPr lvl="0"/>
            <a:r>
              <a:rPr lang="en-US"/>
              <a:t>Click to add text</a:t>
            </a:r>
          </a:p>
        </p:txBody>
      </p:sp>
      <p:sp>
        <p:nvSpPr>
          <p:cNvPr id="20" name="Text Placeholder 12">
            <a:extLst>
              <a:ext uri="{FF2B5EF4-FFF2-40B4-BE49-F238E27FC236}">
                <a16:creationId xmlns:a16="http://schemas.microsoft.com/office/drawing/2014/main" id="{10835A50-72E2-4470-9293-0F757DC16BA4}"/>
              </a:ext>
            </a:extLst>
          </p:cNvPr>
          <p:cNvSpPr>
            <a:spLocks noGrp="1"/>
          </p:cNvSpPr>
          <p:nvPr>
            <p:ph type="body" sz="quarter" idx="17" hasCustomPrompt="1"/>
          </p:nvPr>
        </p:nvSpPr>
        <p:spPr>
          <a:xfrm>
            <a:off x="5355550" y="5195669"/>
            <a:ext cx="2454154" cy="1290855"/>
          </a:xfrm>
          <a:prstGeom prst="rect">
            <a:avLst/>
          </a:prstGeom>
        </p:spPr>
        <p:txBody>
          <a:bodyPr anchor="t">
            <a:normAutofit/>
          </a:bodyPr>
          <a:lstStyle>
            <a:lvl1pPr marL="0" indent="0" algn="ctr">
              <a:buNone/>
              <a:defRPr sz="1600">
                <a:latin typeface="+mn-lt"/>
              </a:defRPr>
            </a:lvl1pPr>
            <a:lvl2pPr marL="457200" indent="0">
              <a:buNone/>
              <a:defRPr/>
            </a:lvl2pPr>
          </a:lstStyle>
          <a:p>
            <a:pPr lvl="0"/>
            <a:r>
              <a:rPr lang="en-US"/>
              <a:t>Click to add text</a:t>
            </a:r>
          </a:p>
        </p:txBody>
      </p:sp>
      <p:sp>
        <p:nvSpPr>
          <p:cNvPr id="21" name="Text Placeholder 12">
            <a:extLst>
              <a:ext uri="{FF2B5EF4-FFF2-40B4-BE49-F238E27FC236}">
                <a16:creationId xmlns:a16="http://schemas.microsoft.com/office/drawing/2014/main" id="{6CEF7CA2-3C48-48BD-B2BA-EA6D644E6114}"/>
              </a:ext>
            </a:extLst>
          </p:cNvPr>
          <p:cNvSpPr>
            <a:spLocks noGrp="1"/>
          </p:cNvSpPr>
          <p:nvPr>
            <p:ph type="body" sz="quarter" idx="18" hasCustomPrompt="1"/>
          </p:nvPr>
        </p:nvSpPr>
        <p:spPr>
          <a:xfrm>
            <a:off x="8694854" y="5195669"/>
            <a:ext cx="2454154" cy="1290855"/>
          </a:xfrm>
          <a:prstGeom prst="rect">
            <a:avLst/>
          </a:prstGeom>
        </p:spPr>
        <p:txBody>
          <a:bodyPr anchor="t">
            <a:normAutofit/>
          </a:bodyPr>
          <a:lstStyle>
            <a:lvl1pPr marL="0" indent="0" algn="ctr">
              <a:buNone/>
              <a:defRPr sz="1600">
                <a:latin typeface="+mn-lt"/>
              </a:defRPr>
            </a:lvl1pPr>
            <a:lvl2pPr marL="457200" indent="0">
              <a:buNone/>
              <a:defRPr/>
            </a:lvl2pPr>
          </a:lstStyle>
          <a:p>
            <a:pPr lvl="0"/>
            <a:r>
              <a:rPr lang="en-US"/>
              <a:t>Click to add text</a:t>
            </a:r>
          </a:p>
        </p:txBody>
      </p:sp>
      <p:sp>
        <p:nvSpPr>
          <p:cNvPr id="3" name="Slide Number Placeholder 2">
            <a:extLst>
              <a:ext uri="{FF2B5EF4-FFF2-40B4-BE49-F238E27FC236}">
                <a16:creationId xmlns:a16="http://schemas.microsoft.com/office/drawing/2014/main" id="{86B9E0F2-47B0-4CAF-9F4D-53D75C80AC29}"/>
              </a:ext>
            </a:extLst>
          </p:cNvPr>
          <p:cNvSpPr>
            <a:spLocks noGrp="1"/>
          </p:cNvSpPr>
          <p:nvPr>
            <p:ph type="sldNum" sz="quarter" idx="19"/>
          </p:nvPr>
        </p:nvSpPr>
        <p:spPr/>
        <p:txBody>
          <a:bodyPr/>
          <a:lstStyle/>
          <a:p>
            <a:fld id="{588EA2A4-1978-42F3-AED7-6E9164233BDC}" type="slidenum">
              <a:rPr lang="en-GB" smtClean="0"/>
              <a:pPr/>
              <a:t>‹Nr.›</a:t>
            </a:fld>
            <a:endParaRPr lang="en-GB"/>
          </a:p>
        </p:txBody>
      </p:sp>
      <p:grpSp>
        <p:nvGrpSpPr>
          <p:cNvPr id="16" name="Group 15">
            <a:extLst>
              <a:ext uri="{FF2B5EF4-FFF2-40B4-BE49-F238E27FC236}">
                <a16:creationId xmlns:a16="http://schemas.microsoft.com/office/drawing/2014/main" id="{9F0B9699-328A-4496-B3C2-6E0A72990CB1}"/>
              </a:ext>
            </a:extLst>
          </p:cNvPr>
          <p:cNvGrpSpPr/>
          <p:nvPr userDrawn="1"/>
        </p:nvGrpSpPr>
        <p:grpSpPr>
          <a:xfrm>
            <a:off x="0" y="0"/>
            <a:ext cx="939493" cy="6858000"/>
            <a:chOff x="0" y="0"/>
            <a:chExt cx="939493" cy="6858000"/>
          </a:xfrm>
        </p:grpSpPr>
        <p:sp>
          <p:nvSpPr>
            <p:cNvPr id="22" name="Rectangle 21">
              <a:extLst>
                <a:ext uri="{FF2B5EF4-FFF2-40B4-BE49-F238E27FC236}">
                  <a16:creationId xmlns:a16="http://schemas.microsoft.com/office/drawing/2014/main" id="{8189BB0D-187A-4E4F-8E7F-4228841E6130}"/>
                </a:ext>
              </a:extLst>
            </p:cNvPr>
            <p:cNvSpPr/>
            <p:nvPr userDrawn="1"/>
          </p:nvSpPr>
          <p:spPr>
            <a:xfrm>
              <a:off x="0" y="0"/>
              <a:ext cx="93948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descr="Icon&#10;&#10;Description automatically generated">
              <a:extLst>
                <a:ext uri="{FF2B5EF4-FFF2-40B4-BE49-F238E27FC236}">
                  <a16:creationId xmlns:a16="http://schemas.microsoft.com/office/drawing/2014/main" id="{7A9715E3-FF71-4935-B601-1389981DDE7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26206" y="6060281"/>
              <a:ext cx="683420" cy="688182"/>
            </a:xfrm>
            <a:prstGeom prst="rect">
              <a:avLst/>
            </a:prstGeom>
            <a:solidFill>
              <a:schemeClr val="bg1"/>
            </a:solidFill>
          </p:spPr>
        </p:pic>
        <p:cxnSp>
          <p:nvCxnSpPr>
            <p:cNvPr id="24" name="Straight Connector 23">
              <a:extLst>
                <a:ext uri="{FF2B5EF4-FFF2-40B4-BE49-F238E27FC236}">
                  <a16:creationId xmlns:a16="http://schemas.microsoft.com/office/drawing/2014/main" id="{BB5B1EE2-24D5-44AF-AA33-6440E8AC7762}"/>
                </a:ext>
              </a:extLst>
            </p:cNvPr>
            <p:cNvCxnSpPr>
              <a:cxnSpLocks/>
            </p:cNvCxnSpPr>
            <p:nvPr userDrawn="1"/>
          </p:nvCxnSpPr>
          <p:spPr>
            <a:xfrm>
              <a:off x="939493" y="0"/>
              <a:ext cx="0" cy="6858000"/>
            </a:xfrm>
            <a:prstGeom prst="line">
              <a:avLst/>
            </a:prstGeom>
            <a:ln>
              <a:solidFill>
                <a:srgbClr val="EDEDE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24917661"/>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ppt_w</p:attrName>
                                            </p:attrNameLst>
                                          </p:cBhvr>
                                          <p:tavLst>
                                            <p:tav tm="0">
                                              <p:val>
                                                <p:fltVal val="0"/>
                                              </p:val>
                                            </p:tav>
                                            <p:tav tm="100000">
                                              <p:val>
                                                <p:strVal val="#ppt_w"/>
                                              </p:val>
                                            </p:tav>
                                          </p:tavLst>
                                        </p:anim>
                                        <p:anim calcmode="lin" valueType="num">
                                          <p:cBhvr>
                                            <p:cTn id="8" dur="250" fill="hold"/>
                                            <p:tgtEl>
                                              <p:spTgt spid="8"/>
                                            </p:tgtEl>
                                            <p:attrNameLst>
                                              <p:attrName>ppt_h</p:attrName>
                                            </p:attrNameLst>
                                          </p:cBhvr>
                                          <p:tavLst>
                                            <p:tav tm="0">
                                              <p:val>
                                                <p:fltVal val="0"/>
                                              </p:val>
                                            </p:tav>
                                            <p:tav tm="100000">
                                              <p:val>
                                                <p:strVal val="#ppt_h"/>
                                              </p:val>
                                            </p:tav>
                                          </p:tavLst>
                                        </p:anim>
                                      </p:childTnLst>
                                    </p:cTn>
                                  </p:par>
                                  <p:par>
                                    <p:cTn id="9" presetID="6" presetClass="emph" presetSubtype="0" fill="hold" nodeType="withEffect" p14:presetBounceEnd="99000">
                                      <p:stCondLst>
                                        <p:cond delay="0"/>
                                      </p:stCondLst>
                                      <p:childTnLst>
                                        <p:animScale p14:bounceEnd="99000">
                                          <p:cBhvr>
                                            <p:cTn id="10" dur="1000" fill="hold"/>
                                            <p:tgtEl>
                                              <p:spTgt spid="8"/>
                                            </p:tgtEl>
                                          </p:cBhvr>
                                          <p:by x="110000" y="110000"/>
                                        </p:animScale>
                                      </p:childTnLst>
                                    </p:cTn>
                                  </p:par>
                                  <p:par>
                                    <p:cTn id="11" presetID="6" presetClass="emph" presetSubtype="0" fill="hold" nodeType="withEffect">
                                      <p:stCondLst>
                                        <p:cond delay="0"/>
                                      </p:stCondLst>
                                      <p:childTnLst>
                                        <p:animScale>
                                          <p:cBhvr>
                                            <p:cTn id="12" dur="250" fill="hold"/>
                                            <p:tgtEl>
                                              <p:spTgt spid="8"/>
                                            </p:tgtEl>
                                          </p:cBhvr>
                                          <p:by x="91000" y="91000"/>
                                        </p:animScale>
                                      </p:childTnLst>
                                    </p:cTn>
                                  </p:par>
                                  <p:par>
                                    <p:cTn id="13" presetID="23"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250" fill="hold"/>
                                            <p:tgtEl>
                                              <p:spTgt spid="9"/>
                                            </p:tgtEl>
                                            <p:attrNameLst>
                                              <p:attrName>ppt_w</p:attrName>
                                            </p:attrNameLst>
                                          </p:cBhvr>
                                          <p:tavLst>
                                            <p:tav tm="0">
                                              <p:val>
                                                <p:fltVal val="0"/>
                                              </p:val>
                                            </p:tav>
                                            <p:tav tm="100000">
                                              <p:val>
                                                <p:strVal val="#ppt_w"/>
                                              </p:val>
                                            </p:tav>
                                          </p:tavLst>
                                        </p:anim>
                                        <p:anim calcmode="lin" valueType="num">
                                          <p:cBhvr>
                                            <p:cTn id="16" dur="250" fill="hold"/>
                                            <p:tgtEl>
                                              <p:spTgt spid="9"/>
                                            </p:tgtEl>
                                            <p:attrNameLst>
                                              <p:attrName>ppt_h</p:attrName>
                                            </p:attrNameLst>
                                          </p:cBhvr>
                                          <p:tavLst>
                                            <p:tav tm="0">
                                              <p:val>
                                                <p:fltVal val="0"/>
                                              </p:val>
                                            </p:tav>
                                            <p:tav tm="100000">
                                              <p:val>
                                                <p:strVal val="#ppt_h"/>
                                              </p:val>
                                            </p:tav>
                                          </p:tavLst>
                                        </p:anim>
                                      </p:childTnLst>
                                    </p:cTn>
                                  </p:par>
                                  <p:par>
                                    <p:cTn id="17" presetID="6" presetClass="emph" presetSubtype="0" fill="hold" grpId="1" nodeType="withEffect" p14:presetBounceEnd="99000">
                                      <p:stCondLst>
                                        <p:cond delay="0"/>
                                      </p:stCondLst>
                                      <p:childTnLst>
                                        <p:animScale p14:bounceEnd="99000">
                                          <p:cBhvr>
                                            <p:cTn id="18" dur="1000" fill="hold"/>
                                            <p:tgtEl>
                                              <p:spTgt spid="9"/>
                                            </p:tgtEl>
                                          </p:cBhvr>
                                          <p:by x="110000" y="110000"/>
                                        </p:animScale>
                                      </p:childTnLst>
                                    </p:cTn>
                                  </p:par>
                                  <p:par>
                                    <p:cTn id="19" presetID="6" presetClass="emph" presetSubtype="0" fill="hold" grpId="2" nodeType="withEffect">
                                      <p:stCondLst>
                                        <p:cond delay="0"/>
                                      </p:stCondLst>
                                      <p:childTnLst>
                                        <p:animScale>
                                          <p:cBhvr>
                                            <p:cTn id="20" dur="250" fill="hold"/>
                                            <p:tgtEl>
                                              <p:spTgt spid="9"/>
                                            </p:tgtEl>
                                          </p:cBhvr>
                                          <p:by x="91000" y="91000"/>
                                        </p:animScale>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64" presetClass="path" presetSubtype="0" decel="100000" fill="hold" grpId="1" nodeType="withEffect">
                                      <p:stCondLst>
                                        <p:cond delay="0"/>
                                      </p:stCondLst>
                                      <p:childTnLst>
                                        <p:animMotion origin="layout" path="M 4.375E-6 -0.07477 L 4.375E-6 -7.40741E-7 " pathEditMode="relative" rAng="0" ptsTypes="AA">
                                          <p:cBhvr>
                                            <p:cTn id="25" dur="500" fill="hold"/>
                                            <p:tgtEl>
                                              <p:spTgt spid="19"/>
                                            </p:tgtEl>
                                            <p:attrNameLst>
                                              <p:attrName>ppt_x</p:attrName>
                                              <p:attrName>ppt_y</p:attrName>
                                            </p:attrNameLst>
                                          </p:cBhvr>
                                          <p:rCtr x="0" y="3727"/>
                                        </p:animMotion>
                                      </p:childTnLst>
                                    </p:cTn>
                                  </p:par>
                                  <p:par>
                                    <p:cTn id="26" presetID="23" presetClass="entr" presetSubtype="16" fill="hold" grpId="0" nodeType="withEffect">
                                      <p:stCondLst>
                                        <p:cond delay="500"/>
                                      </p:stCondLst>
                                      <p:childTnLst>
                                        <p:set>
                                          <p:cBhvr>
                                            <p:cTn id="27" dur="1" fill="hold">
                                              <p:stCondLst>
                                                <p:cond delay="0"/>
                                              </p:stCondLst>
                                            </p:cTn>
                                            <p:tgtEl>
                                              <p:spTgt spid="10"/>
                                            </p:tgtEl>
                                            <p:attrNameLst>
                                              <p:attrName>style.visibility</p:attrName>
                                            </p:attrNameLst>
                                          </p:cBhvr>
                                          <p:to>
                                            <p:strVal val="visible"/>
                                          </p:to>
                                        </p:set>
                                        <p:anim calcmode="lin" valueType="num">
                                          <p:cBhvr>
                                            <p:cTn id="28" dur="250" fill="hold"/>
                                            <p:tgtEl>
                                              <p:spTgt spid="10"/>
                                            </p:tgtEl>
                                            <p:attrNameLst>
                                              <p:attrName>ppt_w</p:attrName>
                                            </p:attrNameLst>
                                          </p:cBhvr>
                                          <p:tavLst>
                                            <p:tav tm="0">
                                              <p:val>
                                                <p:fltVal val="0"/>
                                              </p:val>
                                            </p:tav>
                                            <p:tav tm="100000">
                                              <p:val>
                                                <p:strVal val="#ppt_w"/>
                                              </p:val>
                                            </p:tav>
                                          </p:tavLst>
                                        </p:anim>
                                        <p:anim calcmode="lin" valueType="num">
                                          <p:cBhvr>
                                            <p:cTn id="29" dur="250" fill="hold"/>
                                            <p:tgtEl>
                                              <p:spTgt spid="10"/>
                                            </p:tgtEl>
                                            <p:attrNameLst>
                                              <p:attrName>ppt_h</p:attrName>
                                            </p:attrNameLst>
                                          </p:cBhvr>
                                          <p:tavLst>
                                            <p:tav tm="0">
                                              <p:val>
                                                <p:fltVal val="0"/>
                                              </p:val>
                                            </p:tav>
                                            <p:tav tm="100000">
                                              <p:val>
                                                <p:strVal val="#ppt_h"/>
                                              </p:val>
                                            </p:tav>
                                          </p:tavLst>
                                        </p:anim>
                                      </p:childTnLst>
                                    </p:cTn>
                                  </p:par>
                                  <p:par>
                                    <p:cTn id="30" presetID="6" presetClass="emph" presetSubtype="0" fill="hold" grpId="1" nodeType="withEffect" p14:presetBounceEnd="99000">
                                      <p:stCondLst>
                                        <p:cond delay="500"/>
                                      </p:stCondLst>
                                      <p:childTnLst>
                                        <p:animScale p14:bounceEnd="99000">
                                          <p:cBhvr>
                                            <p:cTn id="31" dur="1000" fill="hold"/>
                                            <p:tgtEl>
                                              <p:spTgt spid="10"/>
                                            </p:tgtEl>
                                          </p:cBhvr>
                                          <p:by x="110000" y="110000"/>
                                        </p:animScale>
                                      </p:childTnLst>
                                    </p:cTn>
                                  </p:par>
                                  <p:par>
                                    <p:cTn id="32" presetID="6" presetClass="emph" presetSubtype="0" fill="hold" grpId="2" nodeType="withEffect">
                                      <p:stCondLst>
                                        <p:cond delay="500"/>
                                      </p:stCondLst>
                                      <p:childTnLst>
                                        <p:animScale>
                                          <p:cBhvr>
                                            <p:cTn id="33" dur="250" fill="hold"/>
                                            <p:tgtEl>
                                              <p:spTgt spid="10"/>
                                            </p:tgtEl>
                                          </p:cBhvr>
                                          <p:by x="91000" y="91000"/>
                                        </p:animScale>
                                      </p:childTnLst>
                                    </p:cTn>
                                  </p:par>
                                  <p:par>
                                    <p:cTn id="34" presetID="23" presetClass="entr" presetSubtype="16" fill="hold" nodeType="withEffect">
                                      <p:stCondLst>
                                        <p:cond delay="500"/>
                                      </p:stCondLst>
                                      <p:childTnLst>
                                        <p:set>
                                          <p:cBhvr>
                                            <p:cTn id="35" dur="1" fill="hold">
                                              <p:stCondLst>
                                                <p:cond delay="0"/>
                                              </p:stCondLst>
                                            </p:cTn>
                                            <p:tgtEl>
                                              <p:spTgt spid="17"/>
                                            </p:tgtEl>
                                            <p:attrNameLst>
                                              <p:attrName>style.visibility</p:attrName>
                                            </p:attrNameLst>
                                          </p:cBhvr>
                                          <p:to>
                                            <p:strVal val="visible"/>
                                          </p:to>
                                        </p:set>
                                        <p:anim calcmode="lin" valueType="num">
                                          <p:cBhvr>
                                            <p:cTn id="36" dur="250" fill="hold"/>
                                            <p:tgtEl>
                                              <p:spTgt spid="17"/>
                                            </p:tgtEl>
                                            <p:attrNameLst>
                                              <p:attrName>ppt_w</p:attrName>
                                            </p:attrNameLst>
                                          </p:cBhvr>
                                          <p:tavLst>
                                            <p:tav tm="0">
                                              <p:val>
                                                <p:fltVal val="0"/>
                                              </p:val>
                                            </p:tav>
                                            <p:tav tm="100000">
                                              <p:val>
                                                <p:strVal val="#ppt_w"/>
                                              </p:val>
                                            </p:tav>
                                          </p:tavLst>
                                        </p:anim>
                                        <p:anim calcmode="lin" valueType="num">
                                          <p:cBhvr>
                                            <p:cTn id="37" dur="250" fill="hold"/>
                                            <p:tgtEl>
                                              <p:spTgt spid="17"/>
                                            </p:tgtEl>
                                            <p:attrNameLst>
                                              <p:attrName>ppt_h</p:attrName>
                                            </p:attrNameLst>
                                          </p:cBhvr>
                                          <p:tavLst>
                                            <p:tav tm="0">
                                              <p:val>
                                                <p:fltVal val="0"/>
                                              </p:val>
                                            </p:tav>
                                            <p:tav tm="100000">
                                              <p:val>
                                                <p:strVal val="#ppt_h"/>
                                              </p:val>
                                            </p:tav>
                                          </p:tavLst>
                                        </p:anim>
                                      </p:childTnLst>
                                    </p:cTn>
                                  </p:par>
                                  <p:par>
                                    <p:cTn id="38" presetID="6" presetClass="emph" presetSubtype="0" fill="hold" nodeType="withEffect" p14:presetBounceEnd="99000">
                                      <p:stCondLst>
                                        <p:cond delay="500"/>
                                      </p:stCondLst>
                                      <p:childTnLst>
                                        <p:animScale p14:bounceEnd="99000">
                                          <p:cBhvr>
                                            <p:cTn id="39" dur="1000" fill="hold"/>
                                            <p:tgtEl>
                                              <p:spTgt spid="17"/>
                                            </p:tgtEl>
                                          </p:cBhvr>
                                          <p:by x="110000" y="110000"/>
                                        </p:animScale>
                                      </p:childTnLst>
                                    </p:cTn>
                                  </p:par>
                                  <p:par>
                                    <p:cTn id="40" presetID="6" presetClass="emph" presetSubtype="0" fill="hold" nodeType="withEffect">
                                      <p:stCondLst>
                                        <p:cond delay="500"/>
                                      </p:stCondLst>
                                      <p:childTnLst>
                                        <p:animScale>
                                          <p:cBhvr>
                                            <p:cTn id="41" dur="250" fill="hold"/>
                                            <p:tgtEl>
                                              <p:spTgt spid="17"/>
                                            </p:tgtEl>
                                          </p:cBhvr>
                                          <p:by x="91000" y="91000"/>
                                        </p:animScale>
                                      </p:childTnLst>
                                    </p:cTn>
                                  </p:par>
                                  <p:par>
                                    <p:cTn id="42" presetID="10" presetClass="entr" presetSubtype="0" fill="hold" grpId="0" nodeType="withEffect">
                                      <p:stCondLst>
                                        <p:cond delay="50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par>
                                    <p:cTn id="45" presetID="64" presetClass="path" presetSubtype="0" decel="100000" fill="hold" grpId="1" nodeType="withEffect">
                                      <p:stCondLst>
                                        <p:cond delay="500"/>
                                      </p:stCondLst>
                                      <p:childTnLst>
                                        <p:animMotion origin="layout" path="M 4.375E-6 -0.07477 L 4.375E-6 -7.40741E-7 " pathEditMode="relative" rAng="0" ptsTypes="AA">
                                          <p:cBhvr>
                                            <p:cTn id="46" dur="500" fill="hold"/>
                                            <p:tgtEl>
                                              <p:spTgt spid="20"/>
                                            </p:tgtEl>
                                            <p:attrNameLst>
                                              <p:attrName>ppt_x</p:attrName>
                                              <p:attrName>ppt_y</p:attrName>
                                            </p:attrNameLst>
                                          </p:cBhvr>
                                          <p:rCtr x="0" y="3727"/>
                                        </p:animMotion>
                                      </p:childTnLst>
                                    </p:cTn>
                                  </p:par>
                                  <p:par>
                                    <p:cTn id="47" presetID="23" presetClass="entr" presetSubtype="16" fill="hold" grpId="0" nodeType="withEffect">
                                      <p:stCondLst>
                                        <p:cond delay="1000"/>
                                      </p:stCondLst>
                                      <p:childTnLst>
                                        <p:set>
                                          <p:cBhvr>
                                            <p:cTn id="48" dur="1" fill="hold">
                                              <p:stCondLst>
                                                <p:cond delay="0"/>
                                              </p:stCondLst>
                                            </p:cTn>
                                            <p:tgtEl>
                                              <p:spTgt spid="11"/>
                                            </p:tgtEl>
                                            <p:attrNameLst>
                                              <p:attrName>style.visibility</p:attrName>
                                            </p:attrNameLst>
                                          </p:cBhvr>
                                          <p:to>
                                            <p:strVal val="visible"/>
                                          </p:to>
                                        </p:set>
                                        <p:anim calcmode="lin" valueType="num">
                                          <p:cBhvr>
                                            <p:cTn id="49" dur="250" fill="hold"/>
                                            <p:tgtEl>
                                              <p:spTgt spid="11"/>
                                            </p:tgtEl>
                                            <p:attrNameLst>
                                              <p:attrName>ppt_w</p:attrName>
                                            </p:attrNameLst>
                                          </p:cBhvr>
                                          <p:tavLst>
                                            <p:tav tm="0">
                                              <p:val>
                                                <p:fltVal val="0"/>
                                              </p:val>
                                            </p:tav>
                                            <p:tav tm="100000">
                                              <p:val>
                                                <p:strVal val="#ppt_w"/>
                                              </p:val>
                                            </p:tav>
                                          </p:tavLst>
                                        </p:anim>
                                        <p:anim calcmode="lin" valueType="num">
                                          <p:cBhvr>
                                            <p:cTn id="50" dur="250" fill="hold"/>
                                            <p:tgtEl>
                                              <p:spTgt spid="11"/>
                                            </p:tgtEl>
                                            <p:attrNameLst>
                                              <p:attrName>ppt_h</p:attrName>
                                            </p:attrNameLst>
                                          </p:cBhvr>
                                          <p:tavLst>
                                            <p:tav tm="0">
                                              <p:val>
                                                <p:fltVal val="0"/>
                                              </p:val>
                                            </p:tav>
                                            <p:tav tm="100000">
                                              <p:val>
                                                <p:strVal val="#ppt_h"/>
                                              </p:val>
                                            </p:tav>
                                          </p:tavLst>
                                        </p:anim>
                                      </p:childTnLst>
                                    </p:cTn>
                                  </p:par>
                                  <p:par>
                                    <p:cTn id="51" presetID="6" presetClass="emph" presetSubtype="0" fill="hold" grpId="1" nodeType="withEffect" p14:presetBounceEnd="99000">
                                      <p:stCondLst>
                                        <p:cond delay="1000"/>
                                      </p:stCondLst>
                                      <p:childTnLst>
                                        <p:animScale p14:bounceEnd="99000">
                                          <p:cBhvr>
                                            <p:cTn id="52" dur="1000" fill="hold"/>
                                            <p:tgtEl>
                                              <p:spTgt spid="11"/>
                                            </p:tgtEl>
                                          </p:cBhvr>
                                          <p:by x="110000" y="110000"/>
                                        </p:animScale>
                                      </p:childTnLst>
                                    </p:cTn>
                                  </p:par>
                                  <p:par>
                                    <p:cTn id="53" presetID="6" presetClass="emph" presetSubtype="0" fill="hold" grpId="2" nodeType="withEffect">
                                      <p:stCondLst>
                                        <p:cond delay="1000"/>
                                      </p:stCondLst>
                                      <p:childTnLst>
                                        <p:animScale>
                                          <p:cBhvr>
                                            <p:cTn id="54" dur="250" fill="hold"/>
                                            <p:tgtEl>
                                              <p:spTgt spid="11"/>
                                            </p:tgtEl>
                                          </p:cBhvr>
                                          <p:by x="91000" y="91000"/>
                                        </p:animScale>
                                      </p:childTnLst>
                                    </p:cTn>
                                  </p:par>
                                  <p:par>
                                    <p:cTn id="55" presetID="23" presetClass="entr" presetSubtype="16" fill="hold" nodeType="withEffect">
                                      <p:stCondLst>
                                        <p:cond delay="1000"/>
                                      </p:stCondLst>
                                      <p:childTnLst>
                                        <p:set>
                                          <p:cBhvr>
                                            <p:cTn id="56" dur="1" fill="hold">
                                              <p:stCondLst>
                                                <p:cond delay="0"/>
                                              </p:stCondLst>
                                            </p:cTn>
                                            <p:tgtEl>
                                              <p:spTgt spid="18"/>
                                            </p:tgtEl>
                                            <p:attrNameLst>
                                              <p:attrName>style.visibility</p:attrName>
                                            </p:attrNameLst>
                                          </p:cBhvr>
                                          <p:to>
                                            <p:strVal val="visible"/>
                                          </p:to>
                                        </p:set>
                                        <p:anim calcmode="lin" valueType="num">
                                          <p:cBhvr>
                                            <p:cTn id="57" dur="250" fill="hold"/>
                                            <p:tgtEl>
                                              <p:spTgt spid="18"/>
                                            </p:tgtEl>
                                            <p:attrNameLst>
                                              <p:attrName>ppt_w</p:attrName>
                                            </p:attrNameLst>
                                          </p:cBhvr>
                                          <p:tavLst>
                                            <p:tav tm="0">
                                              <p:val>
                                                <p:fltVal val="0"/>
                                              </p:val>
                                            </p:tav>
                                            <p:tav tm="100000">
                                              <p:val>
                                                <p:strVal val="#ppt_w"/>
                                              </p:val>
                                            </p:tav>
                                          </p:tavLst>
                                        </p:anim>
                                        <p:anim calcmode="lin" valueType="num">
                                          <p:cBhvr>
                                            <p:cTn id="58" dur="250" fill="hold"/>
                                            <p:tgtEl>
                                              <p:spTgt spid="18"/>
                                            </p:tgtEl>
                                            <p:attrNameLst>
                                              <p:attrName>ppt_h</p:attrName>
                                            </p:attrNameLst>
                                          </p:cBhvr>
                                          <p:tavLst>
                                            <p:tav tm="0">
                                              <p:val>
                                                <p:fltVal val="0"/>
                                              </p:val>
                                            </p:tav>
                                            <p:tav tm="100000">
                                              <p:val>
                                                <p:strVal val="#ppt_h"/>
                                              </p:val>
                                            </p:tav>
                                          </p:tavLst>
                                        </p:anim>
                                      </p:childTnLst>
                                    </p:cTn>
                                  </p:par>
                                  <p:par>
                                    <p:cTn id="59" presetID="6" presetClass="emph" presetSubtype="0" fill="hold" nodeType="withEffect" p14:presetBounceEnd="99000">
                                      <p:stCondLst>
                                        <p:cond delay="1000"/>
                                      </p:stCondLst>
                                      <p:childTnLst>
                                        <p:animScale p14:bounceEnd="99000">
                                          <p:cBhvr>
                                            <p:cTn id="60" dur="1000" fill="hold"/>
                                            <p:tgtEl>
                                              <p:spTgt spid="18"/>
                                            </p:tgtEl>
                                          </p:cBhvr>
                                          <p:by x="110000" y="110000"/>
                                        </p:animScale>
                                      </p:childTnLst>
                                    </p:cTn>
                                  </p:par>
                                  <p:par>
                                    <p:cTn id="61" presetID="6" presetClass="emph" presetSubtype="0" fill="hold" nodeType="withEffect">
                                      <p:stCondLst>
                                        <p:cond delay="1000"/>
                                      </p:stCondLst>
                                      <p:childTnLst>
                                        <p:animScale>
                                          <p:cBhvr>
                                            <p:cTn id="62" dur="250" fill="hold"/>
                                            <p:tgtEl>
                                              <p:spTgt spid="18"/>
                                            </p:tgtEl>
                                          </p:cBhvr>
                                          <p:by x="91000" y="91000"/>
                                        </p:animScale>
                                      </p:childTnLst>
                                    </p:cTn>
                                  </p:par>
                                  <p:par>
                                    <p:cTn id="63" presetID="10" presetClass="entr" presetSubtype="0" fill="hold" grpId="0" nodeType="withEffect">
                                      <p:stCondLst>
                                        <p:cond delay="100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500"/>
                                            <p:tgtEl>
                                              <p:spTgt spid="21"/>
                                            </p:tgtEl>
                                          </p:cBhvr>
                                        </p:animEffect>
                                      </p:childTnLst>
                                    </p:cTn>
                                  </p:par>
                                  <p:par>
                                    <p:cTn id="66" presetID="64" presetClass="path" presetSubtype="0" decel="100000" fill="hold" grpId="1" nodeType="withEffect">
                                      <p:stCondLst>
                                        <p:cond delay="1000"/>
                                      </p:stCondLst>
                                      <p:childTnLst>
                                        <p:animMotion origin="layout" path="M 4.375E-6 -0.07477 L 4.375E-6 -7.40741E-7 " pathEditMode="relative" rAng="0" ptsTypes="AA">
                                          <p:cBhvr>
                                            <p:cTn id="67" dur="500" fill="hold"/>
                                            <p:tgtEl>
                                              <p:spTgt spid="21"/>
                                            </p:tgtEl>
                                            <p:attrNameLst>
                                              <p:attrName>ppt_x</p:attrName>
                                              <p:attrName>ppt_y</p:attrName>
                                            </p:attrNameLst>
                                          </p:cBhvr>
                                          <p:rCtr x="0" y="37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10" grpId="0"/>
          <p:bldP spid="10" grpId="1"/>
          <p:bldP spid="10" grpId="2"/>
          <p:bldP spid="11" grpId="0"/>
          <p:bldP spid="11" grpId="1"/>
          <p:bldP spid="11" grpId="2"/>
          <p:bldP spid="19" grpId="0">
            <p:tmplLst>
              <p:tmpl>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9" grpId="1">
            <p:tmplLst>
              <p:tmpl>
                <p:tnLst>
                  <p:par>
                    <p:cTn presetID="64" presetClass="path" presetSubtype="0" decel="100000" fill="hold" nodeType="withEffect">
                      <p:stCondLst>
                        <p:cond delay="0"/>
                      </p:stCondLst>
                      <p:childTnLst>
                        <p:animMotion origin="layout" path="M 4.375E-6 -0.07477 L 4.375E-6 -7.40741E-7 " pathEditMode="relative" rAng="0" ptsTypes="AA">
                          <p:cBhvr>
                            <p:cTn dur="500" fill="hold"/>
                            <p:tgtEl>
                              <p:spTgt spid="19"/>
                            </p:tgtEl>
                            <p:attrNameLst>
                              <p:attrName>ppt_x</p:attrName>
                              <p:attrName>ppt_y</p:attrName>
                            </p:attrNameLst>
                          </p:cBhvr>
                          <p:rCtr x="0" y="3727"/>
                        </p:animMotion>
                      </p:childTnLst>
                    </p:cTn>
                  </p:par>
                </p:tnLst>
              </p:tmpl>
            </p:tmplLst>
          </p:bldP>
          <p:bldP spid="20" grpId="0">
            <p:tmplLst>
              <p:tmpl>
                <p:tnLst>
                  <p:par>
                    <p:cTn presetID="10" presetClass="entr" presetSubtype="0" fill="hold" nodeType="withEffect">
                      <p:stCondLst>
                        <p:cond delay="50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0" grpId="1">
            <p:tmplLst>
              <p:tmpl>
                <p:tnLst>
                  <p:par>
                    <p:cTn presetID="64" presetClass="path" presetSubtype="0" decel="100000" fill="hold" nodeType="withEffect">
                      <p:stCondLst>
                        <p:cond delay="500"/>
                      </p:stCondLst>
                      <p:childTnLst>
                        <p:animMotion origin="layout" path="M 4.375E-6 -0.07477 L 4.375E-6 -7.40741E-7 " pathEditMode="relative" rAng="0" ptsTypes="AA">
                          <p:cBhvr>
                            <p:cTn dur="500" fill="hold"/>
                            <p:tgtEl>
                              <p:spTgt spid="20"/>
                            </p:tgtEl>
                            <p:attrNameLst>
                              <p:attrName>ppt_x</p:attrName>
                              <p:attrName>ppt_y</p:attrName>
                            </p:attrNameLst>
                          </p:cBhvr>
                          <p:rCtr x="0" y="3727"/>
                        </p:animMotion>
                      </p:childTnLst>
                    </p:cTn>
                  </p:par>
                </p:tnLst>
              </p:tmpl>
            </p:tmplLst>
          </p:bldP>
          <p:bldP spid="21" grpId="0">
            <p:tmplLst>
              <p:tmpl>
                <p:tnLst>
                  <p:par>
                    <p:cTn presetID="10" presetClass="entr" presetSubtype="0" fill="hold" nodeType="withEffect">
                      <p:stCondLst>
                        <p:cond delay="10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1" grpId="1">
            <p:tmplLst>
              <p:tmpl>
                <p:tnLst>
                  <p:par>
                    <p:cTn presetID="64" presetClass="path" presetSubtype="0" decel="100000" fill="hold" nodeType="withEffect">
                      <p:stCondLst>
                        <p:cond delay="1000"/>
                      </p:stCondLst>
                      <p:childTnLst>
                        <p:animMotion origin="layout" path="M 4.375E-6 -0.07477 L 4.375E-6 -7.40741E-7 " pathEditMode="relative" rAng="0" ptsTypes="AA">
                          <p:cBhvr>
                            <p:cTn dur="500" fill="hold"/>
                            <p:tgtEl>
                              <p:spTgt spid="21"/>
                            </p:tgtEl>
                            <p:attrNameLst>
                              <p:attrName>ppt_x</p:attrName>
                              <p:attrName>ppt_y</p:attrName>
                            </p:attrNameLst>
                          </p:cBhvr>
                          <p:rCtr x="0" y="3727"/>
                        </p:animMotion>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ppt_w</p:attrName>
                                            </p:attrNameLst>
                                          </p:cBhvr>
                                          <p:tavLst>
                                            <p:tav tm="0">
                                              <p:val>
                                                <p:fltVal val="0"/>
                                              </p:val>
                                            </p:tav>
                                            <p:tav tm="100000">
                                              <p:val>
                                                <p:strVal val="#ppt_w"/>
                                              </p:val>
                                            </p:tav>
                                          </p:tavLst>
                                        </p:anim>
                                        <p:anim calcmode="lin" valueType="num">
                                          <p:cBhvr>
                                            <p:cTn id="8" dur="250" fill="hold"/>
                                            <p:tgtEl>
                                              <p:spTgt spid="8"/>
                                            </p:tgtEl>
                                            <p:attrNameLst>
                                              <p:attrName>ppt_h</p:attrName>
                                            </p:attrNameLst>
                                          </p:cBhvr>
                                          <p:tavLst>
                                            <p:tav tm="0">
                                              <p:val>
                                                <p:fltVal val="0"/>
                                              </p:val>
                                            </p:tav>
                                            <p:tav tm="100000">
                                              <p:val>
                                                <p:strVal val="#ppt_h"/>
                                              </p:val>
                                            </p:tav>
                                          </p:tavLst>
                                        </p:anim>
                                      </p:childTnLst>
                                    </p:cTn>
                                  </p:par>
                                  <p:par>
                                    <p:cTn id="9" presetID="6" presetClass="emph" presetSubtype="0" fill="hold" nodeType="withEffect">
                                      <p:stCondLst>
                                        <p:cond delay="0"/>
                                      </p:stCondLst>
                                      <p:childTnLst>
                                        <p:animScale>
                                          <p:cBhvr>
                                            <p:cTn id="10" dur="1000" fill="hold"/>
                                            <p:tgtEl>
                                              <p:spTgt spid="8"/>
                                            </p:tgtEl>
                                          </p:cBhvr>
                                          <p:by x="110000" y="110000"/>
                                        </p:animScale>
                                      </p:childTnLst>
                                    </p:cTn>
                                  </p:par>
                                  <p:par>
                                    <p:cTn id="11" presetID="6" presetClass="emph" presetSubtype="0" fill="hold" nodeType="withEffect">
                                      <p:stCondLst>
                                        <p:cond delay="0"/>
                                      </p:stCondLst>
                                      <p:childTnLst>
                                        <p:animScale>
                                          <p:cBhvr>
                                            <p:cTn id="12" dur="250" fill="hold"/>
                                            <p:tgtEl>
                                              <p:spTgt spid="8"/>
                                            </p:tgtEl>
                                          </p:cBhvr>
                                          <p:by x="91000" y="91000"/>
                                        </p:animScale>
                                      </p:childTnLst>
                                    </p:cTn>
                                  </p:par>
                                  <p:par>
                                    <p:cTn id="13" presetID="23"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250" fill="hold"/>
                                            <p:tgtEl>
                                              <p:spTgt spid="9"/>
                                            </p:tgtEl>
                                            <p:attrNameLst>
                                              <p:attrName>ppt_w</p:attrName>
                                            </p:attrNameLst>
                                          </p:cBhvr>
                                          <p:tavLst>
                                            <p:tav tm="0">
                                              <p:val>
                                                <p:fltVal val="0"/>
                                              </p:val>
                                            </p:tav>
                                            <p:tav tm="100000">
                                              <p:val>
                                                <p:strVal val="#ppt_w"/>
                                              </p:val>
                                            </p:tav>
                                          </p:tavLst>
                                        </p:anim>
                                        <p:anim calcmode="lin" valueType="num">
                                          <p:cBhvr>
                                            <p:cTn id="16" dur="250" fill="hold"/>
                                            <p:tgtEl>
                                              <p:spTgt spid="9"/>
                                            </p:tgtEl>
                                            <p:attrNameLst>
                                              <p:attrName>ppt_h</p:attrName>
                                            </p:attrNameLst>
                                          </p:cBhvr>
                                          <p:tavLst>
                                            <p:tav tm="0">
                                              <p:val>
                                                <p:fltVal val="0"/>
                                              </p:val>
                                            </p:tav>
                                            <p:tav tm="100000">
                                              <p:val>
                                                <p:strVal val="#ppt_h"/>
                                              </p:val>
                                            </p:tav>
                                          </p:tavLst>
                                        </p:anim>
                                      </p:childTnLst>
                                    </p:cTn>
                                  </p:par>
                                  <p:par>
                                    <p:cTn id="17" presetID="6" presetClass="emph" presetSubtype="0" fill="hold" grpId="1" nodeType="withEffect">
                                      <p:stCondLst>
                                        <p:cond delay="0"/>
                                      </p:stCondLst>
                                      <p:childTnLst>
                                        <p:animScale>
                                          <p:cBhvr>
                                            <p:cTn id="18" dur="1000" fill="hold"/>
                                            <p:tgtEl>
                                              <p:spTgt spid="9"/>
                                            </p:tgtEl>
                                          </p:cBhvr>
                                          <p:by x="110000" y="110000"/>
                                        </p:animScale>
                                      </p:childTnLst>
                                    </p:cTn>
                                  </p:par>
                                  <p:par>
                                    <p:cTn id="19" presetID="6" presetClass="emph" presetSubtype="0" fill="hold" grpId="2" nodeType="withEffect">
                                      <p:stCondLst>
                                        <p:cond delay="0"/>
                                      </p:stCondLst>
                                      <p:childTnLst>
                                        <p:animScale>
                                          <p:cBhvr>
                                            <p:cTn id="20" dur="250" fill="hold"/>
                                            <p:tgtEl>
                                              <p:spTgt spid="9"/>
                                            </p:tgtEl>
                                          </p:cBhvr>
                                          <p:by x="91000" y="91000"/>
                                        </p:animScale>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64" presetClass="path" presetSubtype="0" decel="100000" fill="hold" grpId="1" nodeType="withEffect">
                                      <p:stCondLst>
                                        <p:cond delay="0"/>
                                      </p:stCondLst>
                                      <p:childTnLst>
                                        <p:animMotion origin="layout" path="M 4.375E-6 -0.07477 L 4.375E-6 -7.40741E-7 " pathEditMode="relative" rAng="0" ptsTypes="AA">
                                          <p:cBhvr>
                                            <p:cTn id="25" dur="500" fill="hold"/>
                                            <p:tgtEl>
                                              <p:spTgt spid="19"/>
                                            </p:tgtEl>
                                            <p:attrNameLst>
                                              <p:attrName>ppt_x</p:attrName>
                                              <p:attrName>ppt_y</p:attrName>
                                            </p:attrNameLst>
                                          </p:cBhvr>
                                          <p:rCtr x="0" y="3727"/>
                                        </p:animMotion>
                                      </p:childTnLst>
                                    </p:cTn>
                                  </p:par>
                                  <p:par>
                                    <p:cTn id="26" presetID="23" presetClass="entr" presetSubtype="16" fill="hold" grpId="0" nodeType="withEffect">
                                      <p:stCondLst>
                                        <p:cond delay="500"/>
                                      </p:stCondLst>
                                      <p:childTnLst>
                                        <p:set>
                                          <p:cBhvr>
                                            <p:cTn id="27" dur="1" fill="hold">
                                              <p:stCondLst>
                                                <p:cond delay="0"/>
                                              </p:stCondLst>
                                            </p:cTn>
                                            <p:tgtEl>
                                              <p:spTgt spid="10"/>
                                            </p:tgtEl>
                                            <p:attrNameLst>
                                              <p:attrName>style.visibility</p:attrName>
                                            </p:attrNameLst>
                                          </p:cBhvr>
                                          <p:to>
                                            <p:strVal val="visible"/>
                                          </p:to>
                                        </p:set>
                                        <p:anim calcmode="lin" valueType="num">
                                          <p:cBhvr>
                                            <p:cTn id="28" dur="250" fill="hold"/>
                                            <p:tgtEl>
                                              <p:spTgt spid="10"/>
                                            </p:tgtEl>
                                            <p:attrNameLst>
                                              <p:attrName>ppt_w</p:attrName>
                                            </p:attrNameLst>
                                          </p:cBhvr>
                                          <p:tavLst>
                                            <p:tav tm="0">
                                              <p:val>
                                                <p:fltVal val="0"/>
                                              </p:val>
                                            </p:tav>
                                            <p:tav tm="100000">
                                              <p:val>
                                                <p:strVal val="#ppt_w"/>
                                              </p:val>
                                            </p:tav>
                                          </p:tavLst>
                                        </p:anim>
                                        <p:anim calcmode="lin" valueType="num">
                                          <p:cBhvr>
                                            <p:cTn id="29" dur="250" fill="hold"/>
                                            <p:tgtEl>
                                              <p:spTgt spid="10"/>
                                            </p:tgtEl>
                                            <p:attrNameLst>
                                              <p:attrName>ppt_h</p:attrName>
                                            </p:attrNameLst>
                                          </p:cBhvr>
                                          <p:tavLst>
                                            <p:tav tm="0">
                                              <p:val>
                                                <p:fltVal val="0"/>
                                              </p:val>
                                            </p:tav>
                                            <p:tav tm="100000">
                                              <p:val>
                                                <p:strVal val="#ppt_h"/>
                                              </p:val>
                                            </p:tav>
                                          </p:tavLst>
                                        </p:anim>
                                      </p:childTnLst>
                                    </p:cTn>
                                  </p:par>
                                  <p:par>
                                    <p:cTn id="30" presetID="6" presetClass="emph" presetSubtype="0" fill="hold" grpId="1" nodeType="withEffect">
                                      <p:stCondLst>
                                        <p:cond delay="500"/>
                                      </p:stCondLst>
                                      <p:childTnLst>
                                        <p:animScale>
                                          <p:cBhvr>
                                            <p:cTn id="31" dur="1000" fill="hold"/>
                                            <p:tgtEl>
                                              <p:spTgt spid="10"/>
                                            </p:tgtEl>
                                          </p:cBhvr>
                                          <p:by x="110000" y="110000"/>
                                        </p:animScale>
                                      </p:childTnLst>
                                    </p:cTn>
                                  </p:par>
                                  <p:par>
                                    <p:cTn id="32" presetID="6" presetClass="emph" presetSubtype="0" fill="hold" grpId="2" nodeType="withEffect">
                                      <p:stCondLst>
                                        <p:cond delay="500"/>
                                      </p:stCondLst>
                                      <p:childTnLst>
                                        <p:animScale>
                                          <p:cBhvr>
                                            <p:cTn id="33" dur="250" fill="hold"/>
                                            <p:tgtEl>
                                              <p:spTgt spid="10"/>
                                            </p:tgtEl>
                                          </p:cBhvr>
                                          <p:by x="91000" y="91000"/>
                                        </p:animScale>
                                      </p:childTnLst>
                                    </p:cTn>
                                  </p:par>
                                  <p:par>
                                    <p:cTn id="34" presetID="23" presetClass="entr" presetSubtype="16" fill="hold" nodeType="withEffect">
                                      <p:stCondLst>
                                        <p:cond delay="500"/>
                                      </p:stCondLst>
                                      <p:childTnLst>
                                        <p:set>
                                          <p:cBhvr>
                                            <p:cTn id="35" dur="1" fill="hold">
                                              <p:stCondLst>
                                                <p:cond delay="0"/>
                                              </p:stCondLst>
                                            </p:cTn>
                                            <p:tgtEl>
                                              <p:spTgt spid="17"/>
                                            </p:tgtEl>
                                            <p:attrNameLst>
                                              <p:attrName>style.visibility</p:attrName>
                                            </p:attrNameLst>
                                          </p:cBhvr>
                                          <p:to>
                                            <p:strVal val="visible"/>
                                          </p:to>
                                        </p:set>
                                        <p:anim calcmode="lin" valueType="num">
                                          <p:cBhvr>
                                            <p:cTn id="36" dur="250" fill="hold"/>
                                            <p:tgtEl>
                                              <p:spTgt spid="17"/>
                                            </p:tgtEl>
                                            <p:attrNameLst>
                                              <p:attrName>ppt_w</p:attrName>
                                            </p:attrNameLst>
                                          </p:cBhvr>
                                          <p:tavLst>
                                            <p:tav tm="0">
                                              <p:val>
                                                <p:fltVal val="0"/>
                                              </p:val>
                                            </p:tav>
                                            <p:tav tm="100000">
                                              <p:val>
                                                <p:strVal val="#ppt_w"/>
                                              </p:val>
                                            </p:tav>
                                          </p:tavLst>
                                        </p:anim>
                                        <p:anim calcmode="lin" valueType="num">
                                          <p:cBhvr>
                                            <p:cTn id="37" dur="250" fill="hold"/>
                                            <p:tgtEl>
                                              <p:spTgt spid="17"/>
                                            </p:tgtEl>
                                            <p:attrNameLst>
                                              <p:attrName>ppt_h</p:attrName>
                                            </p:attrNameLst>
                                          </p:cBhvr>
                                          <p:tavLst>
                                            <p:tav tm="0">
                                              <p:val>
                                                <p:fltVal val="0"/>
                                              </p:val>
                                            </p:tav>
                                            <p:tav tm="100000">
                                              <p:val>
                                                <p:strVal val="#ppt_h"/>
                                              </p:val>
                                            </p:tav>
                                          </p:tavLst>
                                        </p:anim>
                                      </p:childTnLst>
                                    </p:cTn>
                                  </p:par>
                                  <p:par>
                                    <p:cTn id="38" presetID="6" presetClass="emph" presetSubtype="0" fill="hold" nodeType="withEffect">
                                      <p:stCondLst>
                                        <p:cond delay="500"/>
                                      </p:stCondLst>
                                      <p:childTnLst>
                                        <p:animScale>
                                          <p:cBhvr>
                                            <p:cTn id="39" dur="1000" fill="hold"/>
                                            <p:tgtEl>
                                              <p:spTgt spid="17"/>
                                            </p:tgtEl>
                                          </p:cBhvr>
                                          <p:by x="110000" y="110000"/>
                                        </p:animScale>
                                      </p:childTnLst>
                                    </p:cTn>
                                  </p:par>
                                  <p:par>
                                    <p:cTn id="40" presetID="6" presetClass="emph" presetSubtype="0" fill="hold" nodeType="withEffect">
                                      <p:stCondLst>
                                        <p:cond delay="500"/>
                                      </p:stCondLst>
                                      <p:childTnLst>
                                        <p:animScale>
                                          <p:cBhvr>
                                            <p:cTn id="41" dur="250" fill="hold"/>
                                            <p:tgtEl>
                                              <p:spTgt spid="17"/>
                                            </p:tgtEl>
                                          </p:cBhvr>
                                          <p:by x="91000" y="91000"/>
                                        </p:animScale>
                                      </p:childTnLst>
                                    </p:cTn>
                                  </p:par>
                                  <p:par>
                                    <p:cTn id="42" presetID="10" presetClass="entr" presetSubtype="0" fill="hold" grpId="0" nodeType="withEffect">
                                      <p:stCondLst>
                                        <p:cond delay="50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par>
                                    <p:cTn id="45" presetID="64" presetClass="path" presetSubtype="0" decel="100000" fill="hold" grpId="1" nodeType="withEffect">
                                      <p:stCondLst>
                                        <p:cond delay="500"/>
                                      </p:stCondLst>
                                      <p:childTnLst>
                                        <p:animMotion origin="layout" path="M 4.375E-6 -0.07477 L 4.375E-6 -7.40741E-7 " pathEditMode="relative" rAng="0" ptsTypes="AA">
                                          <p:cBhvr>
                                            <p:cTn id="46" dur="500" fill="hold"/>
                                            <p:tgtEl>
                                              <p:spTgt spid="20"/>
                                            </p:tgtEl>
                                            <p:attrNameLst>
                                              <p:attrName>ppt_x</p:attrName>
                                              <p:attrName>ppt_y</p:attrName>
                                            </p:attrNameLst>
                                          </p:cBhvr>
                                          <p:rCtr x="0" y="3727"/>
                                        </p:animMotion>
                                      </p:childTnLst>
                                    </p:cTn>
                                  </p:par>
                                  <p:par>
                                    <p:cTn id="47" presetID="23" presetClass="entr" presetSubtype="16" fill="hold" grpId="0" nodeType="withEffect">
                                      <p:stCondLst>
                                        <p:cond delay="1000"/>
                                      </p:stCondLst>
                                      <p:childTnLst>
                                        <p:set>
                                          <p:cBhvr>
                                            <p:cTn id="48" dur="1" fill="hold">
                                              <p:stCondLst>
                                                <p:cond delay="0"/>
                                              </p:stCondLst>
                                            </p:cTn>
                                            <p:tgtEl>
                                              <p:spTgt spid="11"/>
                                            </p:tgtEl>
                                            <p:attrNameLst>
                                              <p:attrName>style.visibility</p:attrName>
                                            </p:attrNameLst>
                                          </p:cBhvr>
                                          <p:to>
                                            <p:strVal val="visible"/>
                                          </p:to>
                                        </p:set>
                                        <p:anim calcmode="lin" valueType="num">
                                          <p:cBhvr>
                                            <p:cTn id="49" dur="250" fill="hold"/>
                                            <p:tgtEl>
                                              <p:spTgt spid="11"/>
                                            </p:tgtEl>
                                            <p:attrNameLst>
                                              <p:attrName>ppt_w</p:attrName>
                                            </p:attrNameLst>
                                          </p:cBhvr>
                                          <p:tavLst>
                                            <p:tav tm="0">
                                              <p:val>
                                                <p:fltVal val="0"/>
                                              </p:val>
                                            </p:tav>
                                            <p:tav tm="100000">
                                              <p:val>
                                                <p:strVal val="#ppt_w"/>
                                              </p:val>
                                            </p:tav>
                                          </p:tavLst>
                                        </p:anim>
                                        <p:anim calcmode="lin" valueType="num">
                                          <p:cBhvr>
                                            <p:cTn id="50" dur="250" fill="hold"/>
                                            <p:tgtEl>
                                              <p:spTgt spid="11"/>
                                            </p:tgtEl>
                                            <p:attrNameLst>
                                              <p:attrName>ppt_h</p:attrName>
                                            </p:attrNameLst>
                                          </p:cBhvr>
                                          <p:tavLst>
                                            <p:tav tm="0">
                                              <p:val>
                                                <p:fltVal val="0"/>
                                              </p:val>
                                            </p:tav>
                                            <p:tav tm="100000">
                                              <p:val>
                                                <p:strVal val="#ppt_h"/>
                                              </p:val>
                                            </p:tav>
                                          </p:tavLst>
                                        </p:anim>
                                      </p:childTnLst>
                                    </p:cTn>
                                  </p:par>
                                  <p:par>
                                    <p:cTn id="51" presetID="6" presetClass="emph" presetSubtype="0" fill="hold" grpId="1" nodeType="withEffect">
                                      <p:stCondLst>
                                        <p:cond delay="1000"/>
                                      </p:stCondLst>
                                      <p:childTnLst>
                                        <p:animScale>
                                          <p:cBhvr>
                                            <p:cTn id="52" dur="1000" fill="hold"/>
                                            <p:tgtEl>
                                              <p:spTgt spid="11"/>
                                            </p:tgtEl>
                                          </p:cBhvr>
                                          <p:by x="110000" y="110000"/>
                                        </p:animScale>
                                      </p:childTnLst>
                                    </p:cTn>
                                  </p:par>
                                  <p:par>
                                    <p:cTn id="53" presetID="6" presetClass="emph" presetSubtype="0" fill="hold" grpId="2" nodeType="withEffect">
                                      <p:stCondLst>
                                        <p:cond delay="1000"/>
                                      </p:stCondLst>
                                      <p:childTnLst>
                                        <p:animScale>
                                          <p:cBhvr>
                                            <p:cTn id="54" dur="250" fill="hold"/>
                                            <p:tgtEl>
                                              <p:spTgt spid="11"/>
                                            </p:tgtEl>
                                          </p:cBhvr>
                                          <p:by x="91000" y="91000"/>
                                        </p:animScale>
                                      </p:childTnLst>
                                    </p:cTn>
                                  </p:par>
                                  <p:par>
                                    <p:cTn id="55" presetID="23" presetClass="entr" presetSubtype="16" fill="hold" nodeType="withEffect">
                                      <p:stCondLst>
                                        <p:cond delay="1000"/>
                                      </p:stCondLst>
                                      <p:childTnLst>
                                        <p:set>
                                          <p:cBhvr>
                                            <p:cTn id="56" dur="1" fill="hold">
                                              <p:stCondLst>
                                                <p:cond delay="0"/>
                                              </p:stCondLst>
                                            </p:cTn>
                                            <p:tgtEl>
                                              <p:spTgt spid="18"/>
                                            </p:tgtEl>
                                            <p:attrNameLst>
                                              <p:attrName>style.visibility</p:attrName>
                                            </p:attrNameLst>
                                          </p:cBhvr>
                                          <p:to>
                                            <p:strVal val="visible"/>
                                          </p:to>
                                        </p:set>
                                        <p:anim calcmode="lin" valueType="num">
                                          <p:cBhvr>
                                            <p:cTn id="57" dur="250" fill="hold"/>
                                            <p:tgtEl>
                                              <p:spTgt spid="18"/>
                                            </p:tgtEl>
                                            <p:attrNameLst>
                                              <p:attrName>ppt_w</p:attrName>
                                            </p:attrNameLst>
                                          </p:cBhvr>
                                          <p:tavLst>
                                            <p:tav tm="0">
                                              <p:val>
                                                <p:fltVal val="0"/>
                                              </p:val>
                                            </p:tav>
                                            <p:tav tm="100000">
                                              <p:val>
                                                <p:strVal val="#ppt_w"/>
                                              </p:val>
                                            </p:tav>
                                          </p:tavLst>
                                        </p:anim>
                                        <p:anim calcmode="lin" valueType="num">
                                          <p:cBhvr>
                                            <p:cTn id="58" dur="250" fill="hold"/>
                                            <p:tgtEl>
                                              <p:spTgt spid="18"/>
                                            </p:tgtEl>
                                            <p:attrNameLst>
                                              <p:attrName>ppt_h</p:attrName>
                                            </p:attrNameLst>
                                          </p:cBhvr>
                                          <p:tavLst>
                                            <p:tav tm="0">
                                              <p:val>
                                                <p:fltVal val="0"/>
                                              </p:val>
                                            </p:tav>
                                            <p:tav tm="100000">
                                              <p:val>
                                                <p:strVal val="#ppt_h"/>
                                              </p:val>
                                            </p:tav>
                                          </p:tavLst>
                                        </p:anim>
                                      </p:childTnLst>
                                    </p:cTn>
                                  </p:par>
                                  <p:par>
                                    <p:cTn id="59" presetID="6" presetClass="emph" presetSubtype="0" fill="hold" nodeType="withEffect">
                                      <p:stCondLst>
                                        <p:cond delay="1000"/>
                                      </p:stCondLst>
                                      <p:childTnLst>
                                        <p:animScale>
                                          <p:cBhvr>
                                            <p:cTn id="60" dur="1000" fill="hold"/>
                                            <p:tgtEl>
                                              <p:spTgt spid="18"/>
                                            </p:tgtEl>
                                          </p:cBhvr>
                                          <p:by x="110000" y="110000"/>
                                        </p:animScale>
                                      </p:childTnLst>
                                    </p:cTn>
                                  </p:par>
                                  <p:par>
                                    <p:cTn id="61" presetID="6" presetClass="emph" presetSubtype="0" fill="hold" nodeType="withEffect">
                                      <p:stCondLst>
                                        <p:cond delay="1000"/>
                                      </p:stCondLst>
                                      <p:childTnLst>
                                        <p:animScale>
                                          <p:cBhvr>
                                            <p:cTn id="62" dur="250" fill="hold"/>
                                            <p:tgtEl>
                                              <p:spTgt spid="18"/>
                                            </p:tgtEl>
                                          </p:cBhvr>
                                          <p:by x="91000" y="91000"/>
                                        </p:animScale>
                                      </p:childTnLst>
                                    </p:cTn>
                                  </p:par>
                                  <p:par>
                                    <p:cTn id="63" presetID="10" presetClass="entr" presetSubtype="0" fill="hold" grpId="0" nodeType="withEffect">
                                      <p:stCondLst>
                                        <p:cond delay="100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500"/>
                                            <p:tgtEl>
                                              <p:spTgt spid="21"/>
                                            </p:tgtEl>
                                          </p:cBhvr>
                                        </p:animEffect>
                                      </p:childTnLst>
                                    </p:cTn>
                                  </p:par>
                                  <p:par>
                                    <p:cTn id="66" presetID="64" presetClass="path" presetSubtype="0" decel="100000" fill="hold" grpId="1" nodeType="withEffect">
                                      <p:stCondLst>
                                        <p:cond delay="1000"/>
                                      </p:stCondLst>
                                      <p:childTnLst>
                                        <p:animMotion origin="layout" path="M 4.375E-6 -0.07477 L 4.375E-6 -7.40741E-7 " pathEditMode="relative" rAng="0" ptsTypes="AA">
                                          <p:cBhvr>
                                            <p:cTn id="67" dur="500" fill="hold"/>
                                            <p:tgtEl>
                                              <p:spTgt spid="21"/>
                                            </p:tgtEl>
                                            <p:attrNameLst>
                                              <p:attrName>ppt_x</p:attrName>
                                              <p:attrName>ppt_y</p:attrName>
                                            </p:attrNameLst>
                                          </p:cBhvr>
                                          <p:rCtr x="0" y="37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10" grpId="0"/>
          <p:bldP spid="10" grpId="1"/>
          <p:bldP spid="10" grpId="2"/>
          <p:bldP spid="11" grpId="0"/>
          <p:bldP spid="11" grpId="1"/>
          <p:bldP spid="11" grpId="2"/>
          <p:bldP spid="19" grpId="0">
            <p:tmplLst>
              <p:tmpl>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9" grpId="1">
            <p:tmplLst>
              <p:tmpl>
                <p:tnLst>
                  <p:par>
                    <p:cTn presetID="64" presetClass="path" presetSubtype="0" decel="100000" fill="hold" nodeType="withEffect">
                      <p:stCondLst>
                        <p:cond delay="0"/>
                      </p:stCondLst>
                      <p:childTnLst>
                        <p:animMotion origin="layout" path="M 4.375E-6 -0.07477 L 4.375E-6 -7.40741E-7 " pathEditMode="relative" rAng="0" ptsTypes="AA">
                          <p:cBhvr>
                            <p:cTn dur="500" fill="hold"/>
                            <p:tgtEl>
                              <p:spTgt spid="19"/>
                            </p:tgtEl>
                            <p:attrNameLst>
                              <p:attrName>ppt_x</p:attrName>
                              <p:attrName>ppt_y</p:attrName>
                            </p:attrNameLst>
                          </p:cBhvr>
                          <p:rCtr x="0" y="3727"/>
                        </p:animMotion>
                      </p:childTnLst>
                    </p:cTn>
                  </p:par>
                </p:tnLst>
              </p:tmpl>
            </p:tmplLst>
          </p:bldP>
          <p:bldP spid="20" grpId="0">
            <p:tmplLst>
              <p:tmpl>
                <p:tnLst>
                  <p:par>
                    <p:cTn presetID="10" presetClass="entr" presetSubtype="0" fill="hold" nodeType="withEffect">
                      <p:stCondLst>
                        <p:cond delay="50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0" grpId="1">
            <p:tmplLst>
              <p:tmpl>
                <p:tnLst>
                  <p:par>
                    <p:cTn presetID="64" presetClass="path" presetSubtype="0" decel="100000" fill="hold" nodeType="withEffect">
                      <p:stCondLst>
                        <p:cond delay="500"/>
                      </p:stCondLst>
                      <p:childTnLst>
                        <p:animMotion origin="layout" path="M 4.375E-6 -0.07477 L 4.375E-6 -7.40741E-7 " pathEditMode="relative" rAng="0" ptsTypes="AA">
                          <p:cBhvr>
                            <p:cTn dur="500" fill="hold"/>
                            <p:tgtEl>
                              <p:spTgt spid="20"/>
                            </p:tgtEl>
                            <p:attrNameLst>
                              <p:attrName>ppt_x</p:attrName>
                              <p:attrName>ppt_y</p:attrName>
                            </p:attrNameLst>
                          </p:cBhvr>
                          <p:rCtr x="0" y="3727"/>
                        </p:animMotion>
                      </p:childTnLst>
                    </p:cTn>
                  </p:par>
                </p:tnLst>
              </p:tmpl>
            </p:tmplLst>
          </p:bldP>
          <p:bldP spid="21" grpId="0">
            <p:tmplLst>
              <p:tmpl>
                <p:tnLst>
                  <p:par>
                    <p:cTn presetID="10" presetClass="entr" presetSubtype="0" fill="hold" nodeType="withEffect">
                      <p:stCondLst>
                        <p:cond delay="10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1" grpId="1">
            <p:tmplLst>
              <p:tmpl>
                <p:tnLst>
                  <p:par>
                    <p:cTn presetID="64" presetClass="path" presetSubtype="0" decel="100000" fill="hold" nodeType="withEffect">
                      <p:stCondLst>
                        <p:cond delay="1000"/>
                      </p:stCondLst>
                      <p:childTnLst>
                        <p:animMotion origin="layout" path="M 4.375E-6 -0.07477 L 4.375E-6 -7.40741E-7 " pathEditMode="relative" rAng="0" ptsTypes="AA">
                          <p:cBhvr>
                            <p:cTn dur="500" fill="hold"/>
                            <p:tgtEl>
                              <p:spTgt spid="21"/>
                            </p:tgtEl>
                            <p:attrNameLst>
                              <p:attrName>ppt_x</p:attrName>
                              <p:attrName>ppt_y</p:attrName>
                            </p:attrNameLst>
                          </p:cBhvr>
                          <p:rCtr x="0" y="3727"/>
                        </p:animMotion>
                      </p:childTnLst>
                    </p:cTn>
                  </p:par>
                </p:tnLst>
              </p:tmpl>
            </p:tmplLst>
          </p:bldP>
        </p:bldLst>
      </p:timing>
    </mc:Fallback>
  </mc:AlternateContent>
  <p:extLst>
    <p:ext uri="{DCECCB84-F9BA-43D5-87BE-67443E8EF086}">
      <p15:sldGuideLst xmlns:p15="http://schemas.microsoft.com/office/powerpoint/2012/main">
        <p15:guide id="1" userDrawn="1">
          <p15:clr>
            <a:srgbClr val="FBAE40"/>
          </p15:clr>
        </p15:guide>
        <p15:guide id="2" pos="7680" userDrawn="1">
          <p15:clr>
            <a:srgbClr val="FBAE40"/>
          </p15:clr>
        </p15:guide>
        <p15:guide id="3" pos="816" userDrawn="1">
          <p15:clr>
            <a:srgbClr val="FBAE40"/>
          </p15:clr>
        </p15:guide>
        <p15:guide id="4" pos="2143" userDrawn="1">
          <p15:clr>
            <a:srgbClr val="FBAE40"/>
          </p15:clr>
        </p15:guide>
        <p15:guide id="5" pos="3471" userDrawn="1">
          <p15:clr>
            <a:srgbClr val="FBAE40"/>
          </p15:clr>
        </p15:guide>
        <p15:guide id="6" pos="4798" userDrawn="1">
          <p15:clr>
            <a:srgbClr val="FBAE40"/>
          </p15:clr>
        </p15:guide>
        <p15:guide id="7" pos="6125" userDrawn="1">
          <p15:clr>
            <a:srgbClr val="FBAE40"/>
          </p15:clr>
        </p15:guide>
        <p15:guide id="8" pos="7453" userDrawn="1">
          <p15:clr>
            <a:srgbClr val="FBAE40"/>
          </p15:clr>
        </p15:guide>
        <p15:guide id="9" orient="horz" userDrawn="1">
          <p15:clr>
            <a:srgbClr val="FBAE40"/>
          </p15:clr>
        </p15:guide>
        <p15:guide id="10" orient="horz" pos="4320" userDrawn="1">
          <p15:clr>
            <a:srgbClr val="FBAE40"/>
          </p15:clr>
        </p15:guide>
        <p15:guide id="11" orient="horz" pos="226" userDrawn="1">
          <p15:clr>
            <a:srgbClr val="FBAE40"/>
          </p15:clr>
        </p15:guide>
        <p15:guide id="12" orient="horz" pos="1193" userDrawn="1">
          <p15:clr>
            <a:srgbClr val="FBAE40"/>
          </p15:clr>
        </p15:guide>
        <p15:guide id="13" orient="horz" pos="2160" userDrawn="1">
          <p15:clr>
            <a:srgbClr val="FBAE40"/>
          </p15:clr>
        </p15:guide>
        <p15:guide id="14" orient="horz" pos="3113" userDrawn="1">
          <p15:clr>
            <a:srgbClr val="FBAE40"/>
          </p15:clr>
        </p15:guide>
        <p15:guide id="15" orient="horz" pos="4093" userDrawn="1">
          <p15:clr>
            <a:srgbClr val="FBAE40"/>
          </p15:clr>
        </p15:guide>
        <p15:guide id="16" pos="592"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text boxes and illustration">
    <p:spTree>
      <p:nvGrpSpPr>
        <p:cNvPr id="1" name=""/>
        <p:cNvGrpSpPr/>
        <p:nvPr/>
      </p:nvGrpSpPr>
      <p:grpSpPr>
        <a:xfrm>
          <a:off x="0" y="0"/>
          <a:ext cx="0" cy="0"/>
          <a:chOff x="0" y="0"/>
          <a:chExt cx="0" cy="0"/>
        </a:xfrm>
      </p:grpSpPr>
      <p:pic>
        <p:nvPicPr>
          <p:cNvPr id="239" name="Graphic 238">
            <a:extLst>
              <a:ext uri="{FF2B5EF4-FFF2-40B4-BE49-F238E27FC236}">
                <a16:creationId xmlns:a16="http://schemas.microsoft.com/office/drawing/2014/main" id="{E5576AD1-71C8-4F14-A902-10CF629795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7160850">
            <a:off x="8055421" y="2153675"/>
            <a:ext cx="3337619" cy="4450157"/>
          </a:xfrm>
          <a:prstGeom prst="rect">
            <a:avLst/>
          </a:prstGeom>
        </p:spPr>
      </p:pic>
      <p:sp>
        <p:nvSpPr>
          <p:cNvPr id="6" name="Title 5">
            <a:extLst>
              <a:ext uri="{FF2B5EF4-FFF2-40B4-BE49-F238E27FC236}">
                <a16:creationId xmlns:a16="http://schemas.microsoft.com/office/drawing/2014/main" id="{73A42BF5-4D35-400E-9752-87AA96593615}"/>
              </a:ext>
            </a:extLst>
          </p:cNvPr>
          <p:cNvSpPr>
            <a:spLocks noGrp="1"/>
          </p:cNvSpPr>
          <p:nvPr>
            <p:ph type="title"/>
          </p:nvPr>
        </p:nvSpPr>
        <p:spPr>
          <a:xfrm>
            <a:off x="1304925" y="371475"/>
            <a:ext cx="10515600" cy="591797"/>
          </a:xfrm>
          <a:prstGeom prst="rect">
            <a:avLst/>
          </a:prstGeom>
        </p:spPr>
        <p:txBody>
          <a:bodyPr lIns="0" anchor="ctr">
            <a:normAutofit/>
          </a:bodyPr>
          <a:lstStyle>
            <a:lvl1pPr marL="0" algn="l" defTabSz="914400" rtl="0" eaLnBrk="1" latinLnBrk="0" hangingPunct="1">
              <a:defRPr lang="en-GB" sz="2800" kern="1200" dirty="0">
                <a:solidFill>
                  <a:schemeClr val="tx1"/>
                </a:solidFill>
                <a:latin typeface="Red Hat Display Black" panose="02010A03040201060303" pitchFamily="2" charset="0"/>
                <a:ea typeface="+mn-ea"/>
                <a:cs typeface="+mn-cs"/>
              </a:defRPr>
            </a:lvl1pPr>
          </a:lstStyle>
          <a:p>
            <a:r>
              <a:rPr lang="en-US"/>
              <a:t>Click to edit Master title style</a:t>
            </a:r>
            <a:endParaRPr lang="en-GB"/>
          </a:p>
        </p:txBody>
      </p:sp>
      <p:sp>
        <p:nvSpPr>
          <p:cNvPr id="7" name="Subtitle 2">
            <a:extLst>
              <a:ext uri="{FF2B5EF4-FFF2-40B4-BE49-F238E27FC236}">
                <a16:creationId xmlns:a16="http://schemas.microsoft.com/office/drawing/2014/main" id="{163118F0-EDF2-416C-A77C-09D9DF8EABD7}"/>
              </a:ext>
            </a:extLst>
          </p:cNvPr>
          <p:cNvSpPr>
            <a:spLocks noGrp="1"/>
          </p:cNvSpPr>
          <p:nvPr>
            <p:ph type="subTitle" idx="1"/>
          </p:nvPr>
        </p:nvSpPr>
        <p:spPr>
          <a:xfrm>
            <a:off x="1304925" y="988672"/>
            <a:ext cx="10515600" cy="368855"/>
          </a:xfrm>
          <a:prstGeom prst="rect">
            <a:avLst/>
          </a:prstGeom>
        </p:spPr>
        <p:txBody>
          <a:bodyPr lIns="0" anchor="ctr"/>
          <a:lstStyle>
            <a:lvl1pPr marL="0" indent="0" algn="l" defTabSz="914400" rtl="0" eaLnBrk="1" latinLnBrk="0" hangingPunct="1">
              <a:buNone/>
              <a:defRPr lang="en-GB" sz="2000" b="0" i="0" kern="1200" dirty="0">
                <a:solidFill>
                  <a:schemeClr val="tx1"/>
                </a:solidFill>
                <a:effectLst/>
                <a:latin typeface="Red Hat Text" panose="02010503040201060303"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17" name="Rectangle 216">
            <a:extLst>
              <a:ext uri="{FF2B5EF4-FFF2-40B4-BE49-F238E27FC236}">
                <a16:creationId xmlns:a16="http://schemas.microsoft.com/office/drawing/2014/main" id="{867E89CC-73D2-4DA5-B996-71695629C825}"/>
              </a:ext>
            </a:extLst>
          </p:cNvPr>
          <p:cNvSpPr/>
          <p:nvPr/>
        </p:nvSpPr>
        <p:spPr>
          <a:xfrm>
            <a:off x="1309976" y="1902496"/>
            <a:ext cx="2754485" cy="2103972"/>
          </a:xfrm>
          <a:prstGeom prst="rect">
            <a:avLst/>
          </a:prstGeom>
          <a:solidFill>
            <a:srgbClr val="F6F6F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i="0" u="none" strike="noStrike" kern="1200" cap="none" spc="0" normalizeH="0" baseline="0" noProof="0">
              <a:ln>
                <a:noFill/>
              </a:ln>
              <a:solidFill>
                <a:schemeClr val="tx1"/>
              </a:solidFill>
              <a:effectLst/>
              <a:uLnTx/>
              <a:uFillTx/>
              <a:ea typeface="+mn-ea"/>
              <a:cs typeface="+mn-cs"/>
            </a:endParaRPr>
          </a:p>
        </p:txBody>
      </p:sp>
      <p:sp>
        <p:nvSpPr>
          <p:cNvPr id="220" name="Rectangle 219">
            <a:extLst>
              <a:ext uri="{FF2B5EF4-FFF2-40B4-BE49-F238E27FC236}">
                <a16:creationId xmlns:a16="http://schemas.microsoft.com/office/drawing/2014/main" id="{0CA4193A-466D-4F58-B386-2FDF5ADB8E0D}"/>
              </a:ext>
            </a:extLst>
          </p:cNvPr>
          <p:cNvSpPr/>
          <p:nvPr/>
        </p:nvSpPr>
        <p:spPr>
          <a:xfrm>
            <a:off x="4455587" y="1902496"/>
            <a:ext cx="2770800" cy="2103972"/>
          </a:xfrm>
          <a:prstGeom prst="rect">
            <a:avLst/>
          </a:prstGeom>
          <a:solidFill>
            <a:srgbClr val="F6F6F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i="0" u="none" strike="noStrike" kern="1200" cap="none" spc="0" normalizeH="0" baseline="0" noProof="0">
              <a:ln>
                <a:noFill/>
              </a:ln>
              <a:solidFill>
                <a:schemeClr val="tx1"/>
              </a:solidFill>
              <a:effectLst/>
              <a:uLnTx/>
              <a:uFillTx/>
              <a:ea typeface="+mn-ea"/>
              <a:cs typeface="+mn-cs"/>
            </a:endParaRPr>
          </a:p>
        </p:txBody>
      </p:sp>
      <p:sp>
        <p:nvSpPr>
          <p:cNvPr id="223" name="Rectangle 222">
            <a:extLst>
              <a:ext uri="{FF2B5EF4-FFF2-40B4-BE49-F238E27FC236}">
                <a16:creationId xmlns:a16="http://schemas.microsoft.com/office/drawing/2014/main" id="{25495237-190E-48D4-9F6B-0BFF1B013461}"/>
              </a:ext>
            </a:extLst>
          </p:cNvPr>
          <p:cNvSpPr/>
          <p:nvPr/>
        </p:nvSpPr>
        <p:spPr>
          <a:xfrm>
            <a:off x="1309977" y="4385171"/>
            <a:ext cx="2748485" cy="2103972"/>
          </a:xfrm>
          <a:prstGeom prst="rect">
            <a:avLst/>
          </a:prstGeom>
          <a:solidFill>
            <a:srgbClr val="F6F6F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i="0" u="none" strike="noStrike" kern="1200" cap="none" spc="0" normalizeH="0" baseline="0" noProof="0">
              <a:ln>
                <a:noFill/>
              </a:ln>
              <a:solidFill>
                <a:schemeClr val="tx1"/>
              </a:solidFill>
              <a:effectLst/>
              <a:uLnTx/>
              <a:uFillTx/>
              <a:ea typeface="+mn-ea"/>
              <a:cs typeface="+mn-cs"/>
            </a:endParaRPr>
          </a:p>
        </p:txBody>
      </p:sp>
      <p:sp>
        <p:nvSpPr>
          <p:cNvPr id="226" name="Rectangle 225">
            <a:extLst>
              <a:ext uri="{FF2B5EF4-FFF2-40B4-BE49-F238E27FC236}">
                <a16:creationId xmlns:a16="http://schemas.microsoft.com/office/drawing/2014/main" id="{52505686-143C-4074-9AFF-F10B6B39215A}"/>
              </a:ext>
            </a:extLst>
          </p:cNvPr>
          <p:cNvSpPr/>
          <p:nvPr/>
        </p:nvSpPr>
        <p:spPr>
          <a:xfrm>
            <a:off x="4455587" y="4387468"/>
            <a:ext cx="2770800" cy="2101675"/>
          </a:xfrm>
          <a:prstGeom prst="rect">
            <a:avLst/>
          </a:prstGeom>
          <a:solidFill>
            <a:srgbClr val="F6F6F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i="0" u="none" strike="noStrike" kern="1200" cap="none" spc="0" normalizeH="0" baseline="0" noProof="0">
              <a:ln>
                <a:noFill/>
              </a:ln>
              <a:solidFill>
                <a:schemeClr val="tx1"/>
              </a:solidFill>
              <a:effectLst/>
              <a:uLnTx/>
              <a:uFillTx/>
              <a:ea typeface="+mn-ea"/>
              <a:cs typeface="+mn-cs"/>
            </a:endParaRPr>
          </a:p>
        </p:txBody>
      </p:sp>
      <p:sp>
        <p:nvSpPr>
          <p:cNvPr id="4" name="Picture Placeholder 3">
            <a:extLst>
              <a:ext uri="{FF2B5EF4-FFF2-40B4-BE49-F238E27FC236}">
                <a16:creationId xmlns:a16="http://schemas.microsoft.com/office/drawing/2014/main" id="{8C58000F-90A7-473D-B81D-FA82F0CBA3C9}"/>
              </a:ext>
            </a:extLst>
          </p:cNvPr>
          <p:cNvSpPr>
            <a:spLocks noGrp="1"/>
          </p:cNvSpPr>
          <p:nvPr>
            <p:ph type="pic" sz="quarter" idx="10" hasCustomPrompt="1"/>
          </p:nvPr>
        </p:nvSpPr>
        <p:spPr>
          <a:xfrm>
            <a:off x="2893290" y="2832456"/>
            <a:ext cx="1017446" cy="1017446"/>
          </a:xfrm>
          <a:prstGeom prst="rect">
            <a:avLst/>
          </a:prstGeom>
        </p:spPr>
        <p:txBody>
          <a:bodyPr anchor="ctr"/>
          <a:lstStyle>
            <a:lvl1pPr marL="0" indent="0" algn="ctr">
              <a:buNone/>
              <a:defRPr sz="2000"/>
            </a:lvl1pPr>
          </a:lstStyle>
          <a:p>
            <a:r>
              <a:rPr lang="en-US"/>
              <a:t>Click to add icon</a:t>
            </a:r>
            <a:endParaRPr lang="en-GB"/>
          </a:p>
        </p:txBody>
      </p:sp>
      <p:sp>
        <p:nvSpPr>
          <p:cNvPr id="13" name="Text Placeholder 12">
            <a:extLst>
              <a:ext uri="{FF2B5EF4-FFF2-40B4-BE49-F238E27FC236}">
                <a16:creationId xmlns:a16="http://schemas.microsoft.com/office/drawing/2014/main" id="{C0C9702F-6FF9-4505-888A-E1540B3F0E2B}"/>
              </a:ext>
            </a:extLst>
          </p:cNvPr>
          <p:cNvSpPr>
            <a:spLocks noGrp="1"/>
          </p:cNvSpPr>
          <p:nvPr>
            <p:ph type="body" sz="quarter" idx="14" hasCustomPrompt="1"/>
          </p:nvPr>
        </p:nvSpPr>
        <p:spPr>
          <a:xfrm>
            <a:off x="1447801" y="2062676"/>
            <a:ext cx="2462935" cy="566224"/>
          </a:xfrm>
          <a:prstGeom prst="rect">
            <a:avLst/>
          </a:prstGeom>
        </p:spPr>
        <p:txBody>
          <a:bodyPr anchor="ctr">
            <a:normAutofit/>
          </a:bodyPr>
          <a:lstStyle>
            <a:lvl1pPr marL="0" indent="0">
              <a:buNone/>
              <a:defRPr sz="1800">
                <a:latin typeface="+mn-lt"/>
              </a:defRPr>
            </a:lvl1pPr>
            <a:lvl2pPr marL="457200" indent="0">
              <a:buNone/>
              <a:defRPr/>
            </a:lvl2pPr>
          </a:lstStyle>
          <a:p>
            <a:pPr lvl="0"/>
            <a:r>
              <a:rPr lang="en-US"/>
              <a:t>Click to add text</a:t>
            </a:r>
          </a:p>
        </p:txBody>
      </p:sp>
      <p:sp>
        <p:nvSpPr>
          <p:cNvPr id="230" name="Picture Placeholder 3">
            <a:extLst>
              <a:ext uri="{FF2B5EF4-FFF2-40B4-BE49-F238E27FC236}">
                <a16:creationId xmlns:a16="http://schemas.microsoft.com/office/drawing/2014/main" id="{149D57B4-85DD-4D97-A156-743D7456BF27}"/>
              </a:ext>
            </a:extLst>
          </p:cNvPr>
          <p:cNvSpPr>
            <a:spLocks noGrp="1"/>
          </p:cNvSpPr>
          <p:nvPr>
            <p:ph type="pic" sz="quarter" idx="17" hasCustomPrompt="1"/>
          </p:nvPr>
        </p:nvSpPr>
        <p:spPr>
          <a:xfrm>
            <a:off x="6038901" y="2832456"/>
            <a:ext cx="1017446" cy="1017446"/>
          </a:xfrm>
          <a:prstGeom prst="rect">
            <a:avLst/>
          </a:prstGeom>
        </p:spPr>
        <p:txBody>
          <a:bodyPr anchor="ctr"/>
          <a:lstStyle>
            <a:lvl1pPr marL="0" indent="0" algn="ctr">
              <a:buNone/>
              <a:defRPr sz="2000"/>
            </a:lvl1pPr>
          </a:lstStyle>
          <a:p>
            <a:r>
              <a:rPr lang="en-US"/>
              <a:t>Click to add icon</a:t>
            </a:r>
            <a:endParaRPr lang="en-GB"/>
          </a:p>
        </p:txBody>
      </p:sp>
      <p:sp>
        <p:nvSpPr>
          <p:cNvPr id="231" name="Text Placeholder 12">
            <a:extLst>
              <a:ext uri="{FF2B5EF4-FFF2-40B4-BE49-F238E27FC236}">
                <a16:creationId xmlns:a16="http://schemas.microsoft.com/office/drawing/2014/main" id="{ADA00E19-FE84-468B-9E8B-4C3CE8C08A6F}"/>
              </a:ext>
            </a:extLst>
          </p:cNvPr>
          <p:cNvSpPr>
            <a:spLocks noGrp="1"/>
          </p:cNvSpPr>
          <p:nvPr>
            <p:ph type="body" sz="quarter" idx="18" hasCustomPrompt="1"/>
          </p:nvPr>
        </p:nvSpPr>
        <p:spPr>
          <a:xfrm>
            <a:off x="4593412" y="2062676"/>
            <a:ext cx="2462935" cy="566224"/>
          </a:xfrm>
          <a:prstGeom prst="rect">
            <a:avLst/>
          </a:prstGeom>
        </p:spPr>
        <p:txBody>
          <a:bodyPr anchor="ctr">
            <a:normAutofit/>
          </a:bodyPr>
          <a:lstStyle>
            <a:lvl1pPr marL="0" indent="0">
              <a:buNone/>
              <a:defRPr sz="1800">
                <a:latin typeface="+mn-lt"/>
              </a:defRPr>
            </a:lvl1pPr>
            <a:lvl2pPr marL="457200" indent="0">
              <a:buNone/>
              <a:defRPr/>
            </a:lvl2pPr>
          </a:lstStyle>
          <a:p>
            <a:pPr lvl="0"/>
            <a:r>
              <a:rPr lang="en-US"/>
              <a:t>Click to add text</a:t>
            </a:r>
          </a:p>
        </p:txBody>
      </p:sp>
      <p:sp>
        <p:nvSpPr>
          <p:cNvPr id="233" name="Picture Placeholder 3">
            <a:extLst>
              <a:ext uri="{FF2B5EF4-FFF2-40B4-BE49-F238E27FC236}">
                <a16:creationId xmlns:a16="http://schemas.microsoft.com/office/drawing/2014/main" id="{51765499-0EED-4DE0-B5DD-C135DD7579B0}"/>
              </a:ext>
            </a:extLst>
          </p:cNvPr>
          <p:cNvSpPr>
            <a:spLocks noGrp="1"/>
          </p:cNvSpPr>
          <p:nvPr>
            <p:ph type="pic" sz="quarter" idx="19" hasCustomPrompt="1"/>
          </p:nvPr>
        </p:nvSpPr>
        <p:spPr>
          <a:xfrm>
            <a:off x="6038901" y="5308181"/>
            <a:ext cx="1017446" cy="1017446"/>
          </a:xfrm>
          <a:prstGeom prst="rect">
            <a:avLst/>
          </a:prstGeom>
        </p:spPr>
        <p:txBody>
          <a:bodyPr anchor="ctr"/>
          <a:lstStyle>
            <a:lvl1pPr marL="0" indent="0" algn="ctr">
              <a:buNone/>
              <a:defRPr sz="2000"/>
            </a:lvl1pPr>
          </a:lstStyle>
          <a:p>
            <a:r>
              <a:rPr lang="en-US"/>
              <a:t>Click to add icon</a:t>
            </a:r>
            <a:endParaRPr lang="en-GB"/>
          </a:p>
        </p:txBody>
      </p:sp>
      <p:sp>
        <p:nvSpPr>
          <p:cNvPr id="234" name="Text Placeholder 12">
            <a:extLst>
              <a:ext uri="{FF2B5EF4-FFF2-40B4-BE49-F238E27FC236}">
                <a16:creationId xmlns:a16="http://schemas.microsoft.com/office/drawing/2014/main" id="{DB7953DC-1851-4BC5-A931-49549B14F1B2}"/>
              </a:ext>
            </a:extLst>
          </p:cNvPr>
          <p:cNvSpPr>
            <a:spLocks noGrp="1"/>
          </p:cNvSpPr>
          <p:nvPr>
            <p:ph type="body" sz="quarter" idx="20" hasCustomPrompt="1"/>
          </p:nvPr>
        </p:nvSpPr>
        <p:spPr>
          <a:xfrm>
            <a:off x="4593412" y="4538401"/>
            <a:ext cx="2462935" cy="566224"/>
          </a:xfrm>
          <a:prstGeom prst="rect">
            <a:avLst/>
          </a:prstGeom>
        </p:spPr>
        <p:txBody>
          <a:bodyPr anchor="ctr">
            <a:normAutofit/>
          </a:bodyPr>
          <a:lstStyle>
            <a:lvl1pPr marL="0" indent="0">
              <a:buNone/>
              <a:defRPr sz="1800">
                <a:latin typeface="+mn-lt"/>
              </a:defRPr>
            </a:lvl1pPr>
            <a:lvl2pPr marL="457200" indent="0">
              <a:buNone/>
              <a:defRPr/>
            </a:lvl2pPr>
          </a:lstStyle>
          <a:p>
            <a:pPr lvl="0"/>
            <a:r>
              <a:rPr lang="en-US"/>
              <a:t>Click to add text</a:t>
            </a:r>
          </a:p>
        </p:txBody>
      </p:sp>
      <p:sp>
        <p:nvSpPr>
          <p:cNvPr id="236" name="Picture Placeholder 3">
            <a:extLst>
              <a:ext uri="{FF2B5EF4-FFF2-40B4-BE49-F238E27FC236}">
                <a16:creationId xmlns:a16="http://schemas.microsoft.com/office/drawing/2014/main" id="{512D6C10-F02E-47FE-A592-F501CAC44C66}"/>
              </a:ext>
            </a:extLst>
          </p:cNvPr>
          <p:cNvSpPr>
            <a:spLocks noGrp="1"/>
          </p:cNvSpPr>
          <p:nvPr>
            <p:ph type="pic" sz="quarter" idx="21" hasCustomPrompt="1"/>
          </p:nvPr>
        </p:nvSpPr>
        <p:spPr>
          <a:xfrm>
            <a:off x="2888239" y="5308181"/>
            <a:ext cx="1017446" cy="1017446"/>
          </a:xfrm>
          <a:prstGeom prst="rect">
            <a:avLst/>
          </a:prstGeom>
        </p:spPr>
        <p:txBody>
          <a:bodyPr anchor="ctr"/>
          <a:lstStyle>
            <a:lvl1pPr marL="0" indent="0" algn="ctr">
              <a:buNone/>
              <a:defRPr sz="2000"/>
            </a:lvl1pPr>
          </a:lstStyle>
          <a:p>
            <a:r>
              <a:rPr lang="en-US"/>
              <a:t>Click to add icon</a:t>
            </a:r>
            <a:endParaRPr lang="en-GB"/>
          </a:p>
        </p:txBody>
      </p:sp>
      <p:sp>
        <p:nvSpPr>
          <p:cNvPr id="237" name="Text Placeholder 12">
            <a:extLst>
              <a:ext uri="{FF2B5EF4-FFF2-40B4-BE49-F238E27FC236}">
                <a16:creationId xmlns:a16="http://schemas.microsoft.com/office/drawing/2014/main" id="{EA40C628-3237-4917-BD20-7D4225C4EB75}"/>
              </a:ext>
            </a:extLst>
          </p:cNvPr>
          <p:cNvSpPr>
            <a:spLocks noGrp="1"/>
          </p:cNvSpPr>
          <p:nvPr>
            <p:ph type="body" sz="quarter" idx="22" hasCustomPrompt="1"/>
          </p:nvPr>
        </p:nvSpPr>
        <p:spPr>
          <a:xfrm>
            <a:off x="1442750" y="4538401"/>
            <a:ext cx="2462935" cy="566224"/>
          </a:xfrm>
          <a:prstGeom prst="rect">
            <a:avLst/>
          </a:prstGeom>
        </p:spPr>
        <p:txBody>
          <a:bodyPr anchor="ctr">
            <a:normAutofit/>
          </a:bodyPr>
          <a:lstStyle>
            <a:lvl1pPr marL="0" indent="0">
              <a:buNone/>
              <a:defRPr sz="1800">
                <a:latin typeface="+mn-lt"/>
              </a:defRPr>
            </a:lvl1pPr>
            <a:lvl2pPr marL="457200" indent="0">
              <a:buNone/>
              <a:defRPr/>
            </a:lvl2pPr>
          </a:lstStyle>
          <a:p>
            <a:pPr lvl="0"/>
            <a:r>
              <a:rPr lang="en-US"/>
              <a:t>Click to add text</a:t>
            </a:r>
          </a:p>
        </p:txBody>
      </p:sp>
      <p:sp>
        <p:nvSpPr>
          <p:cNvPr id="238" name="Picture Placeholder 3">
            <a:extLst>
              <a:ext uri="{FF2B5EF4-FFF2-40B4-BE49-F238E27FC236}">
                <a16:creationId xmlns:a16="http://schemas.microsoft.com/office/drawing/2014/main" id="{99930A1C-9504-4C57-B0D3-A623DD995BEA}"/>
              </a:ext>
            </a:extLst>
          </p:cNvPr>
          <p:cNvSpPr>
            <a:spLocks noGrp="1"/>
          </p:cNvSpPr>
          <p:nvPr>
            <p:ph type="pic" sz="quarter" idx="13" hasCustomPrompt="1"/>
          </p:nvPr>
        </p:nvSpPr>
        <p:spPr>
          <a:xfrm>
            <a:off x="8180859" y="2701770"/>
            <a:ext cx="3086744" cy="3353968"/>
          </a:xfrm>
          <a:prstGeom prst="rect">
            <a:avLst/>
          </a:prstGeom>
        </p:spPr>
        <p:txBody>
          <a:bodyPr anchor="ctr"/>
          <a:lstStyle>
            <a:lvl1pPr marL="0" indent="0" algn="ctr">
              <a:buNone/>
              <a:defRPr sz="2000"/>
            </a:lvl1pPr>
          </a:lstStyle>
          <a:p>
            <a:r>
              <a:rPr lang="en-US"/>
              <a:t>Click to add illustration</a:t>
            </a:r>
            <a:endParaRPr lang="en-GB"/>
          </a:p>
        </p:txBody>
      </p:sp>
      <p:sp>
        <p:nvSpPr>
          <p:cNvPr id="3" name="Slide Number Placeholder 2">
            <a:extLst>
              <a:ext uri="{FF2B5EF4-FFF2-40B4-BE49-F238E27FC236}">
                <a16:creationId xmlns:a16="http://schemas.microsoft.com/office/drawing/2014/main" id="{2AA4FDC5-983E-4850-94DF-3B686798471A}"/>
              </a:ext>
            </a:extLst>
          </p:cNvPr>
          <p:cNvSpPr>
            <a:spLocks noGrp="1"/>
          </p:cNvSpPr>
          <p:nvPr>
            <p:ph type="sldNum" sz="quarter" idx="23"/>
          </p:nvPr>
        </p:nvSpPr>
        <p:spPr/>
        <p:txBody>
          <a:bodyPr/>
          <a:lstStyle/>
          <a:p>
            <a:fld id="{588EA2A4-1978-42F3-AED7-6E9164233BDC}" type="slidenum">
              <a:rPr lang="en-GB" smtClean="0"/>
              <a:pPr/>
              <a:t>‹Nr.›</a:t>
            </a:fld>
            <a:endParaRPr lang="en-GB"/>
          </a:p>
        </p:txBody>
      </p:sp>
      <p:grpSp>
        <p:nvGrpSpPr>
          <p:cNvPr id="21" name="Group 20">
            <a:extLst>
              <a:ext uri="{FF2B5EF4-FFF2-40B4-BE49-F238E27FC236}">
                <a16:creationId xmlns:a16="http://schemas.microsoft.com/office/drawing/2014/main" id="{8BBFE1C5-8D83-418F-96B2-CDBA956A87B3}"/>
              </a:ext>
            </a:extLst>
          </p:cNvPr>
          <p:cNvGrpSpPr/>
          <p:nvPr userDrawn="1"/>
        </p:nvGrpSpPr>
        <p:grpSpPr>
          <a:xfrm>
            <a:off x="0" y="0"/>
            <a:ext cx="939493" cy="6858000"/>
            <a:chOff x="0" y="0"/>
            <a:chExt cx="939493" cy="6858000"/>
          </a:xfrm>
        </p:grpSpPr>
        <p:sp>
          <p:nvSpPr>
            <p:cNvPr id="22" name="Rectangle 21">
              <a:extLst>
                <a:ext uri="{FF2B5EF4-FFF2-40B4-BE49-F238E27FC236}">
                  <a16:creationId xmlns:a16="http://schemas.microsoft.com/office/drawing/2014/main" id="{0950326A-3823-4DD3-AB35-9EAAF54E77A5}"/>
                </a:ext>
              </a:extLst>
            </p:cNvPr>
            <p:cNvSpPr/>
            <p:nvPr userDrawn="1"/>
          </p:nvSpPr>
          <p:spPr>
            <a:xfrm>
              <a:off x="0" y="0"/>
              <a:ext cx="93948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descr="Icon&#10;&#10;Description automatically generated">
              <a:extLst>
                <a:ext uri="{FF2B5EF4-FFF2-40B4-BE49-F238E27FC236}">
                  <a16:creationId xmlns:a16="http://schemas.microsoft.com/office/drawing/2014/main" id="{BB902027-A63C-479D-87D9-953C06B9B53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26206" y="6060281"/>
              <a:ext cx="683420" cy="688182"/>
            </a:xfrm>
            <a:prstGeom prst="rect">
              <a:avLst/>
            </a:prstGeom>
            <a:solidFill>
              <a:schemeClr val="bg1"/>
            </a:solidFill>
          </p:spPr>
        </p:pic>
        <p:cxnSp>
          <p:nvCxnSpPr>
            <p:cNvPr id="24" name="Straight Connector 23">
              <a:extLst>
                <a:ext uri="{FF2B5EF4-FFF2-40B4-BE49-F238E27FC236}">
                  <a16:creationId xmlns:a16="http://schemas.microsoft.com/office/drawing/2014/main" id="{0B2F9944-4A19-4C6B-B8C2-F1632A81E95C}"/>
                </a:ext>
              </a:extLst>
            </p:cNvPr>
            <p:cNvCxnSpPr>
              <a:cxnSpLocks/>
            </p:cNvCxnSpPr>
            <p:nvPr userDrawn="1"/>
          </p:nvCxnSpPr>
          <p:spPr>
            <a:xfrm>
              <a:off x="939493" y="0"/>
              <a:ext cx="0" cy="6858000"/>
            </a:xfrm>
            <a:prstGeom prst="line">
              <a:avLst/>
            </a:prstGeom>
            <a:ln>
              <a:solidFill>
                <a:srgbClr val="EDEDE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91188425"/>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39"/>
                                            </p:tgtEl>
                                            <p:attrNameLst>
                                              <p:attrName>style.visibility</p:attrName>
                                            </p:attrNameLst>
                                          </p:cBhvr>
                                          <p:to>
                                            <p:strVal val="visible"/>
                                          </p:to>
                                        </p:set>
                                        <p:anim calcmode="lin" valueType="num">
                                          <p:cBhvr>
                                            <p:cTn id="7" dur="250" fill="hold"/>
                                            <p:tgtEl>
                                              <p:spTgt spid="239"/>
                                            </p:tgtEl>
                                            <p:attrNameLst>
                                              <p:attrName>ppt_w</p:attrName>
                                            </p:attrNameLst>
                                          </p:cBhvr>
                                          <p:tavLst>
                                            <p:tav tm="0">
                                              <p:val>
                                                <p:fltVal val="0"/>
                                              </p:val>
                                            </p:tav>
                                            <p:tav tm="100000">
                                              <p:val>
                                                <p:strVal val="#ppt_w"/>
                                              </p:val>
                                            </p:tav>
                                          </p:tavLst>
                                        </p:anim>
                                        <p:anim calcmode="lin" valueType="num">
                                          <p:cBhvr>
                                            <p:cTn id="8" dur="250" fill="hold"/>
                                            <p:tgtEl>
                                              <p:spTgt spid="239"/>
                                            </p:tgtEl>
                                            <p:attrNameLst>
                                              <p:attrName>ppt_h</p:attrName>
                                            </p:attrNameLst>
                                          </p:cBhvr>
                                          <p:tavLst>
                                            <p:tav tm="0">
                                              <p:val>
                                                <p:fltVal val="0"/>
                                              </p:val>
                                            </p:tav>
                                            <p:tav tm="100000">
                                              <p:val>
                                                <p:strVal val="#ppt_h"/>
                                              </p:val>
                                            </p:tav>
                                          </p:tavLst>
                                        </p:anim>
                                      </p:childTnLst>
                                    </p:cTn>
                                  </p:par>
                                  <p:par>
                                    <p:cTn id="9" presetID="6" presetClass="emph" presetSubtype="0" fill="hold" nodeType="withEffect" p14:presetBounceEnd="99000">
                                      <p:stCondLst>
                                        <p:cond delay="0"/>
                                      </p:stCondLst>
                                      <p:childTnLst>
                                        <p:animScale p14:bounceEnd="99000">
                                          <p:cBhvr>
                                            <p:cTn id="10" dur="1000" fill="hold"/>
                                            <p:tgtEl>
                                              <p:spTgt spid="239"/>
                                            </p:tgtEl>
                                          </p:cBhvr>
                                          <p:by x="110000" y="110000"/>
                                        </p:animScale>
                                      </p:childTnLst>
                                    </p:cTn>
                                  </p:par>
                                  <p:par>
                                    <p:cTn id="11" presetID="23" presetClass="entr" presetSubtype="16" fill="hold" grpId="0" nodeType="withEffect">
                                      <p:stCondLst>
                                        <p:cond delay="0"/>
                                      </p:stCondLst>
                                      <p:childTnLst>
                                        <p:set>
                                          <p:cBhvr>
                                            <p:cTn id="12" dur="1" fill="hold">
                                              <p:stCondLst>
                                                <p:cond delay="0"/>
                                              </p:stCondLst>
                                            </p:cTn>
                                            <p:tgtEl>
                                              <p:spTgt spid="238"/>
                                            </p:tgtEl>
                                            <p:attrNameLst>
                                              <p:attrName>style.visibility</p:attrName>
                                            </p:attrNameLst>
                                          </p:cBhvr>
                                          <p:to>
                                            <p:strVal val="visible"/>
                                          </p:to>
                                        </p:set>
                                        <p:anim calcmode="lin" valueType="num">
                                          <p:cBhvr>
                                            <p:cTn id="13" dur="250" fill="hold"/>
                                            <p:tgtEl>
                                              <p:spTgt spid="238"/>
                                            </p:tgtEl>
                                            <p:attrNameLst>
                                              <p:attrName>ppt_w</p:attrName>
                                            </p:attrNameLst>
                                          </p:cBhvr>
                                          <p:tavLst>
                                            <p:tav tm="0">
                                              <p:val>
                                                <p:fltVal val="0"/>
                                              </p:val>
                                            </p:tav>
                                            <p:tav tm="100000">
                                              <p:val>
                                                <p:strVal val="#ppt_w"/>
                                              </p:val>
                                            </p:tav>
                                          </p:tavLst>
                                        </p:anim>
                                        <p:anim calcmode="lin" valueType="num">
                                          <p:cBhvr>
                                            <p:cTn id="14" dur="250" fill="hold"/>
                                            <p:tgtEl>
                                              <p:spTgt spid="238"/>
                                            </p:tgtEl>
                                            <p:attrNameLst>
                                              <p:attrName>ppt_h</p:attrName>
                                            </p:attrNameLst>
                                          </p:cBhvr>
                                          <p:tavLst>
                                            <p:tav tm="0">
                                              <p:val>
                                                <p:fltVal val="0"/>
                                              </p:val>
                                            </p:tav>
                                            <p:tav tm="100000">
                                              <p:val>
                                                <p:strVal val="#ppt_h"/>
                                              </p:val>
                                            </p:tav>
                                          </p:tavLst>
                                        </p:anim>
                                      </p:childTnLst>
                                    </p:cTn>
                                  </p:par>
                                  <p:par>
                                    <p:cTn id="15" presetID="6" presetClass="emph" presetSubtype="0" fill="hold" grpId="1" nodeType="withEffect" p14:presetBounceEnd="99000">
                                      <p:stCondLst>
                                        <p:cond delay="0"/>
                                      </p:stCondLst>
                                      <p:childTnLst>
                                        <p:animScale p14:bounceEnd="99000">
                                          <p:cBhvr>
                                            <p:cTn id="16" dur="1000" fill="hold"/>
                                            <p:tgtEl>
                                              <p:spTgt spid="238"/>
                                            </p:tgtEl>
                                          </p:cBhvr>
                                          <p:by x="110000" y="110000"/>
                                        </p:animScale>
                                      </p:childTnLst>
                                    </p:cTn>
                                  </p:par>
                                  <p:par>
                                    <p:cTn id="17" presetID="6" presetClass="emph" presetSubtype="0" fill="hold" grpId="2" nodeType="withEffect">
                                      <p:stCondLst>
                                        <p:cond delay="0"/>
                                      </p:stCondLst>
                                      <p:childTnLst>
                                        <p:animScale>
                                          <p:cBhvr>
                                            <p:cTn id="18" dur="250" fill="hold"/>
                                            <p:tgtEl>
                                              <p:spTgt spid="238"/>
                                            </p:tgtEl>
                                          </p:cBhvr>
                                          <p:by x="91000" y="91000"/>
                                        </p:animScale>
                                      </p:childTnLst>
                                    </p:cTn>
                                  </p:par>
                                  <p:par>
                                    <p:cTn id="19" presetID="6" presetClass="emph" presetSubtype="0" fill="hold" nodeType="withEffect">
                                      <p:stCondLst>
                                        <p:cond delay="0"/>
                                      </p:stCondLst>
                                      <p:childTnLst>
                                        <p:animScale>
                                          <p:cBhvr>
                                            <p:cTn id="20" dur="250" fill="hold"/>
                                            <p:tgtEl>
                                              <p:spTgt spid="239"/>
                                            </p:tgtEl>
                                          </p:cBhvr>
                                          <p:by x="91000" y="91000"/>
                                        </p:animScale>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64" presetClass="path" presetSubtype="0" decel="100000" fill="hold" grpId="1" nodeType="withEffect">
                                      <p:stCondLst>
                                        <p:cond delay="0"/>
                                      </p:stCondLst>
                                      <p:childTnLst>
                                        <p:animMotion origin="layout" path="M -2.29167E-6 0.06991 L -2.29167E-6 -3.7037E-6 " pathEditMode="relative" rAng="0" ptsTypes="AA">
                                          <p:cBhvr>
                                            <p:cTn id="25" dur="500" fill="hold"/>
                                            <p:tgtEl>
                                              <p:spTgt spid="13"/>
                                            </p:tgtEl>
                                            <p:attrNameLst>
                                              <p:attrName>ppt_x</p:attrName>
                                              <p:attrName>ppt_y</p:attrName>
                                            </p:attrNameLst>
                                          </p:cBhvr>
                                          <p:rCtr x="0" y="-3495"/>
                                        </p:animMotion>
                                      </p:childTnLst>
                                    </p:cTn>
                                  </p:par>
                                  <p:par>
                                    <p:cTn id="26" presetID="10" presetClass="entr" presetSubtype="0" fill="hold" grpId="0" nodeType="withEffect">
                                      <p:stCondLst>
                                        <p:cond delay="0"/>
                                      </p:stCondLst>
                                      <p:childTnLst>
                                        <p:set>
                                          <p:cBhvr>
                                            <p:cTn id="27" dur="1" fill="hold">
                                              <p:stCondLst>
                                                <p:cond delay="0"/>
                                              </p:stCondLst>
                                            </p:cTn>
                                            <p:tgtEl>
                                              <p:spTgt spid="217"/>
                                            </p:tgtEl>
                                            <p:attrNameLst>
                                              <p:attrName>style.visibility</p:attrName>
                                            </p:attrNameLst>
                                          </p:cBhvr>
                                          <p:to>
                                            <p:strVal val="visible"/>
                                          </p:to>
                                        </p:set>
                                        <p:animEffect transition="in" filter="fade">
                                          <p:cBhvr>
                                            <p:cTn id="28" dur="500"/>
                                            <p:tgtEl>
                                              <p:spTgt spid="217"/>
                                            </p:tgtEl>
                                          </p:cBhvr>
                                        </p:animEffect>
                                      </p:childTnLst>
                                    </p:cTn>
                                  </p:par>
                                  <p:par>
                                    <p:cTn id="29" presetID="64" presetClass="path" presetSubtype="0" decel="100000" fill="hold" grpId="1" nodeType="withEffect">
                                      <p:stCondLst>
                                        <p:cond delay="0"/>
                                      </p:stCondLst>
                                      <p:childTnLst>
                                        <p:animMotion origin="layout" path="M -2.29167E-6 0.06991 L -2.29167E-6 -3.7037E-6 " pathEditMode="relative" rAng="0" ptsTypes="AA">
                                          <p:cBhvr>
                                            <p:cTn id="30" dur="500" fill="hold"/>
                                            <p:tgtEl>
                                              <p:spTgt spid="217"/>
                                            </p:tgtEl>
                                            <p:attrNameLst>
                                              <p:attrName>ppt_x</p:attrName>
                                              <p:attrName>ppt_y</p:attrName>
                                            </p:attrNameLst>
                                          </p:cBhvr>
                                          <p:rCtr x="0" y="-3495"/>
                                        </p:animMotion>
                                      </p:childTnLst>
                                    </p:cTn>
                                  </p:par>
                                  <p:par>
                                    <p:cTn id="31" presetID="10"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par>
                                    <p:cTn id="34" presetID="64" presetClass="path" presetSubtype="0" decel="100000" fill="hold" grpId="1" nodeType="withEffect">
                                      <p:stCondLst>
                                        <p:cond delay="0"/>
                                      </p:stCondLst>
                                      <p:childTnLst>
                                        <p:animMotion origin="layout" path="M -2.29167E-6 0.06991 L -2.29167E-6 -3.7037E-6 " pathEditMode="relative" rAng="0" ptsTypes="AA">
                                          <p:cBhvr>
                                            <p:cTn id="35" dur="500" fill="hold"/>
                                            <p:tgtEl>
                                              <p:spTgt spid="4"/>
                                            </p:tgtEl>
                                            <p:attrNameLst>
                                              <p:attrName>ppt_x</p:attrName>
                                              <p:attrName>ppt_y</p:attrName>
                                            </p:attrNameLst>
                                          </p:cBhvr>
                                          <p:rCtr x="0" y="-3495"/>
                                        </p:animMotion>
                                      </p:childTnLst>
                                    </p:cTn>
                                  </p:par>
                                  <p:par>
                                    <p:cTn id="36" presetID="10" presetClass="entr" presetSubtype="0" fill="hold" grpId="0" nodeType="withEffect">
                                      <p:stCondLst>
                                        <p:cond delay="200"/>
                                      </p:stCondLst>
                                      <p:childTnLst>
                                        <p:set>
                                          <p:cBhvr>
                                            <p:cTn id="37" dur="1" fill="hold">
                                              <p:stCondLst>
                                                <p:cond delay="0"/>
                                              </p:stCondLst>
                                            </p:cTn>
                                            <p:tgtEl>
                                              <p:spTgt spid="231"/>
                                            </p:tgtEl>
                                            <p:attrNameLst>
                                              <p:attrName>style.visibility</p:attrName>
                                            </p:attrNameLst>
                                          </p:cBhvr>
                                          <p:to>
                                            <p:strVal val="visible"/>
                                          </p:to>
                                        </p:set>
                                        <p:animEffect transition="in" filter="fade">
                                          <p:cBhvr>
                                            <p:cTn id="38" dur="500"/>
                                            <p:tgtEl>
                                              <p:spTgt spid="231"/>
                                            </p:tgtEl>
                                          </p:cBhvr>
                                        </p:animEffect>
                                      </p:childTnLst>
                                    </p:cTn>
                                  </p:par>
                                  <p:par>
                                    <p:cTn id="39" presetID="64" presetClass="path" presetSubtype="0" decel="100000" fill="hold" grpId="1" nodeType="withEffect">
                                      <p:stCondLst>
                                        <p:cond delay="200"/>
                                      </p:stCondLst>
                                      <p:childTnLst>
                                        <p:animMotion origin="layout" path="M -2.29167E-6 0.06991 L -2.29167E-6 -3.7037E-6 " pathEditMode="relative" rAng="0" ptsTypes="AA">
                                          <p:cBhvr>
                                            <p:cTn id="40" dur="500" fill="hold"/>
                                            <p:tgtEl>
                                              <p:spTgt spid="231"/>
                                            </p:tgtEl>
                                            <p:attrNameLst>
                                              <p:attrName>ppt_x</p:attrName>
                                              <p:attrName>ppt_y</p:attrName>
                                            </p:attrNameLst>
                                          </p:cBhvr>
                                          <p:rCtr x="0" y="-3495"/>
                                        </p:animMotion>
                                      </p:childTnLst>
                                    </p:cTn>
                                  </p:par>
                                  <p:par>
                                    <p:cTn id="41" presetID="10" presetClass="entr" presetSubtype="0" fill="hold" grpId="0" nodeType="withEffect">
                                      <p:stCondLst>
                                        <p:cond delay="200"/>
                                      </p:stCondLst>
                                      <p:childTnLst>
                                        <p:set>
                                          <p:cBhvr>
                                            <p:cTn id="42" dur="1" fill="hold">
                                              <p:stCondLst>
                                                <p:cond delay="0"/>
                                              </p:stCondLst>
                                            </p:cTn>
                                            <p:tgtEl>
                                              <p:spTgt spid="220"/>
                                            </p:tgtEl>
                                            <p:attrNameLst>
                                              <p:attrName>style.visibility</p:attrName>
                                            </p:attrNameLst>
                                          </p:cBhvr>
                                          <p:to>
                                            <p:strVal val="visible"/>
                                          </p:to>
                                        </p:set>
                                        <p:animEffect transition="in" filter="fade">
                                          <p:cBhvr>
                                            <p:cTn id="43" dur="500"/>
                                            <p:tgtEl>
                                              <p:spTgt spid="220"/>
                                            </p:tgtEl>
                                          </p:cBhvr>
                                        </p:animEffect>
                                      </p:childTnLst>
                                    </p:cTn>
                                  </p:par>
                                  <p:par>
                                    <p:cTn id="44" presetID="64" presetClass="path" presetSubtype="0" decel="100000" fill="hold" grpId="1" nodeType="withEffect">
                                      <p:stCondLst>
                                        <p:cond delay="200"/>
                                      </p:stCondLst>
                                      <p:childTnLst>
                                        <p:animMotion origin="layout" path="M -2.29167E-6 0.06991 L -2.29167E-6 -3.7037E-6 " pathEditMode="relative" rAng="0" ptsTypes="AA">
                                          <p:cBhvr>
                                            <p:cTn id="45" dur="500" fill="hold"/>
                                            <p:tgtEl>
                                              <p:spTgt spid="220"/>
                                            </p:tgtEl>
                                            <p:attrNameLst>
                                              <p:attrName>ppt_x</p:attrName>
                                              <p:attrName>ppt_y</p:attrName>
                                            </p:attrNameLst>
                                          </p:cBhvr>
                                          <p:rCtr x="0" y="-3495"/>
                                        </p:animMotion>
                                      </p:childTnLst>
                                    </p:cTn>
                                  </p:par>
                                  <p:par>
                                    <p:cTn id="46" presetID="10" presetClass="entr" presetSubtype="0" fill="hold" grpId="0" nodeType="withEffect">
                                      <p:stCondLst>
                                        <p:cond delay="200"/>
                                      </p:stCondLst>
                                      <p:childTnLst>
                                        <p:set>
                                          <p:cBhvr>
                                            <p:cTn id="47" dur="1" fill="hold">
                                              <p:stCondLst>
                                                <p:cond delay="0"/>
                                              </p:stCondLst>
                                            </p:cTn>
                                            <p:tgtEl>
                                              <p:spTgt spid="230"/>
                                            </p:tgtEl>
                                            <p:attrNameLst>
                                              <p:attrName>style.visibility</p:attrName>
                                            </p:attrNameLst>
                                          </p:cBhvr>
                                          <p:to>
                                            <p:strVal val="visible"/>
                                          </p:to>
                                        </p:set>
                                        <p:animEffect transition="in" filter="fade">
                                          <p:cBhvr>
                                            <p:cTn id="48" dur="500"/>
                                            <p:tgtEl>
                                              <p:spTgt spid="230"/>
                                            </p:tgtEl>
                                          </p:cBhvr>
                                        </p:animEffect>
                                      </p:childTnLst>
                                    </p:cTn>
                                  </p:par>
                                  <p:par>
                                    <p:cTn id="49" presetID="64" presetClass="path" presetSubtype="0" decel="100000" fill="hold" grpId="1" nodeType="withEffect">
                                      <p:stCondLst>
                                        <p:cond delay="200"/>
                                      </p:stCondLst>
                                      <p:childTnLst>
                                        <p:animMotion origin="layout" path="M -2.29167E-6 0.06991 L -2.29167E-6 -3.7037E-6 " pathEditMode="relative" rAng="0" ptsTypes="AA">
                                          <p:cBhvr>
                                            <p:cTn id="50" dur="500" fill="hold"/>
                                            <p:tgtEl>
                                              <p:spTgt spid="230"/>
                                            </p:tgtEl>
                                            <p:attrNameLst>
                                              <p:attrName>ppt_x</p:attrName>
                                              <p:attrName>ppt_y</p:attrName>
                                            </p:attrNameLst>
                                          </p:cBhvr>
                                          <p:rCtr x="0" y="-3495"/>
                                        </p:animMotion>
                                      </p:childTnLst>
                                    </p:cTn>
                                  </p:par>
                                  <p:par>
                                    <p:cTn id="51" presetID="10" presetClass="entr" presetSubtype="0" fill="hold" grpId="0" nodeType="withEffect">
                                      <p:stCondLst>
                                        <p:cond delay="400"/>
                                      </p:stCondLst>
                                      <p:childTnLst>
                                        <p:set>
                                          <p:cBhvr>
                                            <p:cTn id="52" dur="1" fill="hold">
                                              <p:stCondLst>
                                                <p:cond delay="0"/>
                                              </p:stCondLst>
                                            </p:cTn>
                                            <p:tgtEl>
                                              <p:spTgt spid="237"/>
                                            </p:tgtEl>
                                            <p:attrNameLst>
                                              <p:attrName>style.visibility</p:attrName>
                                            </p:attrNameLst>
                                          </p:cBhvr>
                                          <p:to>
                                            <p:strVal val="visible"/>
                                          </p:to>
                                        </p:set>
                                        <p:animEffect transition="in" filter="fade">
                                          <p:cBhvr>
                                            <p:cTn id="53" dur="500"/>
                                            <p:tgtEl>
                                              <p:spTgt spid="237"/>
                                            </p:tgtEl>
                                          </p:cBhvr>
                                        </p:animEffect>
                                      </p:childTnLst>
                                    </p:cTn>
                                  </p:par>
                                  <p:par>
                                    <p:cTn id="54" presetID="64" presetClass="path" presetSubtype="0" decel="100000" fill="hold" grpId="1" nodeType="withEffect">
                                      <p:stCondLst>
                                        <p:cond delay="400"/>
                                      </p:stCondLst>
                                      <p:childTnLst>
                                        <p:animMotion origin="layout" path="M -2.29167E-6 0.06991 L -2.29167E-6 -3.7037E-6 " pathEditMode="relative" rAng="0" ptsTypes="AA">
                                          <p:cBhvr>
                                            <p:cTn id="55" dur="500" fill="hold"/>
                                            <p:tgtEl>
                                              <p:spTgt spid="237"/>
                                            </p:tgtEl>
                                            <p:attrNameLst>
                                              <p:attrName>ppt_x</p:attrName>
                                              <p:attrName>ppt_y</p:attrName>
                                            </p:attrNameLst>
                                          </p:cBhvr>
                                          <p:rCtr x="0" y="-3495"/>
                                        </p:animMotion>
                                      </p:childTnLst>
                                    </p:cTn>
                                  </p:par>
                                  <p:par>
                                    <p:cTn id="56" presetID="10" presetClass="entr" presetSubtype="0" fill="hold" grpId="0" nodeType="withEffect">
                                      <p:stCondLst>
                                        <p:cond delay="400"/>
                                      </p:stCondLst>
                                      <p:childTnLst>
                                        <p:set>
                                          <p:cBhvr>
                                            <p:cTn id="57" dur="1" fill="hold">
                                              <p:stCondLst>
                                                <p:cond delay="0"/>
                                              </p:stCondLst>
                                            </p:cTn>
                                            <p:tgtEl>
                                              <p:spTgt spid="223"/>
                                            </p:tgtEl>
                                            <p:attrNameLst>
                                              <p:attrName>style.visibility</p:attrName>
                                            </p:attrNameLst>
                                          </p:cBhvr>
                                          <p:to>
                                            <p:strVal val="visible"/>
                                          </p:to>
                                        </p:set>
                                        <p:animEffect transition="in" filter="fade">
                                          <p:cBhvr>
                                            <p:cTn id="58" dur="500"/>
                                            <p:tgtEl>
                                              <p:spTgt spid="223"/>
                                            </p:tgtEl>
                                          </p:cBhvr>
                                        </p:animEffect>
                                      </p:childTnLst>
                                    </p:cTn>
                                  </p:par>
                                  <p:par>
                                    <p:cTn id="59" presetID="64" presetClass="path" presetSubtype="0" decel="100000" fill="hold" grpId="1" nodeType="withEffect">
                                      <p:stCondLst>
                                        <p:cond delay="400"/>
                                      </p:stCondLst>
                                      <p:childTnLst>
                                        <p:animMotion origin="layout" path="M -2.29167E-6 0.06991 L -2.29167E-6 -3.7037E-6 " pathEditMode="relative" rAng="0" ptsTypes="AA">
                                          <p:cBhvr>
                                            <p:cTn id="60" dur="500" fill="hold"/>
                                            <p:tgtEl>
                                              <p:spTgt spid="223"/>
                                            </p:tgtEl>
                                            <p:attrNameLst>
                                              <p:attrName>ppt_x</p:attrName>
                                              <p:attrName>ppt_y</p:attrName>
                                            </p:attrNameLst>
                                          </p:cBhvr>
                                          <p:rCtr x="0" y="-3495"/>
                                        </p:animMotion>
                                      </p:childTnLst>
                                    </p:cTn>
                                  </p:par>
                                  <p:par>
                                    <p:cTn id="61" presetID="10" presetClass="entr" presetSubtype="0" fill="hold" grpId="0" nodeType="withEffect">
                                      <p:stCondLst>
                                        <p:cond delay="400"/>
                                      </p:stCondLst>
                                      <p:childTnLst>
                                        <p:set>
                                          <p:cBhvr>
                                            <p:cTn id="62" dur="1" fill="hold">
                                              <p:stCondLst>
                                                <p:cond delay="0"/>
                                              </p:stCondLst>
                                            </p:cTn>
                                            <p:tgtEl>
                                              <p:spTgt spid="236"/>
                                            </p:tgtEl>
                                            <p:attrNameLst>
                                              <p:attrName>style.visibility</p:attrName>
                                            </p:attrNameLst>
                                          </p:cBhvr>
                                          <p:to>
                                            <p:strVal val="visible"/>
                                          </p:to>
                                        </p:set>
                                        <p:animEffect transition="in" filter="fade">
                                          <p:cBhvr>
                                            <p:cTn id="63" dur="500"/>
                                            <p:tgtEl>
                                              <p:spTgt spid="236"/>
                                            </p:tgtEl>
                                          </p:cBhvr>
                                        </p:animEffect>
                                      </p:childTnLst>
                                    </p:cTn>
                                  </p:par>
                                  <p:par>
                                    <p:cTn id="64" presetID="64" presetClass="path" presetSubtype="0" decel="100000" fill="hold" grpId="1" nodeType="withEffect">
                                      <p:stCondLst>
                                        <p:cond delay="400"/>
                                      </p:stCondLst>
                                      <p:childTnLst>
                                        <p:animMotion origin="layout" path="M -2.29167E-6 0.06991 L -2.29167E-6 -3.7037E-6 " pathEditMode="relative" rAng="0" ptsTypes="AA">
                                          <p:cBhvr>
                                            <p:cTn id="65" dur="500" fill="hold"/>
                                            <p:tgtEl>
                                              <p:spTgt spid="236"/>
                                            </p:tgtEl>
                                            <p:attrNameLst>
                                              <p:attrName>ppt_x</p:attrName>
                                              <p:attrName>ppt_y</p:attrName>
                                            </p:attrNameLst>
                                          </p:cBhvr>
                                          <p:rCtr x="0" y="-3495"/>
                                        </p:animMotion>
                                      </p:childTnLst>
                                    </p:cTn>
                                  </p:par>
                                  <p:par>
                                    <p:cTn id="66" presetID="10" presetClass="entr" presetSubtype="0" fill="hold" grpId="0" nodeType="withEffect">
                                      <p:stCondLst>
                                        <p:cond delay="600"/>
                                      </p:stCondLst>
                                      <p:childTnLst>
                                        <p:set>
                                          <p:cBhvr>
                                            <p:cTn id="67" dur="1" fill="hold">
                                              <p:stCondLst>
                                                <p:cond delay="0"/>
                                              </p:stCondLst>
                                            </p:cTn>
                                            <p:tgtEl>
                                              <p:spTgt spid="234"/>
                                            </p:tgtEl>
                                            <p:attrNameLst>
                                              <p:attrName>style.visibility</p:attrName>
                                            </p:attrNameLst>
                                          </p:cBhvr>
                                          <p:to>
                                            <p:strVal val="visible"/>
                                          </p:to>
                                        </p:set>
                                        <p:animEffect transition="in" filter="fade">
                                          <p:cBhvr>
                                            <p:cTn id="68" dur="500"/>
                                            <p:tgtEl>
                                              <p:spTgt spid="234"/>
                                            </p:tgtEl>
                                          </p:cBhvr>
                                        </p:animEffect>
                                      </p:childTnLst>
                                    </p:cTn>
                                  </p:par>
                                  <p:par>
                                    <p:cTn id="69" presetID="64" presetClass="path" presetSubtype="0" decel="100000" fill="hold" grpId="1" nodeType="withEffect">
                                      <p:stCondLst>
                                        <p:cond delay="600"/>
                                      </p:stCondLst>
                                      <p:childTnLst>
                                        <p:animMotion origin="layout" path="M -2.29167E-6 0.06991 L -2.29167E-6 -3.7037E-6 " pathEditMode="relative" rAng="0" ptsTypes="AA">
                                          <p:cBhvr>
                                            <p:cTn id="70" dur="500" fill="hold"/>
                                            <p:tgtEl>
                                              <p:spTgt spid="234"/>
                                            </p:tgtEl>
                                            <p:attrNameLst>
                                              <p:attrName>ppt_x</p:attrName>
                                              <p:attrName>ppt_y</p:attrName>
                                            </p:attrNameLst>
                                          </p:cBhvr>
                                          <p:rCtr x="0" y="-3495"/>
                                        </p:animMotion>
                                      </p:childTnLst>
                                    </p:cTn>
                                  </p:par>
                                  <p:par>
                                    <p:cTn id="71" presetID="10" presetClass="entr" presetSubtype="0" fill="hold" grpId="0" nodeType="withEffect">
                                      <p:stCondLst>
                                        <p:cond delay="600"/>
                                      </p:stCondLst>
                                      <p:childTnLst>
                                        <p:set>
                                          <p:cBhvr>
                                            <p:cTn id="72" dur="1" fill="hold">
                                              <p:stCondLst>
                                                <p:cond delay="0"/>
                                              </p:stCondLst>
                                            </p:cTn>
                                            <p:tgtEl>
                                              <p:spTgt spid="226"/>
                                            </p:tgtEl>
                                            <p:attrNameLst>
                                              <p:attrName>style.visibility</p:attrName>
                                            </p:attrNameLst>
                                          </p:cBhvr>
                                          <p:to>
                                            <p:strVal val="visible"/>
                                          </p:to>
                                        </p:set>
                                        <p:animEffect transition="in" filter="fade">
                                          <p:cBhvr>
                                            <p:cTn id="73" dur="500"/>
                                            <p:tgtEl>
                                              <p:spTgt spid="226"/>
                                            </p:tgtEl>
                                          </p:cBhvr>
                                        </p:animEffect>
                                      </p:childTnLst>
                                    </p:cTn>
                                  </p:par>
                                  <p:par>
                                    <p:cTn id="74" presetID="64" presetClass="path" presetSubtype="0" decel="100000" fill="hold" grpId="1" nodeType="withEffect">
                                      <p:stCondLst>
                                        <p:cond delay="600"/>
                                      </p:stCondLst>
                                      <p:childTnLst>
                                        <p:animMotion origin="layout" path="M -2.29167E-6 0.06991 L -2.29167E-6 -3.7037E-6 " pathEditMode="relative" rAng="0" ptsTypes="AA">
                                          <p:cBhvr>
                                            <p:cTn id="75" dur="500" fill="hold"/>
                                            <p:tgtEl>
                                              <p:spTgt spid="226"/>
                                            </p:tgtEl>
                                            <p:attrNameLst>
                                              <p:attrName>ppt_x</p:attrName>
                                              <p:attrName>ppt_y</p:attrName>
                                            </p:attrNameLst>
                                          </p:cBhvr>
                                          <p:rCtr x="0" y="-3495"/>
                                        </p:animMotion>
                                      </p:childTnLst>
                                    </p:cTn>
                                  </p:par>
                                  <p:par>
                                    <p:cTn id="76" presetID="10" presetClass="entr" presetSubtype="0" fill="hold" grpId="0" nodeType="withEffect">
                                      <p:stCondLst>
                                        <p:cond delay="600"/>
                                      </p:stCondLst>
                                      <p:childTnLst>
                                        <p:set>
                                          <p:cBhvr>
                                            <p:cTn id="77" dur="1" fill="hold">
                                              <p:stCondLst>
                                                <p:cond delay="0"/>
                                              </p:stCondLst>
                                            </p:cTn>
                                            <p:tgtEl>
                                              <p:spTgt spid="233"/>
                                            </p:tgtEl>
                                            <p:attrNameLst>
                                              <p:attrName>style.visibility</p:attrName>
                                            </p:attrNameLst>
                                          </p:cBhvr>
                                          <p:to>
                                            <p:strVal val="visible"/>
                                          </p:to>
                                        </p:set>
                                        <p:animEffect transition="in" filter="fade">
                                          <p:cBhvr>
                                            <p:cTn id="78" dur="500"/>
                                            <p:tgtEl>
                                              <p:spTgt spid="233"/>
                                            </p:tgtEl>
                                          </p:cBhvr>
                                        </p:animEffect>
                                      </p:childTnLst>
                                    </p:cTn>
                                  </p:par>
                                  <p:par>
                                    <p:cTn id="79" presetID="64" presetClass="path" presetSubtype="0" decel="100000" fill="hold" grpId="1" nodeType="withEffect">
                                      <p:stCondLst>
                                        <p:cond delay="600"/>
                                      </p:stCondLst>
                                      <p:childTnLst>
                                        <p:animMotion origin="layout" path="M -2.29167E-6 0.06991 L -2.29167E-6 -3.7037E-6 " pathEditMode="relative" rAng="0" ptsTypes="AA">
                                          <p:cBhvr>
                                            <p:cTn id="80" dur="500" fill="hold"/>
                                            <p:tgtEl>
                                              <p:spTgt spid="233"/>
                                            </p:tgtEl>
                                            <p:attrNameLst>
                                              <p:attrName>ppt_x</p:attrName>
                                              <p:attrName>ppt_y</p:attrName>
                                            </p:attrNameLst>
                                          </p:cBhvr>
                                          <p:rCtr x="0" y="-34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 grpId="0" animBg="1"/>
          <p:bldP spid="217" grpId="1" animBg="1"/>
          <p:bldP spid="220" grpId="0" animBg="1"/>
          <p:bldP spid="220" grpId="1" animBg="1"/>
          <p:bldP spid="223" grpId="0" animBg="1"/>
          <p:bldP spid="223" grpId="1" animBg="1"/>
          <p:bldP spid="226" grpId="0" animBg="1"/>
          <p:bldP spid="226" grpId="1" animBg="1"/>
          <p:bldP spid="4" grpId="0"/>
          <p:bldP spid="4" grpId="1"/>
          <p:bldP spid="13" grpId="0">
            <p:tmplLst>
              <p:tmpl>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3" grpId="1">
            <p:tmplLst>
              <p:tmpl>
                <p:tnLst>
                  <p:par>
                    <p:cTn presetID="64" presetClass="path" presetSubtype="0" decel="100000" fill="hold" nodeType="withEffect">
                      <p:stCondLst>
                        <p:cond delay="0"/>
                      </p:stCondLst>
                      <p:childTnLst>
                        <p:animMotion origin="layout" path="M -2.29167E-6 0.06991 L -2.29167E-6 -3.7037E-6 " pathEditMode="relative" rAng="0" ptsTypes="AA">
                          <p:cBhvr>
                            <p:cTn dur="500" fill="hold"/>
                            <p:tgtEl>
                              <p:spTgt spid="13"/>
                            </p:tgtEl>
                            <p:attrNameLst>
                              <p:attrName>ppt_x</p:attrName>
                              <p:attrName>ppt_y</p:attrName>
                            </p:attrNameLst>
                          </p:cBhvr>
                          <p:rCtr x="0" y="-3495"/>
                        </p:animMotion>
                      </p:childTnLst>
                    </p:cTn>
                  </p:par>
                </p:tnLst>
              </p:tmpl>
            </p:tmplLst>
          </p:bldP>
          <p:bldP spid="230" grpId="0"/>
          <p:bldP spid="230" grpId="1"/>
          <p:bldP spid="231" grpId="0">
            <p:tmplLst>
              <p:tmpl>
                <p:tnLst>
                  <p:par>
                    <p:cTn presetID="10" presetClass="entr" presetSubtype="0" fill="hold" nodeType="withEffect">
                      <p:stCondLst>
                        <p:cond delay="200"/>
                      </p:stCondLst>
                      <p:childTnLst>
                        <p:set>
                          <p:cBhvr>
                            <p:cTn dur="1" fill="hold">
                              <p:stCondLst>
                                <p:cond delay="0"/>
                              </p:stCondLst>
                            </p:cTn>
                            <p:tgtEl>
                              <p:spTgt spid="231"/>
                            </p:tgtEl>
                            <p:attrNameLst>
                              <p:attrName>style.visibility</p:attrName>
                            </p:attrNameLst>
                          </p:cBhvr>
                          <p:to>
                            <p:strVal val="visible"/>
                          </p:to>
                        </p:set>
                        <p:animEffect transition="in" filter="fade">
                          <p:cBhvr>
                            <p:cTn dur="500"/>
                            <p:tgtEl>
                              <p:spTgt spid="231"/>
                            </p:tgtEl>
                          </p:cBhvr>
                        </p:animEffect>
                      </p:childTnLst>
                    </p:cTn>
                  </p:par>
                </p:tnLst>
              </p:tmpl>
            </p:tmplLst>
          </p:bldP>
          <p:bldP spid="231" grpId="1">
            <p:tmplLst>
              <p:tmpl>
                <p:tnLst>
                  <p:par>
                    <p:cTn presetID="64" presetClass="path" presetSubtype="0" decel="100000" fill="hold" nodeType="withEffect">
                      <p:stCondLst>
                        <p:cond delay="200"/>
                      </p:stCondLst>
                      <p:childTnLst>
                        <p:animMotion origin="layout" path="M -2.29167E-6 0.06991 L -2.29167E-6 -3.7037E-6 " pathEditMode="relative" rAng="0" ptsTypes="AA">
                          <p:cBhvr>
                            <p:cTn dur="500" fill="hold"/>
                            <p:tgtEl>
                              <p:spTgt spid="231"/>
                            </p:tgtEl>
                            <p:attrNameLst>
                              <p:attrName>ppt_x</p:attrName>
                              <p:attrName>ppt_y</p:attrName>
                            </p:attrNameLst>
                          </p:cBhvr>
                          <p:rCtr x="0" y="-3495"/>
                        </p:animMotion>
                      </p:childTnLst>
                    </p:cTn>
                  </p:par>
                </p:tnLst>
              </p:tmpl>
            </p:tmplLst>
          </p:bldP>
          <p:bldP spid="233" grpId="0"/>
          <p:bldP spid="233" grpId="1"/>
          <p:bldP spid="234" grpId="0">
            <p:tmplLst>
              <p:tmpl>
                <p:tnLst>
                  <p:par>
                    <p:cTn presetID="10" presetClass="entr" presetSubtype="0" fill="hold" nodeType="withEffect">
                      <p:stCondLst>
                        <p:cond delay="600"/>
                      </p:stCondLst>
                      <p:childTnLst>
                        <p:set>
                          <p:cBhvr>
                            <p:cTn dur="1" fill="hold">
                              <p:stCondLst>
                                <p:cond delay="0"/>
                              </p:stCondLst>
                            </p:cTn>
                            <p:tgtEl>
                              <p:spTgt spid="234"/>
                            </p:tgtEl>
                            <p:attrNameLst>
                              <p:attrName>style.visibility</p:attrName>
                            </p:attrNameLst>
                          </p:cBhvr>
                          <p:to>
                            <p:strVal val="visible"/>
                          </p:to>
                        </p:set>
                        <p:animEffect transition="in" filter="fade">
                          <p:cBhvr>
                            <p:cTn dur="500"/>
                            <p:tgtEl>
                              <p:spTgt spid="234"/>
                            </p:tgtEl>
                          </p:cBhvr>
                        </p:animEffect>
                      </p:childTnLst>
                    </p:cTn>
                  </p:par>
                </p:tnLst>
              </p:tmpl>
            </p:tmplLst>
          </p:bldP>
          <p:bldP spid="234" grpId="1">
            <p:tmplLst>
              <p:tmpl>
                <p:tnLst>
                  <p:par>
                    <p:cTn presetID="64" presetClass="path" presetSubtype="0" decel="100000" fill="hold" nodeType="withEffect">
                      <p:stCondLst>
                        <p:cond delay="600"/>
                      </p:stCondLst>
                      <p:childTnLst>
                        <p:animMotion origin="layout" path="M -2.29167E-6 0.06991 L -2.29167E-6 -3.7037E-6 " pathEditMode="relative" rAng="0" ptsTypes="AA">
                          <p:cBhvr>
                            <p:cTn dur="500" fill="hold"/>
                            <p:tgtEl>
                              <p:spTgt spid="234"/>
                            </p:tgtEl>
                            <p:attrNameLst>
                              <p:attrName>ppt_x</p:attrName>
                              <p:attrName>ppt_y</p:attrName>
                            </p:attrNameLst>
                          </p:cBhvr>
                          <p:rCtr x="0" y="-3495"/>
                        </p:animMotion>
                      </p:childTnLst>
                    </p:cTn>
                  </p:par>
                </p:tnLst>
              </p:tmpl>
            </p:tmplLst>
          </p:bldP>
          <p:bldP spid="236" grpId="0"/>
          <p:bldP spid="236" grpId="1"/>
          <p:bldP spid="237" grpId="0">
            <p:tmplLst>
              <p:tmpl>
                <p:tnLst>
                  <p:par>
                    <p:cTn presetID="10" presetClass="entr" presetSubtype="0" fill="hold" nodeType="withEffect">
                      <p:stCondLst>
                        <p:cond delay="400"/>
                      </p:stCondLst>
                      <p:childTnLst>
                        <p:set>
                          <p:cBhvr>
                            <p:cTn dur="1" fill="hold">
                              <p:stCondLst>
                                <p:cond delay="0"/>
                              </p:stCondLst>
                            </p:cTn>
                            <p:tgtEl>
                              <p:spTgt spid="237"/>
                            </p:tgtEl>
                            <p:attrNameLst>
                              <p:attrName>style.visibility</p:attrName>
                            </p:attrNameLst>
                          </p:cBhvr>
                          <p:to>
                            <p:strVal val="visible"/>
                          </p:to>
                        </p:set>
                        <p:animEffect transition="in" filter="fade">
                          <p:cBhvr>
                            <p:cTn dur="500"/>
                            <p:tgtEl>
                              <p:spTgt spid="237"/>
                            </p:tgtEl>
                          </p:cBhvr>
                        </p:animEffect>
                      </p:childTnLst>
                    </p:cTn>
                  </p:par>
                </p:tnLst>
              </p:tmpl>
            </p:tmplLst>
          </p:bldP>
          <p:bldP spid="237" grpId="1">
            <p:tmplLst>
              <p:tmpl>
                <p:tnLst>
                  <p:par>
                    <p:cTn presetID="64" presetClass="path" presetSubtype="0" decel="100000" fill="hold" nodeType="withEffect">
                      <p:stCondLst>
                        <p:cond delay="400"/>
                      </p:stCondLst>
                      <p:childTnLst>
                        <p:animMotion origin="layout" path="M -2.29167E-6 0.06991 L -2.29167E-6 -3.7037E-6 " pathEditMode="relative" rAng="0" ptsTypes="AA">
                          <p:cBhvr>
                            <p:cTn dur="500" fill="hold"/>
                            <p:tgtEl>
                              <p:spTgt spid="237"/>
                            </p:tgtEl>
                            <p:attrNameLst>
                              <p:attrName>ppt_x</p:attrName>
                              <p:attrName>ppt_y</p:attrName>
                            </p:attrNameLst>
                          </p:cBhvr>
                          <p:rCtr x="0" y="-3495"/>
                        </p:animMotion>
                      </p:childTnLst>
                    </p:cTn>
                  </p:par>
                </p:tnLst>
              </p:tmpl>
            </p:tmplLst>
          </p:bldP>
          <p:bldP spid="238" grpId="0"/>
          <p:bldP spid="238" grpId="1"/>
          <p:bldP spid="238" grpId="2"/>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39"/>
                                            </p:tgtEl>
                                            <p:attrNameLst>
                                              <p:attrName>style.visibility</p:attrName>
                                            </p:attrNameLst>
                                          </p:cBhvr>
                                          <p:to>
                                            <p:strVal val="visible"/>
                                          </p:to>
                                        </p:set>
                                        <p:anim calcmode="lin" valueType="num">
                                          <p:cBhvr>
                                            <p:cTn id="7" dur="250" fill="hold"/>
                                            <p:tgtEl>
                                              <p:spTgt spid="239"/>
                                            </p:tgtEl>
                                            <p:attrNameLst>
                                              <p:attrName>ppt_w</p:attrName>
                                            </p:attrNameLst>
                                          </p:cBhvr>
                                          <p:tavLst>
                                            <p:tav tm="0">
                                              <p:val>
                                                <p:fltVal val="0"/>
                                              </p:val>
                                            </p:tav>
                                            <p:tav tm="100000">
                                              <p:val>
                                                <p:strVal val="#ppt_w"/>
                                              </p:val>
                                            </p:tav>
                                          </p:tavLst>
                                        </p:anim>
                                        <p:anim calcmode="lin" valueType="num">
                                          <p:cBhvr>
                                            <p:cTn id="8" dur="250" fill="hold"/>
                                            <p:tgtEl>
                                              <p:spTgt spid="239"/>
                                            </p:tgtEl>
                                            <p:attrNameLst>
                                              <p:attrName>ppt_h</p:attrName>
                                            </p:attrNameLst>
                                          </p:cBhvr>
                                          <p:tavLst>
                                            <p:tav tm="0">
                                              <p:val>
                                                <p:fltVal val="0"/>
                                              </p:val>
                                            </p:tav>
                                            <p:tav tm="100000">
                                              <p:val>
                                                <p:strVal val="#ppt_h"/>
                                              </p:val>
                                            </p:tav>
                                          </p:tavLst>
                                        </p:anim>
                                      </p:childTnLst>
                                    </p:cTn>
                                  </p:par>
                                  <p:par>
                                    <p:cTn id="9" presetID="6" presetClass="emph" presetSubtype="0" fill="hold" nodeType="withEffect">
                                      <p:stCondLst>
                                        <p:cond delay="0"/>
                                      </p:stCondLst>
                                      <p:childTnLst>
                                        <p:animScale>
                                          <p:cBhvr>
                                            <p:cTn id="10" dur="1000" fill="hold"/>
                                            <p:tgtEl>
                                              <p:spTgt spid="239"/>
                                            </p:tgtEl>
                                          </p:cBhvr>
                                          <p:by x="110000" y="110000"/>
                                        </p:animScale>
                                      </p:childTnLst>
                                    </p:cTn>
                                  </p:par>
                                  <p:par>
                                    <p:cTn id="11" presetID="23" presetClass="entr" presetSubtype="16" fill="hold" grpId="0" nodeType="withEffect">
                                      <p:stCondLst>
                                        <p:cond delay="0"/>
                                      </p:stCondLst>
                                      <p:childTnLst>
                                        <p:set>
                                          <p:cBhvr>
                                            <p:cTn id="12" dur="1" fill="hold">
                                              <p:stCondLst>
                                                <p:cond delay="0"/>
                                              </p:stCondLst>
                                            </p:cTn>
                                            <p:tgtEl>
                                              <p:spTgt spid="238"/>
                                            </p:tgtEl>
                                            <p:attrNameLst>
                                              <p:attrName>style.visibility</p:attrName>
                                            </p:attrNameLst>
                                          </p:cBhvr>
                                          <p:to>
                                            <p:strVal val="visible"/>
                                          </p:to>
                                        </p:set>
                                        <p:anim calcmode="lin" valueType="num">
                                          <p:cBhvr>
                                            <p:cTn id="13" dur="250" fill="hold"/>
                                            <p:tgtEl>
                                              <p:spTgt spid="238"/>
                                            </p:tgtEl>
                                            <p:attrNameLst>
                                              <p:attrName>ppt_w</p:attrName>
                                            </p:attrNameLst>
                                          </p:cBhvr>
                                          <p:tavLst>
                                            <p:tav tm="0">
                                              <p:val>
                                                <p:fltVal val="0"/>
                                              </p:val>
                                            </p:tav>
                                            <p:tav tm="100000">
                                              <p:val>
                                                <p:strVal val="#ppt_w"/>
                                              </p:val>
                                            </p:tav>
                                          </p:tavLst>
                                        </p:anim>
                                        <p:anim calcmode="lin" valueType="num">
                                          <p:cBhvr>
                                            <p:cTn id="14" dur="250" fill="hold"/>
                                            <p:tgtEl>
                                              <p:spTgt spid="238"/>
                                            </p:tgtEl>
                                            <p:attrNameLst>
                                              <p:attrName>ppt_h</p:attrName>
                                            </p:attrNameLst>
                                          </p:cBhvr>
                                          <p:tavLst>
                                            <p:tav tm="0">
                                              <p:val>
                                                <p:fltVal val="0"/>
                                              </p:val>
                                            </p:tav>
                                            <p:tav tm="100000">
                                              <p:val>
                                                <p:strVal val="#ppt_h"/>
                                              </p:val>
                                            </p:tav>
                                          </p:tavLst>
                                        </p:anim>
                                      </p:childTnLst>
                                    </p:cTn>
                                  </p:par>
                                  <p:par>
                                    <p:cTn id="15" presetID="6" presetClass="emph" presetSubtype="0" fill="hold" grpId="1" nodeType="withEffect">
                                      <p:stCondLst>
                                        <p:cond delay="0"/>
                                      </p:stCondLst>
                                      <p:childTnLst>
                                        <p:animScale>
                                          <p:cBhvr>
                                            <p:cTn id="16" dur="1000" fill="hold"/>
                                            <p:tgtEl>
                                              <p:spTgt spid="238"/>
                                            </p:tgtEl>
                                          </p:cBhvr>
                                          <p:by x="110000" y="110000"/>
                                        </p:animScale>
                                      </p:childTnLst>
                                    </p:cTn>
                                  </p:par>
                                  <p:par>
                                    <p:cTn id="17" presetID="6" presetClass="emph" presetSubtype="0" fill="hold" grpId="2" nodeType="withEffect">
                                      <p:stCondLst>
                                        <p:cond delay="0"/>
                                      </p:stCondLst>
                                      <p:childTnLst>
                                        <p:animScale>
                                          <p:cBhvr>
                                            <p:cTn id="18" dur="250" fill="hold"/>
                                            <p:tgtEl>
                                              <p:spTgt spid="238"/>
                                            </p:tgtEl>
                                          </p:cBhvr>
                                          <p:by x="91000" y="91000"/>
                                        </p:animScale>
                                      </p:childTnLst>
                                    </p:cTn>
                                  </p:par>
                                  <p:par>
                                    <p:cTn id="19" presetID="6" presetClass="emph" presetSubtype="0" fill="hold" nodeType="withEffect">
                                      <p:stCondLst>
                                        <p:cond delay="0"/>
                                      </p:stCondLst>
                                      <p:childTnLst>
                                        <p:animScale>
                                          <p:cBhvr>
                                            <p:cTn id="20" dur="250" fill="hold"/>
                                            <p:tgtEl>
                                              <p:spTgt spid="239"/>
                                            </p:tgtEl>
                                          </p:cBhvr>
                                          <p:by x="91000" y="91000"/>
                                        </p:animScale>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64" presetClass="path" presetSubtype="0" decel="100000" fill="hold" grpId="1" nodeType="withEffect">
                                      <p:stCondLst>
                                        <p:cond delay="0"/>
                                      </p:stCondLst>
                                      <p:childTnLst>
                                        <p:animMotion origin="layout" path="M -2.29167E-6 0.06991 L -2.29167E-6 -3.7037E-6 " pathEditMode="relative" rAng="0" ptsTypes="AA">
                                          <p:cBhvr>
                                            <p:cTn id="25" dur="500" fill="hold"/>
                                            <p:tgtEl>
                                              <p:spTgt spid="13"/>
                                            </p:tgtEl>
                                            <p:attrNameLst>
                                              <p:attrName>ppt_x</p:attrName>
                                              <p:attrName>ppt_y</p:attrName>
                                            </p:attrNameLst>
                                          </p:cBhvr>
                                          <p:rCtr x="0" y="-3495"/>
                                        </p:animMotion>
                                      </p:childTnLst>
                                    </p:cTn>
                                  </p:par>
                                  <p:par>
                                    <p:cTn id="26" presetID="10" presetClass="entr" presetSubtype="0" fill="hold" grpId="0" nodeType="withEffect">
                                      <p:stCondLst>
                                        <p:cond delay="0"/>
                                      </p:stCondLst>
                                      <p:childTnLst>
                                        <p:set>
                                          <p:cBhvr>
                                            <p:cTn id="27" dur="1" fill="hold">
                                              <p:stCondLst>
                                                <p:cond delay="0"/>
                                              </p:stCondLst>
                                            </p:cTn>
                                            <p:tgtEl>
                                              <p:spTgt spid="217"/>
                                            </p:tgtEl>
                                            <p:attrNameLst>
                                              <p:attrName>style.visibility</p:attrName>
                                            </p:attrNameLst>
                                          </p:cBhvr>
                                          <p:to>
                                            <p:strVal val="visible"/>
                                          </p:to>
                                        </p:set>
                                        <p:animEffect transition="in" filter="fade">
                                          <p:cBhvr>
                                            <p:cTn id="28" dur="500"/>
                                            <p:tgtEl>
                                              <p:spTgt spid="217"/>
                                            </p:tgtEl>
                                          </p:cBhvr>
                                        </p:animEffect>
                                      </p:childTnLst>
                                    </p:cTn>
                                  </p:par>
                                  <p:par>
                                    <p:cTn id="29" presetID="64" presetClass="path" presetSubtype="0" decel="100000" fill="hold" grpId="1" nodeType="withEffect">
                                      <p:stCondLst>
                                        <p:cond delay="0"/>
                                      </p:stCondLst>
                                      <p:childTnLst>
                                        <p:animMotion origin="layout" path="M -2.29167E-6 0.06991 L -2.29167E-6 -3.7037E-6 " pathEditMode="relative" rAng="0" ptsTypes="AA">
                                          <p:cBhvr>
                                            <p:cTn id="30" dur="500" fill="hold"/>
                                            <p:tgtEl>
                                              <p:spTgt spid="217"/>
                                            </p:tgtEl>
                                            <p:attrNameLst>
                                              <p:attrName>ppt_x</p:attrName>
                                              <p:attrName>ppt_y</p:attrName>
                                            </p:attrNameLst>
                                          </p:cBhvr>
                                          <p:rCtr x="0" y="-3495"/>
                                        </p:animMotion>
                                      </p:childTnLst>
                                    </p:cTn>
                                  </p:par>
                                  <p:par>
                                    <p:cTn id="31" presetID="10"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par>
                                    <p:cTn id="34" presetID="64" presetClass="path" presetSubtype="0" decel="100000" fill="hold" grpId="1" nodeType="withEffect">
                                      <p:stCondLst>
                                        <p:cond delay="0"/>
                                      </p:stCondLst>
                                      <p:childTnLst>
                                        <p:animMotion origin="layout" path="M -2.29167E-6 0.06991 L -2.29167E-6 -3.7037E-6 " pathEditMode="relative" rAng="0" ptsTypes="AA">
                                          <p:cBhvr>
                                            <p:cTn id="35" dur="500" fill="hold"/>
                                            <p:tgtEl>
                                              <p:spTgt spid="4"/>
                                            </p:tgtEl>
                                            <p:attrNameLst>
                                              <p:attrName>ppt_x</p:attrName>
                                              <p:attrName>ppt_y</p:attrName>
                                            </p:attrNameLst>
                                          </p:cBhvr>
                                          <p:rCtr x="0" y="-3495"/>
                                        </p:animMotion>
                                      </p:childTnLst>
                                    </p:cTn>
                                  </p:par>
                                  <p:par>
                                    <p:cTn id="36" presetID="10" presetClass="entr" presetSubtype="0" fill="hold" grpId="0" nodeType="withEffect">
                                      <p:stCondLst>
                                        <p:cond delay="200"/>
                                      </p:stCondLst>
                                      <p:childTnLst>
                                        <p:set>
                                          <p:cBhvr>
                                            <p:cTn id="37" dur="1" fill="hold">
                                              <p:stCondLst>
                                                <p:cond delay="0"/>
                                              </p:stCondLst>
                                            </p:cTn>
                                            <p:tgtEl>
                                              <p:spTgt spid="231"/>
                                            </p:tgtEl>
                                            <p:attrNameLst>
                                              <p:attrName>style.visibility</p:attrName>
                                            </p:attrNameLst>
                                          </p:cBhvr>
                                          <p:to>
                                            <p:strVal val="visible"/>
                                          </p:to>
                                        </p:set>
                                        <p:animEffect transition="in" filter="fade">
                                          <p:cBhvr>
                                            <p:cTn id="38" dur="500"/>
                                            <p:tgtEl>
                                              <p:spTgt spid="231"/>
                                            </p:tgtEl>
                                          </p:cBhvr>
                                        </p:animEffect>
                                      </p:childTnLst>
                                    </p:cTn>
                                  </p:par>
                                  <p:par>
                                    <p:cTn id="39" presetID="64" presetClass="path" presetSubtype="0" decel="100000" fill="hold" grpId="1" nodeType="withEffect">
                                      <p:stCondLst>
                                        <p:cond delay="200"/>
                                      </p:stCondLst>
                                      <p:childTnLst>
                                        <p:animMotion origin="layout" path="M -2.29167E-6 0.06991 L -2.29167E-6 -3.7037E-6 " pathEditMode="relative" rAng="0" ptsTypes="AA">
                                          <p:cBhvr>
                                            <p:cTn id="40" dur="500" fill="hold"/>
                                            <p:tgtEl>
                                              <p:spTgt spid="231"/>
                                            </p:tgtEl>
                                            <p:attrNameLst>
                                              <p:attrName>ppt_x</p:attrName>
                                              <p:attrName>ppt_y</p:attrName>
                                            </p:attrNameLst>
                                          </p:cBhvr>
                                          <p:rCtr x="0" y="-3495"/>
                                        </p:animMotion>
                                      </p:childTnLst>
                                    </p:cTn>
                                  </p:par>
                                  <p:par>
                                    <p:cTn id="41" presetID="10" presetClass="entr" presetSubtype="0" fill="hold" grpId="0" nodeType="withEffect">
                                      <p:stCondLst>
                                        <p:cond delay="200"/>
                                      </p:stCondLst>
                                      <p:childTnLst>
                                        <p:set>
                                          <p:cBhvr>
                                            <p:cTn id="42" dur="1" fill="hold">
                                              <p:stCondLst>
                                                <p:cond delay="0"/>
                                              </p:stCondLst>
                                            </p:cTn>
                                            <p:tgtEl>
                                              <p:spTgt spid="220"/>
                                            </p:tgtEl>
                                            <p:attrNameLst>
                                              <p:attrName>style.visibility</p:attrName>
                                            </p:attrNameLst>
                                          </p:cBhvr>
                                          <p:to>
                                            <p:strVal val="visible"/>
                                          </p:to>
                                        </p:set>
                                        <p:animEffect transition="in" filter="fade">
                                          <p:cBhvr>
                                            <p:cTn id="43" dur="500"/>
                                            <p:tgtEl>
                                              <p:spTgt spid="220"/>
                                            </p:tgtEl>
                                          </p:cBhvr>
                                        </p:animEffect>
                                      </p:childTnLst>
                                    </p:cTn>
                                  </p:par>
                                  <p:par>
                                    <p:cTn id="44" presetID="64" presetClass="path" presetSubtype="0" decel="100000" fill="hold" grpId="1" nodeType="withEffect">
                                      <p:stCondLst>
                                        <p:cond delay="200"/>
                                      </p:stCondLst>
                                      <p:childTnLst>
                                        <p:animMotion origin="layout" path="M -2.29167E-6 0.06991 L -2.29167E-6 -3.7037E-6 " pathEditMode="relative" rAng="0" ptsTypes="AA">
                                          <p:cBhvr>
                                            <p:cTn id="45" dur="500" fill="hold"/>
                                            <p:tgtEl>
                                              <p:spTgt spid="220"/>
                                            </p:tgtEl>
                                            <p:attrNameLst>
                                              <p:attrName>ppt_x</p:attrName>
                                              <p:attrName>ppt_y</p:attrName>
                                            </p:attrNameLst>
                                          </p:cBhvr>
                                          <p:rCtr x="0" y="-3495"/>
                                        </p:animMotion>
                                      </p:childTnLst>
                                    </p:cTn>
                                  </p:par>
                                  <p:par>
                                    <p:cTn id="46" presetID="10" presetClass="entr" presetSubtype="0" fill="hold" grpId="0" nodeType="withEffect">
                                      <p:stCondLst>
                                        <p:cond delay="200"/>
                                      </p:stCondLst>
                                      <p:childTnLst>
                                        <p:set>
                                          <p:cBhvr>
                                            <p:cTn id="47" dur="1" fill="hold">
                                              <p:stCondLst>
                                                <p:cond delay="0"/>
                                              </p:stCondLst>
                                            </p:cTn>
                                            <p:tgtEl>
                                              <p:spTgt spid="230"/>
                                            </p:tgtEl>
                                            <p:attrNameLst>
                                              <p:attrName>style.visibility</p:attrName>
                                            </p:attrNameLst>
                                          </p:cBhvr>
                                          <p:to>
                                            <p:strVal val="visible"/>
                                          </p:to>
                                        </p:set>
                                        <p:animEffect transition="in" filter="fade">
                                          <p:cBhvr>
                                            <p:cTn id="48" dur="500"/>
                                            <p:tgtEl>
                                              <p:spTgt spid="230"/>
                                            </p:tgtEl>
                                          </p:cBhvr>
                                        </p:animEffect>
                                      </p:childTnLst>
                                    </p:cTn>
                                  </p:par>
                                  <p:par>
                                    <p:cTn id="49" presetID="64" presetClass="path" presetSubtype="0" decel="100000" fill="hold" grpId="1" nodeType="withEffect">
                                      <p:stCondLst>
                                        <p:cond delay="200"/>
                                      </p:stCondLst>
                                      <p:childTnLst>
                                        <p:animMotion origin="layout" path="M -2.29167E-6 0.06991 L -2.29167E-6 -3.7037E-6 " pathEditMode="relative" rAng="0" ptsTypes="AA">
                                          <p:cBhvr>
                                            <p:cTn id="50" dur="500" fill="hold"/>
                                            <p:tgtEl>
                                              <p:spTgt spid="230"/>
                                            </p:tgtEl>
                                            <p:attrNameLst>
                                              <p:attrName>ppt_x</p:attrName>
                                              <p:attrName>ppt_y</p:attrName>
                                            </p:attrNameLst>
                                          </p:cBhvr>
                                          <p:rCtr x="0" y="-3495"/>
                                        </p:animMotion>
                                      </p:childTnLst>
                                    </p:cTn>
                                  </p:par>
                                  <p:par>
                                    <p:cTn id="51" presetID="10" presetClass="entr" presetSubtype="0" fill="hold" grpId="0" nodeType="withEffect">
                                      <p:stCondLst>
                                        <p:cond delay="400"/>
                                      </p:stCondLst>
                                      <p:childTnLst>
                                        <p:set>
                                          <p:cBhvr>
                                            <p:cTn id="52" dur="1" fill="hold">
                                              <p:stCondLst>
                                                <p:cond delay="0"/>
                                              </p:stCondLst>
                                            </p:cTn>
                                            <p:tgtEl>
                                              <p:spTgt spid="237"/>
                                            </p:tgtEl>
                                            <p:attrNameLst>
                                              <p:attrName>style.visibility</p:attrName>
                                            </p:attrNameLst>
                                          </p:cBhvr>
                                          <p:to>
                                            <p:strVal val="visible"/>
                                          </p:to>
                                        </p:set>
                                        <p:animEffect transition="in" filter="fade">
                                          <p:cBhvr>
                                            <p:cTn id="53" dur="500"/>
                                            <p:tgtEl>
                                              <p:spTgt spid="237"/>
                                            </p:tgtEl>
                                          </p:cBhvr>
                                        </p:animEffect>
                                      </p:childTnLst>
                                    </p:cTn>
                                  </p:par>
                                  <p:par>
                                    <p:cTn id="54" presetID="64" presetClass="path" presetSubtype="0" decel="100000" fill="hold" grpId="1" nodeType="withEffect">
                                      <p:stCondLst>
                                        <p:cond delay="400"/>
                                      </p:stCondLst>
                                      <p:childTnLst>
                                        <p:animMotion origin="layout" path="M -2.29167E-6 0.06991 L -2.29167E-6 -3.7037E-6 " pathEditMode="relative" rAng="0" ptsTypes="AA">
                                          <p:cBhvr>
                                            <p:cTn id="55" dur="500" fill="hold"/>
                                            <p:tgtEl>
                                              <p:spTgt spid="237"/>
                                            </p:tgtEl>
                                            <p:attrNameLst>
                                              <p:attrName>ppt_x</p:attrName>
                                              <p:attrName>ppt_y</p:attrName>
                                            </p:attrNameLst>
                                          </p:cBhvr>
                                          <p:rCtr x="0" y="-3495"/>
                                        </p:animMotion>
                                      </p:childTnLst>
                                    </p:cTn>
                                  </p:par>
                                  <p:par>
                                    <p:cTn id="56" presetID="10" presetClass="entr" presetSubtype="0" fill="hold" grpId="0" nodeType="withEffect">
                                      <p:stCondLst>
                                        <p:cond delay="400"/>
                                      </p:stCondLst>
                                      <p:childTnLst>
                                        <p:set>
                                          <p:cBhvr>
                                            <p:cTn id="57" dur="1" fill="hold">
                                              <p:stCondLst>
                                                <p:cond delay="0"/>
                                              </p:stCondLst>
                                            </p:cTn>
                                            <p:tgtEl>
                                              <p:spTgt spid="223"/>
                                            </p:tgtEl>
                                            <p:attrNameLst>
                                              <p:attrName>style.visibility</p:attrName>
                                            </p:attrNameLst>
                                          </p:cBhvr>
                                          <p:to>
                                            <p:strVal val="visible"/>
                                          </p:to>
                                        </p:set>
                                        <p:animEffect transition="in" filter="fade">
                                          <p:cBhvr>
                                            <p:cTn id="58" dur="500"/>
                                            <p:tgtEl>
                                              <p:spTgt spid="223"/>
                                            </p:tgtEl>
                                          </p:cBhvr>
                                        </p:animEffect>
                                      </p:childTnLst>
                                    </p:cTn>
                                  </p:par>
                                  <p:par>
                                    <p:cTn id="59" presetID="64" presetClass="path" presetSubtype="0" decel="100000" fill="hold" grpId="1" nodeType="withEffect">
                                      <p:stCondLst>
                                        <p:cond delay="400"/>
                                      </p:stCondLst>
                                      <p:childTnLst>
                                        <p:animMotion origin="layout" path="M -2.29167E-6 0.06991 L -2.29167E-6 -3.7037E-6 " pathEditMode="relative" rAng="0" ptsTypes="AA">
                                          <p:cBhvr>
                                            <p:cTn id="60" dur="500" fill="hold"/>
                                            <p:tgtEl>
                                              <p:spTgt spid="223"/>
                                            </p:tgtEl>
                                            <p:attrNameLst>
                                              <p:attrName>ppt_x</p:attrName>
                                              <p:attrName>ppt_y</p:attrName>
                                            </p:attrNameLst>
                                          </p:cBhvr>
                                          <p:rCtr x="0" y="-3495"/>
                                        </p:animMotion>
                                      </p:childTnLst>
                                    </p:cTn>
                                  </p:par>
                                  <p:par>
                                    <p:cTn id="61" presetID="10" presetClass="entr" presetSubtype="0" fill="hold" grpId="0" nodeType="withEffect">
                                      <p:stCondLst>
                                        <p:cond delay="400"/>
                                      </p:stCondLst>
                                      <p:childTnLst>
                                        <p:set>
                                          <p:cBhvr>
                                            <p:cTn id="62" dur="1" fill="hold">
                                              <p:stCondLst>
                                                <p:cond delay="0"/>
                                              </p:stCondLst>
                                            </p:cTn>
                                            <p:tgtEl>
                                              <p:spTgt spid="236"/>
                                            </p:tgtEl>
                                            <p:attrNameLst>
                                              <p:attrName>style.visibility</p:attrName>
                                            </p:attrNameLst>
                                          </p:cBhvr>
                                          <p:to>
                                            <p:strVal val="visible"/>
                                          </p:to>
                                        </p:set>
                                        <p:animEffect transition="in" filter="fade">
                                          <p:cBhvr>
                                            <p:cTn id="63" dur="500"/>
                                            <p:tgtEl>
                                              <p:spTgt spid="236"/>
                                            </p:tgtEl>
                                          </p:cBhvr>
                                        </p:animEffect>
                                      </p:childTnLst>
                                    </p:cTn>
                                  </p:par>
                                  <p:par>
                                    <p:cTn id="64" presetID="64" presetClass="path" presetSubtype="0" decel="100000" fill="hold" grpId="1" nodeType="withEffect">
                                      <p:stCondLst>
                                        <p:cond delay="400"/>
                                      </p:stCondLst>
                                      <p:childTnLst>
                                        <p:animMotion origin="layout" path="M -2.29167E-6 0.06991 L -2.29167E-6 -3.7037E-6 " pathEditMode="relative" rAng="0" ptsTypes="AA">
                                          <p:cBhvr>
                                            <p:cTn id="65" dur="500" fill="hold"/>
                                            <p:tgtEl>
                                              <p:spTgt spid="236"/>
                                            </p:tgtEl>
                                            <p:attrNameLst>
                                              <p:attrName>ppt_x</p:attrName>
                                              <p:attrName>ppt_y</p:attrName>
                                            </p:attrNameLst>
                                          </p:cBhvr>
                                          <p:rCtr x="0" y="-3495"/>
                                        </p:animMotion>
                                      </p:childTnLst>
                                    </p:cTn>
                                  </p:par>
                                  <p:par>
                                    <p:cTn id="66" presetID="10" presetClass="entr" presetSubtype="0" fill="hold" grpId="0" nodeType="withEffect">
                                      <p:stCondLst>
                                        <p:cond delay="600"/>
                                      </p:stCondLst>
                                      <p:childTnLst>
                                        <p:set>
                                          <p:cBhvr>
                                            <p:cTn id="67" dur="1" fill="hold">
                                              <p:stCondLst>
                                                <p:cond delay="0"/>
                                              </p:stCondLst>
                                            </p:cTn>
                                            <p:tgtEl>
                                              <p:spTgt spid="234"/>
                                            </p:tgtEl>
                                            <p:attrNameLst>
                                              <p:attrName>style.visibility</p:attrName>
                                            </p:attrNameLst>
                                          </p:cBhvr>
                                          <p:to>
                                            <p:strVal val="visible"/>
                                          </p:to>
                                        </p:set>
                                        <p:animEffect transition="in" filter="fade">
                                          <p:cBhvr>
                                            <p:cTn id="68" dur="500"/>
                                            <p:tgtEl>
                                              <p:spTgt spid="234"/>
                                            </p:tgtEl>
                                          </p:cBhvr>
                                        </p:animEffect>
                                      </p:childTnLst>
                                    </p:cTn>
                                  </p:par>
                                  <p:par>
                                    <p:cTn id="69" presetID="64" presetClass="path" presetSubtype="0" decel="100000" fill="hold" grpId="1" nodeType="withEffect">
                                      <p:stCondLst>
                                        <p:cond delay="600"/>
                                      </p:stCondLst>
                                      <p:childTnLst>
                                        <p:animMotion origin="layout" path="M -2.29167E-6 0.06991 L -2.29167E-6 -3.7037E-6 " pathEditMode="relative" rAng="0" ptsTypes="AA">
                                          <p:cBhvr>
                                            <p:cTn id="70" dur="500" fill="hold"/>
                                            <p:tgtEl>
                                              <p:spTgt spid="234"/>
                                            </p:tgtEl>
                                            <p:attrNameLst>
                                              <p:attrName>ppt_x</p:attrName>
                                              <p:attrName>ppt_y</p:attrName>
                                            </p:attrNameLst>
                                          </p:cBhvr>
                                          <p:rCtr x="0" y="-3495"/>
                                        </p:animMotion>
                                      </p:childTnLst>
                                    </p:cTn>
                                  </p:par>
                                  <p:par>
                                    <p:cTn id="71" presetID="10" presetClass="entr" presetSubtype="0" fill="hold" grpId="0" nodeType="withEffect">
                                      <p:stCondLst>
                                        <p:cond delay="600"/>
                                      </p:stCondLst>
                                      <p:childTnLst>
                                        <p:set>
                                          <p:cBhvr>
                                            <p:cTn id="72" dur="1" fill="hold">
                                              <p:stCondLst>
                                                <p:cond delay="0"/>
                                              </p:stCondLst>
                                            </p:cTn>
                                            <p:tgtEl>
                                              <p:spTgt spid="226"/>
                                            </p:tgtEl>
                                            <p:attrNameLst>
                                              <p:attrName>style.visibility</p:attrName>
                                            </p:attrNameLst>
                                          </p:cBhvr>
                                          <p:to>
                                            <p:strVal val="visible"/>
                                          </p:to>
                                        </p:set>
                                        <p:animEffect transition="in" filter="fade">
                                          <p:cBhvr>
                                            <p:cTn id="73" dur="500"/>
                                            <p:tgtEl>
                                              <p:spTgt spid="226"/>
                                            </p:tgtEl>
                                          </p:cBhvr>
                                        </p:animEffect>
                                      </p:childTnLst>
                                    </p:cTn>
                                  </p:par>
                                  <p:par>
                                    <p:cTn id="74" presetID="64" presetClass="path" presetSubtype="0" decel="100000" fill="hold" grpId="1" nodeType="withEffect">
                                      <p:stCondLst>
                                        <p:cond delay="600"/>
                                      </p:stCondLst>
                                      <p:childTnLst>
                                        <p:animMotion origin="layout" path="M -2.29167E-6 0.06991 L -2.29167E-6 -3.7037E-6 " pathEditMode="relative" rAng="0" ptsTypes="AA">
                                          <p:cBhvr>
                                            <p:cTn id="75" dur="500" fill="hold"/>
                                            <p:tgtEl>
                                              <p:spTgt spid="226"/>
                                            </p:tgtEl>
                                            <p:attrNameLst>
                                              <p:attrName>ppt_x</p:attrName>
                                              <p:attrName>ppt_y</p:attrName>
                                            </p:attrNameLst>
                                          </p:cBhvr>
                                          <p:rCtr x="0" y="-3495"/>
                                        </p:animMotion>
                                      </p:childTnLst>
                                    </p:cTn>
                                  </p:par>
                                  <p:par>
                                    <p:cTn id="76" presetID="10" presetClass="entr" presetSubtype="0" fill="hold" grpId="0" nodeType="withEffect">
                                      <p:stCondLst>
                                        <p:cond delay="600"/>
                                      </p:stCondLst>
                                      <p:childTnLst>
                                        <p:set>
                                          <p:cBhvr>
                                            <p:cTn id="77" dur="1" fill="hold">
                                              <p:stCondLst>
                                                <p:cond delay="0"/>
                                              </p:stCondLst>
                                            </p:cTn>
                                            <p:tgtEl>
                                              <p:spTgt spid="233"/>
                                            </p:tgtEl>
                                            <p:attrNameLst>
                                              <p:attrName>style.visibility</p:attrName>
                                            </p:attrNameLst>
                                          </p:cBhvr>
                                          <p:to>
                                            <p:strVal val="visible"/>
                                          </p:to>
                                        </p:set>
                                        <p:animEffect transition="in" filter="fade">
                                          <p:cBhvr>
                                            <p:cTn id="78" dur="500"/>
                                            <p:tgtEl>
                                              <p:spTgt spid="233"/>
                                            </p:tgtEl>
                                          </p:cBhvr>
                                        </p:animEffect>
                                      </p:childTnLst>
                                    </p:cTn>
                                  </p:par>
                                  <p:par>
                                    <p:cTn id="79" presetID="64" presetClass="path" presetSubtype="0" decel="100000" fill="hold" grpId="1" nodeType="withEffect">
                                      <p:stCondLst>
                                        <p:cond delay="600"/>
                                      </p:stCondLst>
                                      <p:childTnLst>
                                        <p:animMotion origin="layout" path="M -2.29167E-6 0.06991 L -2.29167E-6 -3.7037E-6 " pathEditMode="relative" rAng="0" ptsTypes="AA">
                                          <p:cBhvr>
                                            <p:cTn id="80" dur="500" fill="hold"/>
                                            <p:tgtEl>
                                              <p:spTgt spid="233"/>
                                            </p:tgtEl>
                                            <p:attrNameLst>
                                              <p:attrName>ppt_x</p:attrName>
                                              <p:attrName>ppt_y</p:attrName>
                                            </p:attrNameLst>
                                          </p:cBhvr>
                                          <p:rCtr x="0" y="-34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 grpId="0" animBg="1"/>
          <p:bldP spid="217" grpId="1" animBg="1"/>
          <p:bldP spid="220" grpId="0" animBg="1"/>
          <p:bldP spid="220" grpId="1" animBg="1"/>
          <p:bldP spid="223" grpId="0" animBg="1"/>
          <p:bldP spid="223" grpId="1" animBg="1"/>
          <p:bldP spid="226" grpId="0" animBg="1"/>
          <p:bldP spid="226" grpId="1" animBg="1"/>
          <p:bldP spid="4" grpId="0"/>
          <p:bldP spid="4" grpId="1"/>
          <p:bldP spid="13" grpId="0">
            <p:tmplLst>
              <p:tmpl>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3" grpId="1">
            <p:tmplLst>
              <p:tmpl>
                <p:tnLst>
                  <p:par>
                    <p:cTn presetID="64" presetClass="path" presetSubtype="0" decel="100000" fill="hold" nodeType="withEffect">
                      <p:stCondLst>
                        <p:cond delay="0"/>
                      </p:stCondLst>
                      <p:childTnLst>
                        <p:animMotion origin="layout" path="M -2.29167E-6 0.06991 L -2.29167E-6 -3.7037E-6 " pathEditMode="relative" rAng="0" ptsTypes="AA">
                          <p:cBhvr>
                            <p:cTn dur="500" fill="hold"/>
                            <p:tgtEl>
                              <p:spTgt spid="13"/>
                            </p:tgtEl>
                            <p:attrNameLst>
                              <p:attrName>ppt_x</p:attrName>
                              <p:attrName>ppt_y</p:attrName>
                            </p:attrNameLst>
                          </p:cBhvr>
                          <p:rCtr x="0" y="-3495"/>
                        </p:animMotion>
                      </p:childTnLst>
                    </p:cTn>
                  </p:par>
                </p:tnLst>
              </p:tmpl>
            </p:tmplLst>
          </p:bldP>
          <p:bldP spid="230" grpId="0"/>
          <p:bldP spid="230" grpId="1"/>
          <p:bldP spid="231" grpId="0">
            <p:tmplLst>
              <p:tmpl>
                <p:tnLst>
                  <p:par>
                    <p:cTn presetID="10" presetClass="entr" presetSubtype="0" fill="hold" nodeType="withEffect">
                      <p:stCondLst>
                        <p:cond delay="200"/>
                      </p:stCondLst>
                      <p:childTnLst>
                        <p:set>
                          <p:cBhvr>
                            <p:cTn dur="1" fill="hold">
                              <p:stCondLst>
                                <p:cond delay="0"/>
                              </p:stCondLst>
                            </p:cTn>
                            <p:tgtEl>
                              <p:spTgt spid="231"/>
                            </p:tgtEl>
                            <p:attrNameLst>
                              <p:attrName>style.visibility</p:attrName>
                            </p:attrNameLst>
                          </p:cBhvr>
                          <p:to>
                            <p:strVal val="visible"/>
                          </p:to>
                        </p:set>
                        <p:animEffect transition="in" filter="fade">
                          <p:cBhvr>
                            <p:cTn dur="500"/>
                            <p:tgtEl>
                              <p:spTgt spid="231"/>
                            </p:tgtEl>
                          </p:cBhvr>
                        </p:animEffect>
                      </p:childTnLst>
                    </p:cTn>
                  </p:par>
                </p:tnLst>
              </p:tmpl>
            </p:tmplLst>
          </p:bldP>
          <p:bldP spid="231" grpId="1">
            <p:tmplLst>
              <p:tmpl>
                <p:tnLst>
                  <p:par>
                    <p:cTn presetID="64" presetClass="path" presetSubtype="0" decel="100000" fill="hold" nodeType="withEffect">
                      <p:stCondLst>
                        <p:cond delay="200"/>
                      </p:stCondLst>
                      <p:childTnLst>
                        <p:animMotion origin="layout" path="M -2.29167E-6 0.06991 L -2.29167E-6 -3.7037E-6 " pathEditMode="relative" rAng="0" ptsTypes="AA">
                          <p:cBhvr>
                            <p:cTn dur="500" fill="hold"/>
                            <p:tgtEl>
                              <p:spTgt spid="231"/>
                            </p:tgtEl>
                            <p:attrNameLst>
                              <p:attrName>ppt_x</p:attrName>
                              <p:attrName>ppt_y</p:attrName>
                            </p:attrNameLst>
                          </p:cBhvr>
                          <p:rCtr x="0" y="-3495"/>
                        </p:animMotion>
                      </p:childTnLst>
                    </p:cTn>
                  </p:par>
                </p:tnLst>
              </p:tmpl>
            </p:tmplLst>
          </p:bldP>
          <p:bldP spid="233" grpId="0"/>
          <p:bldP spid="233" grpId="1"/>
          <p:bldP spid="234" grpId="0">
            <p:tmplLst>
              <p:tmpl>
                <p:tnLst>
                  <p:par>
                    <p:cTn presetID="10" presetClass="entr" presetSubtype="0" fill="hold" nodeType="withEffect">
                      <p:stCondLst>
                        <p:cond delay="600"/>
                      </p:stCondLst>
                      <p:childTnLst>
                        <p:set>
                          <p:cBhvr>
                            <p:cTn dur="1" fill="hold">
                              <p:stCondLst>
                                <p:cond delay="0"/>
                              </p:stCondLst>
                            </p:cTn>
                            <p:tgtEl>
                              <p:spTgt spid="234"/>
                            </p:tgtEl>
                            <p:attrNameLst>
                              <p:attrName>style.visibility</p:attrName>
                            </p:attrNameLst>
                          </p:cBhvr>
                          <p:to>
                            <p:strVal val="visible"/>
                          </p:to>
                        </p:set>
                        <p:animEffect transition="in" filter="fade">
                          <p:cBhvr>
                            <p:cTn dur="500"/>
                            <p:tgtEl>
                              <p:spTgt spid="234"/>
                            </p:tgtEl>
                          </p:cBhvr>
                        </p:animEffect>
                      </p:childTnLst>
                    </p:cTn>
                  </p:par>
                </p:tnLst>
              </p:tmpl>
            </p:tmplLst>
          </p:bldP>
          <p:bldP spid="234" grpId="1">
            <p:tmplLst>
              <p:tmpl>
                <p:tnLst>
                  <p:par>
                    <p:cTn presetID="64" presetClass="path" presetSubtype="0" decel="100000" fill="hold" nodeType="withEffect">
                      <p:stCondLst>
                        <p:cond delay="600"/>
                      </p:stCondLst>
                      <p:childTnLst>
                        <p:animMotion origin="layout" path="M -2.29167E-6 0.06991 L -2.29167E-6 -3.7037E-6 " pathEditMode="relative" rAng="0" ptsTypes="AA">
                          <p:cBhvr>
                            <p:cTn dur="500" fill="hold"/>
                            <p:tgtEl>
                              <p:spTgt spid="234"/>
                            </p:tgtEl>
                            <p:attrNameLst>
                              <p:attrName>ppt_x</p:attrName>
                              <p:attrName>ppt_y</p:attrName>
                            </p:attrNameLst>
                          </p:cBhvr>
                          <p:rCtr x="0" y="-3495"/>
                        </p:animMotion>
                      </p:childTnLst>
                    </p:cTn>
                  </p:par>
                </p:tnLst>
              </p:tmpl>
            </p:tmplLst>
          </p:bldP>
          <p:bldP spid="236" grpId="0"/>
          <p:bldP spid="236" grpId="1"/>
          <p:bldP spid="237" grpId="0">
            <p:tmplLst>
              <p:tmpl>
                <p:tnLst>
                  <p:par>
                    <p:cTn presetID="10" presetClass="entr" presetSubtype="0" fill="hold" nodeType="withEffect">
                      <p:stCondLst>
                        <p:cond delay="400"/>
                      </p:stCondLst>
                      <p:childTnLst>
                        <p:set>
                          <p:cBhvr>
                            <p:cTn dur="1" fill="hold">
                              <p:stCondLst>
                                <p:cond delay="0"/>
                              </p:stCondLst>
                            </p:cTn>
                            <p:tgtEl>
                              <p:spTgt spid="237"/>
                            </p:tgtEl>
                            <p:attrNameLst>
                              <p:attrName>style.visibility</p:attrName>
                            </p:attrNameLst>
                          </p:cBhvr>
                          <p:to>
                            <p:strVal val="visible"/>
                          </p:to>
                        </p:set>
                        <p:animEffect transition="in" filter="fade">
                          <p:cBhvr>
                            <p:cTn dur="500"/>
                            <p:tgtEl>
                              <p:spTgt spid="237"/>
                            </p:tgtEl>
                          </p:cBhvr>
                        </p:animEffect>
                      </p:childTnLst>
                    </p:cTn>
                  </p:par>
                </p:tnLst>
              </p:tmpl>
            </p:tmplLst>
          </p:bldP>
          <p:bldP spid="237" grpId="1">
            <p:tmplLst>
              <p:tmpl>
                <p:tnLst>
                  <p:par>
                    <p:cTn presetID="64" presetClass="path" presetSubtype="0" decel="100000" fill="hold" nodeType="withEffect">
                      <p:stCondLst>
                        <p:cond delay="400"/>
                      </p:stCondLst>
                      <p:childTnLst>
                        <p:animMotion origin="layout" path="M -2.29167E-6 0.06991 L -2.29167E-6 -3.7037E-6 " pathEditMode="relative" rAng="0" ptsTypes="AA">
                          <p:cBhvr>
                            <p:cTn dur="500" fill="hold"/>
                            <p:tgtEl>
                              <p:spTgt spid="237"/>
                            </p:tgtEl>
                            <p:attrNameLst>
                              <p:attrName>ppt_x</p:attrName>
                              <p:attrName>ppt_y</p:attrName>
                            </p:attrNameLst>
                          </p:cBhvr>
                          <p:rCtr x="0" y="-3495"/>
                        </p:animMotion>
                      </p:childTnLst>
                    </p:cTn>
                  </p:par>
                </p:tnLst>
              </p:tmpl>
            </p:tmplLst>
          </p:bldP>
          <p:bldP spid="238" grpId="0"/>
          <p:bldP spid="238" grpId="1"/>
          <p:bldP spid="238" grpId="2"/>
        </p:bldLst>
      </p:timing>
    </mc:Fallback>
  </mc:AlternateContent>
  <p:extLst>
    <p:ext uri="{DCECCB84-F9BA-43D5-87BE-67443E8EF086}">
      <p15:sldGuideLst xmlns:p15="http://schemas.microsoft.com/office/powerpoint/2012/main">
        <p15:guide id="1" userDrawn="1">
          <p15:clr>
            <a:srgbClr val="FBAE40"/>
          </p15:clr>
        </p15:guide>
        <p15:guide id="2" pos="7680" userDrawn="1">
          <p15:clr>
            <a:srgbClr val="FBAE40"/>
          </p15:clr>
        </p15:guide>
        <p15:guide id="3" pos="816" userDrawn="1">
          <p15:clr>
            <a:srgbClr val="FBAE40"/>
          </p15:clr>
        </p15:guide>
        <p15:guide id="4" pos="2143" userDrawn="1">
          <p15:clr>
            <a:srgbClr val="FBAE40"/>
          </p15:clr>
        </p15:guide>
        <p15:guide id="5" pos="3471" userDrawn="1">
          <p15:clr>
            <a:srgbClr val="FBAE40"/>
          </p15:clr>
        </p15:guide>
        <p15:guide id="6" pos="4798" userDrawn="1">
          <p15:clr>
            <a:srgbClr val="FBAE40"/>
          </p15:clr>
        </p15:guide>
        <p15:guide id="7" pos="6125" userDrawn="1">
          <p15:clr>
            <a:srgbClr val="FBAE40"/>
          </p15:clr>
        </p15:guide>
        <p15:guide id="8" pos="7453" userDrawn="1">
          <p15:clr>
            <a:srgbClr val="FBAE40"/>
          </p15:clr>
        </p15:guide>
        <p15:guide id="9" orient="horz" userDrawn="1">
          <p15:clr>
            <a:srgbClr val="FBAE40"/>
          </p15:clr>
        </p15:guide>
        <p15:guide id="10" orient="horz" pos="4320" userDrawn="1">
          <p15:clr>
            <a:srgbClr val="FBAE40"/>
          </p15:clr>
        </p15:guide>
        <p15:guide id="11" orient="horz" pos="226" userDrawn="1">
          <p15:clr>
            <a:srgbClr val="FBAE40"/>
          </p15:clr>
        </p15:guide>
        <p15:guide id="12" orient="horz" pos="1193" userDrawn="1">
          <p15:clr>
            <a:srgbClr val="FBAE40"/>
          </p15:clr>
        </p15:guide>
        <p15:guide id="13" orient="horz" pos="2160" userDrawn="1">
          <p15:clr>
            <a:srgbClr val="FBAE40"/>
          </p15:clr>
        </p15:guide>
        <p15:guide id="14" orient="horz" pos="3126" userDrawn="1">
          <p15:clr>
            <a:srgbClr val="FBAE40"/>
          </p15:clr>
        </p15:guide>
        <p15:guide id="15" orient="horz" pos="4093" userDrawn="1">
          <p15:clr>
            <a:srgbClr val="FBAE40"/>
          </p15:clr>
        </p15:guide>
        <p15:guide id="16" pos="592"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 text boxes and icons + illustration">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A42BF5-4D35-400E-9752-87AA96593615}"/>
              </a:ext>
            </a:extLst>
          </p:cNvPr>
          <p:cNvSpPr>
            <a:spLocks noGrp="1"/>
          </p:cNvSpPr>
          <p:nvPr>
            <p:ph type="title"/>
          </p:nvPr>
        </p:nvSpPr>
        <p:spPr>
          <a:xfrm>
            <a:off x="1304925" y="371475"/>
            <a:ext cx="10515600" cy="591797"/>
          </a:xfrm>
          <a:prstGeom prst="rect">
            <a:avLst/>
          </a:prstGeom>
        </p:spPr>
        <p:txBody>
          <a:bodyPr lIns="0" anchor="ctr">
            <a:normAutofit/>
          </a:bodyPr>
          <a:lstStyle>
            <a:lvl1pPr marL="0" algn="l" defTabSz="914400" rtl="0" eaLnBrk="1" latinLnBrk="0" hangingPunct="1">
              <a:defRPr lang="en-GB" sz="2800" kern="1200" dirty="0">
                <a:solidFill>
                  <a:schemeClr val="tx1"/>
                </a:solidFill>
                <a:latin typeface="Red Hat Display Black" panose="02010A03040201060303" pitchFamily="2" charset="0"/>
                <a:ea typeface="+mn-ea"/>
                <a:cs typeface="+mn-cs"/>
              </a:defRPr>
            </a:lvl1pPr>
          </a:lstStyle>
          <a:p>
            <a:r>
              <a:rPr lang="en-US"/>
              <a:t>Click to edit Master title style</a:t>
            </a:r>
            <a:endParaRPr lang="en-GB"/>
          </a:p>
        </p:txBody>
      </p:sp>
      <p:sp>
        <p:nvSpPr>
          <p:cNvPr id="7" name="Subtitle 2">
            <a:extLst>
              <a:ext uri="{FF2B5EF4-FFF2-40B4-BE49-F238E27FC236}">
                <a16:creationId xmlns:a16="http://schemas.microsoft.com/office/drawing/2014/main" id="{163118F0-EDF2-416C-A77C-09D9DF8EABD7}"/>
              </a:ext>
            </a:extLst>
          </p:cNvPr>
          <p:cNvSpPr>
            <a:spLocks noGrp="1"/>
          </p:cNvSpPr>
          <p:nvPr>
            <p:ph type="subTitle" idx="1"/>
          </p:nvPr>
        </p:nvSpPr>
        <p:spPr>
          <a:xfrm>
            <a:off x="1304925" y="988672"/>
            <a:ext cx="10515600" cy="368855"/>
          </a:xfrm>
          <a:prstGeom prst="rect">
            <a:avLst/>
          </a:prstGeom>
        </p:spPr>
        <p:txBody>
          <a:bodyPr lIns="0" anchor="ctr"/>
          <a:lstStyle>
            <a:lvl1pPr marL="0" indent="0" algn="l" defTabSz="914400" rtl="0" eaLnBrk="1" latinLnBrk="0" hangingPunct="1">
              <a:buNone/>
              <a:defRPr lang="en-GB" sz="2000" b="0" i="0" kern="1200" dirty="0">
                <a:solidFill>
                  <a:schemeClr val="tx1"/>
                </a:solidFill>
                <a:effectLst/>
                <a:latin typeface="Red Hat Text" panose="02010503040201060303"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17" name="Rectangle 216">
            <a:extLst>
              <a:ext uri="{FF2B5EF4-FFF2-40B4-BE49-F238E27FC236}">
                <a16:creationId xmlns:a16="http://schemas.microsoft.com/office/drawing/2014/main" id="{867E89CC-73D2-4DA5-B996-71695629C825}"/>
              </a:ext>
            </a:extLst>
          </p:cNvPr>
          <p:cNvSpPr/>
          <p:nvPr/>
        </p:nvSpPr>
        <p:spPr>
          <a:xfrm>
            <a:off x="1309976" y="1902496"/>
            <a:ext cx="2474622" cy="2103972"/>
          </a:xfrm>
          <a:prstGeom prst="rect">
            <a:avLst/>
          </a:prstGeom>
          <a:solidFill>
            <a:srgbClr val="F6F6F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i="0" u="none" strike="noStrike" kern="1200" cap="none" spc="0" normalizeH="0" baseline="0" noProof="0">
              <a:ln>
                <a:noFill/>
              </a:ln>
              <a:solidFill>
                <a:schemeClr val="tx1"/>
              </a:solidFill>
              <a:effectLst/>
              <a:uLnTx/>
              <a:uFillTx/>
              <a:ea typeface="+mn-ea"/>
              <a:cs typeface="+mn-cs"/>
            </a:endParaRPr>
          </a:p>
        </p:txBody>
      </p:sp>
      <p:sp>
        <p:nvSpPr>
          <p:cNvPr id="4" name="Picture Placeholder 3">
            <a:extLst>
              <a:ext uri="{FF2B5EF4-FFF2-40B4-BE49-F238E27FC236}">
                <a16:creationId xmlns:a16="http://schemas.microsoft.com/office/drawing/2014/main" id="{8C58000F-90A7-473D-B81D-FA82F0CBA3C9}"/>
              </a:ext>
            </a:extLst>
          </p:cNvPr>
          <p:cNvSpPr>
            <a:spLocks noGrp="1"/>
          </p:cNvSpPr>
          <p:nvPr>
            <p:ph type="pic" sz="quarter" idx="10" hasCustomPrompt="1"/>
          </p:nvPr>
        </p:nvSpPr>
        <p:spPr>
          <a:xfrm>
            <a:off x="2567417" y="2832456"/>
            <a:ext cx="1017446" cy="1017446"/>
          </a:xfrm>
          <a:prstGeom prst="rect">
            <a:avLst/>
          </a:prstGeom>
        </p:spPr>
        <p:txBody>
          <a:bodyPr anchor="ctr"/>
          <a:lstStyle>
            <a:lvl1pPr marL="0" indent="0" algn="ctr">
              <a:buNone/>
              <a:defRPr sz="2000"/>
            </a:lvl1pPr>
          </a:lstStyle>
          <a:p>
            <a:r>
              <a:rPr lang="en-US"/>
              <a:t>Click to add icon</a:t>
            </a:r>
            <a:endParaRPr lang="en-GB"/>
          </a:p>
        </p:txBody>
      </p:sp>
      <p:sp>
        <p:nvSpPr>
          <p:cNvPr id="13" name="Text Placeholder 12">
            <a:extLst>
              <a:ext uri="{FF2B5EF4-FFF2-40B4-BE49-F238E27FC236}">
                <a16:creationId xmlns:a16="http://schemas.microsoft.com/office/drawing/2014/main" id="{C0C9702F-6FF9-4505-888A-E1540B3F0E2B}"/>
              </a:ext>
            </a:extLst>
          </p:cNvPr>
          <p:cNvSpPr>
            <a:spLocks noGrp="1"/>
          </p:cNvSpPr>
          <p:nvPr>
            <p:ph type="body" sz="quarter" idx="14" hasCustomPrompt="1"/>
          </p:nvPr>
        </p:nvSpPr>
        <p:spPr>
          <a:xfrm>
            <a:off x="1509711" y="2062676"/>
            <a:ext cx="2075152" cy="566224"/>
          </a:xfrm>
          <a:prstGeom prst="rect">
            <a:avLst/>
          </a:prstGeom>
        </p:spPr>
        <p:txBody>
          <a:bodyPr anchor="ctr">
            <a:normAutofit/>
          </a:bodyPr>
          <a:lstStyle>
            <a:lvl1pPr marL="0" indent="0">
              <a:buNone/>
              <a:defRPr sz="1800">
                <a:latin typeface="+mn-lt"/>
              </a:defRPr>
            </a:lvl1pPr>
            <a:lvl2pPr marL="457200" indent="0">
              <a:buNone/>
              <a:defRPr/>
            </a:lvl2pPr>
          </a:lstStyle>
          <a:p>
            <a:pPr lvl="0"/>
            <a:r>
              <a:rPr lang="en-US"/>
              <a:t>Click to add text</a:t>
            </a:r>
          </a:p>
        </p:txBody>
      </p:sp>
      <p:grpSp>
        <p:nvGrpSpPr>
          <p:cNvPr id="21" name="Group 20">
            <a:extLst>
              <a:ext uri="{FF2B5EF4-FFF2-40B4-BE49-F238E27FC236}">
                <a16:creationId xmlns:a16="http://schemas.microsoft.com/office/drawing/2014/main" id="{8BBFE1C5-8D83-418F-96B2-CDBA956A87B3}"/>
              </a:ext>
            </a:extLst>
          </p:cNvPr>
          <p:cNvGrpSpPr/>
          <p:nvPr userDrawn="1"/>
        </p:nvGrpSpPr>
        <p:grpSpPr>
          <a:xfrm>
            <a:off x="0" y="0"/>
            <a:ext cx="939493" cy="6858000"/>
            <a:chOff x="0" y="0"/>
            <a:chExt cx="939493" cy="6858000"/>
          </a:xfrm>
        </p:grpSpPr>
        <p:sp>
          <p:nvSpPr>
            <p:cNvPr id="22" name="Rectangle 21">
              <a:extLst>
                <a:ext uri="{FF2B5EF4-FFF2-40B4-BE49-F238E27FC236}">
                  <a16:creationId xmlns:a16="http://schemas.microsoft.com/office/drawing/2014/main" id="{0950326A-3823-4DD3-AB35-9EAAF54E77A5}"/>
                </a:ext>
              </a:extLst>
            </p:cNvPr>
            <p:cNvSpPr/>
            <p:nvPr userDrawn="1"/>
          </p:nvSpPr>
          <p:spPr>
            <a:xfrm>
              <a:off x="0" y="0"/>
              <a:ext cx="93948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descr="Icon&#10;&#10;Description automatically generated">
              <a:extLst>
                <a:ext uri="{FF2B5EF4-FFF2-40B4-BE49-F238E27FC236}">
                  <a16:creationId xmlns:a16="http://schemas.microsoft.com/office/drawing/2014/main" id="{BB902027-A63C-479D-87D9-953C06B9B5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6206" y="6060281"/>
              <a:ext cx="683420" cy="688182"/>
            </a:xfrm>
            <a:prstGeom prst="rect">
              <a:avLst/>
            </a:prstGeom>
            <a:solidFill>
              <a:schemeClr val="bg1"/>
            </a:solidFill>
          </p:spPr>
        </p:pic>
        <p:cxnSp>
          <p:nvCxnSpPr>
            <p:cNvPr id="24" name="Straight Connector 23">
              <a:extLst>
                <a:ext uri="{FF2B5EF4-FFF2-40B4-BE49-F238E27FC236}">
                  <a16:creationId xmlns:a16="http://schemas.microsoft.com/office/drawing/2014/main" id="{0B2F9944-4A19-4C6B-B8C2-F1632A81E95C}"/>
                </a:ext>
              </a:extLst>
            </p:cNvPr>
            <p:cNvCxnSpPr>
              <a:cxnSpLocks/>
            </p:cNvCxnSpPr>
            <p:nvPr userDrawn="1"/>
          </p:nvCxnSpPr>
          <p:spPr>
            <a:xfrm>
              <a:off x="939493" y="0"/>
              <a:ext cx="0" cy="6858000"/>
            </a:xfrm>
            <a:prstGeom prst="line">
              <a:avLst/>
            </a:prstGeom>
            <a:ln>
              <a:solidFill>
                <a:srgbClr val="EDEDED"/>
              </a:solidFill>
            </a:ln>
          </p:spPr>
          <p:style>
            <a:lnRef idx="1">
              <a:schemeClr val="accent1"/>
            </a:lnRef>
            <a:fillRef idx="0">
              <a:schemeClr val="accent1"/>
            </a:fillRef>
            <a:effectRef idx="0">
              <a:schemeClr val="accent1"/>
            </a:effectRef>
            <a:fontRef idx="minor">
              <a:schemeClr val="tx1"/>
            </a:fontRef>
          </p:style>
        </p:cxnSp>
      </p:grpSp>
      <p:sp>
        <p:nvSpPr>
          <p:cNvPr id="58" name="Rectangle 57">
            <a:extLst>
              <a:ext uri="{FF2B5EF4-FFF2-40B4-BE49-F238E27FC236}">
                <a16:creationId xmlns:a16="http://schemas.microsoft.com/office/drawing/2014/main" id="{7F67018D-7A83-476B-AFC5-BBE6FD9528CE}"/>
              </a:ext>
            </a:extLst>
          </p:cNvPr>
          <p:cNvSpPr/>
          <p:nvPr userDrawn="1"/>
        </p:nvSpPr>
        <p:spPr>
          <a:xfrm>
            <a:off x="3992800" y="1902496"/>
            <a:ext cx="2474622" cy="2103972"/>
          </a:xfrm>
          <a:prstGeom prst="rect">
            <a:avLst/>
          </a:prstGeom>
          <a:solidFill>
            <a:srgbClr val="F6F6F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i="0" u="none" strike="noStrike" kern="1200" cap="none" spc="0" normalizeH="0" baseline="0" noProof="0">
              <a:ln>
                <a:noFill/>
              </a:ln>
              <a:solidFill>
                <a:schemeClr val="tx1"/>
              </a:solidFill>
              <a:effectLst/>
              <a:uLnTx/>
              <a:uFillTx/>
              <a:ea typeface="+mn-ea"/>
              <a:cs typeface="+mn-cs"/>
            </a:endParaRPr>
          </a:p>
        </p:txBody>
      </p:sp>
      <p:sp>
        <p:nvSpPr>
          <p:cNvPr id="59" name="Picture Placeholder 3">
            <a:extLst>
              <a:ext uri="{FF2B5EF4-FFF2-40B4-BE49-F238E27FC236}">
                <a16:creationId xmlns:a16="http://schemas.microsoft.com/office/drawing/2014/main" id="{3C46ABC3-519F-48E2-A792-C012118BCAF6}"/>
              </a:ext>
            </a:extLst>
          </p:cNvPr>
          <p:cNvSpPr>
            <a:spLocks noGrp="1"/>
          </p:cNvSpPr>
          <p:nvPr>
            <p:ph type="pic" sz="quarter" idx="15" hasCustomPrompt="1"/>
          </p:nvPr>
        </p:nvSpPr>
        <p:spPr>
          <a:xfrm>
            <a:off x="5241774" y="2832456"/>
            <a:ext cx="1017446" cy="1017446"/>
          </a:xfrm>
          <a:prstGeom prst="rect">
            <a:avLst/>
          </a:prstGeom>
        </p:spPr>
        <p:txBody>
          <a:bodyPr anchor="ctr"/>
          <a:lstStyle>
            <a:lvl1pPr marL="0" indent="0" algn="ctr">
              <a:buNone/>
              <a:defRPr sz="2000"/>
            </a:lvl1pPr>
          </a:lstStyle>
          <a:p>
            <a:r>
              <a:rPr lang="en-US"/>
              <a:t>Click to add icon</a:t>
            </a:r>
            <a:endParaRPr lang="en-GB"/>
          </a:p>
        </p:txBody>
      </p:sp>
      <p:sp>
        <p:nvSpPr>
          <p:cNvPr id="60" name="Text Placeholder 12">
            <a:extLst>
              <a:ext uri="{FF2B5EF4-FFF2-40B4-BE49-F238E27FC236}">
                <a16:creationId xmlns:a16="http://schemas.microsoft.com/office/drawing/2014/main" id="{42F69801-8A0D-4950-BB71-52F49D5823D5}"/>
              </a:ext>
            </a:extLst>
          </p:cNvPr>
          <p:cNvSpPr>
            <a:spLocks noGrp="1"/>
          </p:cNvSpPr>
          <p:nvPr>
            <p:ph type="body" sz="quarter" idx="16" hasCustomPrompt="1"/>
          </p:nvPr>
        </p:nvSpPr>
        <p:spPr>
          <a:xfrm>
            <a:off x="4184068" y="2062676"/>
            <a:ext cx="2075152" cy="566224"/>
          </a:xfrm>
          <a:prstGeom prst="rect">
            <a:avLst/>
          </a:prstGeom>
        </p:spPr>
        <p:txBody>
          <a:bodyPr anchor="ctr">
            <a:normAutofit/>
          </a:bodyPr>
          <a:lstStyle>
            <a:lvl1pPr marL="0" indent="0">
              <a:buNone/>
              <a:defRPr sz="1800">
                <a:latin typeface="+mn-lt"/>
              </a:defRPr>
            </a:lvl1pPr>
            <a:lvl2pPr marL="457200" indent="0">
              <a:buNone/>
              <a:defRPr/>
            </a:lvl2pPr>
          </a:lstStyle>
          <a:p>
            <a:pPr lvl="0"/>
            <a:r>
              <a:rPr lang="en-US"/>
              <a:t>Click to add text</a:t>
            </a:r>
          </a:p>
        </p:txBody>
      </p:sp>
      <p:sp>
        <p:nvSpPr>
          <p:cNvPr id="61" name="Rectangle 60">
            <a:extLst>
              <a:ext uri="{FF2B5EF4-FFF2-40B4-BE49-F238E27FC236}">
                <a16:creationId xmlns:a16="http://schemas.microsoft.com/office/drawing/2014/main" id="{F26248CE-2291-4F9F-8C4F-BAD8321D8E4A}"/>
              </a:ext>
            </a:extLst>
          </p:cNvPr>
          <p:cNvSpPr/>
          <p:nvPr userDrawn="1"/>
        </p:nvSpPr>
        <p:spPr>
          <a:xfrm>
            <a:off x="6675624" y="1902496"/>
            <a:ext cx="2474622" cy="2103972"/>
          </a:xfrm>
          <a:prstGeom prst="rect">
            <a:avLst/>
          </a:prstGeom>
          <a:solidFill>
            <a:srgbClr val="F6F6F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i="0" u="none" strike="noStrike" kern="1200" cap="none" spc="0" normalizeH="0" baseline="0" noProof="0">
              <a:ln>
                <a:noFill/>
              </a:ln>
              <a:solidFill>
                <a:schemeClr val="tx1"/>
              </a:solidFill>
              <a:effectLst/>
              <a:uLnTx/>
              <a:uFillTx/>
              <a:ea typeface="+mn-ea"/>
              <a:cs typeface="+mn-cs"/>
            </a:endParaRPr>
          </a:p>
        </p:txBody>
      </p:sp>
      <p:sp>
        <p:nvSpPr>
          <p:cNvPr id="62" name="Picture Placeholder 3">
            <a:extLst>
              <a:ext uri="{FF2B5EF4-FFF2-40B4-BE49-F238E27FC236}">
                <a16:creationId xmlns:a16="http://schemas.microsoft.com/office/drawing/2014/main" id="{1CE0E8E8-47F3-4C4B-B88D-E99C8EE10269}"/>
              </a:ext>
            </a:extLst>
          </p:cNvPr>
          <p:cNvSpPr>
            <a:spLocks noGrp="1"/>
          </p:cNvSpPr>
          <p:nvPr>
            <p:ph type="pic" sz="quarter" idx="17" hasCustomPrompt="1"/>
          </p:nvPr>
        </p:nvSpPr>
        <p:spPr>
          <a:xfrm>
            <a:off x="7933065" y="2832456"/>
            <a:ext cx="1017446" cy="1017446"/>
          </a:xfrm>
          <a:prstGeom prst="rect">
            <a:avLst/>
          </a:prstGeom>
        </p:spPr>
        <p:txBody>
          <a:bodyPr anchor="ctr"/>
          <a:lstStyle>
            <a:lvl1pPr marL="0" indent="0" algn="ctr">
              <a:buNone/>
              <a:defRPr sz="2000"/>
            </a:lvl1pPr>
          </a:lstStyle>
          <a:p>
            <a:r>
              <a:rPr lang="en-US"/>
              <a:t>Click to add icon</a:t>
            </a:r>
            <a:endParaRPr lang="en-GB"/>
          </a:p>
        </p:txBody>
      </p:sp>
      <p:sp>
        <p:nvSpPr>
          <p:cNvPr id="63" name="Text Placeholder 12">
            <a:extLst>
              <a:ext uri="{FF2B5EF4-FFF2-40B4-BE49-F238E27FC236}">
                <a16:creationId xmlns:a16="http://schemas.microsoft.com/office/drawing/2014/main" id="{AB93A035-7EE4-415A-ACD8-C4136E4FCE3A}"/>
              </a:ext>
            </a:extLst>
          </p:cNvPr>
          <p:cNvSpPr>
            <a:spLocks noGrp="1"/>
          </p:cNvSpPr>
          <p:nvPr>
            <p:ph type="body" sz="quarter" idx="18" hasCustomPrompt="1"/>
          </p:nvPr>
        </p:nvSpPr>
        <p:spPr>
          <a:xfrm>
            <a:off x="6875359" y="2062676"/>
            <a:ext cx="2075152" cy="566224"/>
          </a:xfrm>
          <a:prstGeom prst="rect">
            <a:avLst/>
          </a:prstGeom>
        </p:spPr>
        <p:txBody>
          <a:bodyPr anchor="ctr">
            <a:normAutofit/>
          </a:bodyPr>
          <a:lstStyle>
            <a:lvl1pPr marL="0" indent="0">
              <a:buNone/>
              <a:defRPr sz="1800">
                <a:latin typeface="+mn-lt"/>
              </a:defRPr>
            </a:lvl1pPr>
            <a:lvl2pPr marL="457200" indent="0">
              <a:buNone/>
              <a:defRPr/>
            </a:lvl2pPr>
          </a:lstStyle>
          <a:p>
            <a:pPr lvl="0"/>
            <a:r>
              <a:rPr lang="en-US"/>
              <a:t>Click to add text</a:t>
            </a:r>
          </a:p>
        </p:txBody>
      </p:sp>
      <p:sp>
        <p:nvSpPr>
          <p:cNvPr id="67" name="Rectangle 66">
            <a:extLst>
              <a:ext uri="{FF2B5EF4-FFF2-40B4-BE49-F238E27FC236}">
                <a16:creationId xmlns:a16="http://schemas.microsoft.com/office/drawing/2014/main" id="{47099A3E-A26D-45FF-BE31-C29A638CD56B}"/>
              </a:ext>
            </a:extLst>
          </p:cNvPr>
          <p:cNvSpPr/>
          <p:nvPr userDrawn="1"/>
        </p:nvSpPr>
        <p:spPr>
          <a:xfrm>
            <a:off x="1309976" y="4395253"/>
            <a:ext cx="2474622" cy="2103972"/>
          </a:xfrm>
          <a:prstGeom prst="rect">
            <a:avLst/>
          </a:prstGeom>
          <a:solidFill>
            <a:srgbClr val="F6F6F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i="0" u="none" strike="noStrike" kern="1200" cap="none" spc="0" normalizeH="0" baseline="0" noProof="0">
              <a:ln>
                <a:noFill/>
              </a:ln>
              <a:solidFill>
                <a:schemeClr val="tx1"/>
              </a:solidFill>
              <a:effectLst/>
              <a:uLnTx/>
              <a:uFillTx/>
              <a:ea typeface="+mn-ea"/>
              <a:cs typeface="+mn-cs"/>
            </a:endParaRPr>
          </a:p>
        </p:txBody>
      </p:sp>
      <p:sp>
        <p:nvSpPr>
          <p:cNvPr id="68" name="Picture Placeholder 3">
            <a:extLst>
              <a:ext uri="{FF2B5EF4-FFF2-40B4-BE49-F238E27FC236}">
                <a16:creationId xmlns:a16="http://schemas.microsoft.com/office/drawing/2014/main" id="{410139EF-22B9-4722-99C5-34F1AB1726C5}"/>
              </a:ext>
            </a:extLst>
          </p:cNvPr>
          <p:cNvSpPr>
            <a:spLocks noGrp="1"/>
          </p:cNvSpPr>
          <p:nvPr>
            <p:ph type="pic" sz="quarter" idx="21" hasCustomPrompt="1"/>
          </p:nvPr>
        </p:nvSpPr>
        <p:spPr>
          <a:xfrm>
            <a:off x="2567417" y="5325213"/>
            <a:ext cx="1017446" cy="1017446"/>
          </a:xfrm>
          <a:prstGeom prst="rect">
            <a:avLst/>
          </a:prstGeom>
        </p:spPr>
        <p:txBody>
          <a:bodyPr anchor="ctr"/>
          <a:lstStyle>
            <a:lvl1pPr marL="0" indent="0" algn="ctr">
              <a:buNone/>
              <a:defRPr sz="2000"/>
            </a:lvl1pPr>
          </a:lstStyle>
          <a:p>
            <a:r>
              <a:rPr lang="en-US"/>
              <a:t>Click to add icon</a:t>
            </a:r>
            <a:endParaRPr lang="en-GB"/>
          </a:p>
        </p:txBody>
      </p:sp>
      <p:sp>
        <p:nvSpPr>
          <p:cNvPr id="69" name="Text Placeholder 12">
            <a:extLst>
              <a:ext uri="{FF2B5EF4-FFF2-40B4-BE49-F238E27FC236}">
                <a16:creationId xmlns:a16="http://schemas.microsoft.com/office/drawing/2014/main" id="{1B5E33EC-0908-41AD-9C88-E9D8F81EBDA3}"/>
              </a:ext>
            </a:extLst>
          </p:cNvPr>
          <p:cNvSpPr>
            <a:spLocks noGrp="1"/>
          </p:cNvSpPr>
          <p:nvPr>
            <p:ph type="body" sz="quarter" idx="22" hasCustomPrompt="1"/>
          </p:nvPr>
        </p:nvSpPr>
        <p:spPr>
          <a:xfrm>
            <a:off x="1509711" y="4555433"/>
            <a:ext cx="2075152" cy="566224"/>
          </a:xfrm>
          <a:prstGeom prst="rect">
            <a:avLst/>
          </a:prstGeom>
        </p:spPr>
        <p:txBody>
          <a:bodyPr anchor="ctr">
            <a:normAutofit/>
          </a:bodyPr>
          <a:lstStyle>
            <a:lvl1pPr marL="0" indent="0">
              <a:buNone/>
              <a:defRPr sz="1800">
                <a:latin typeface="+mn-lt"/>
              </a:defRPr>
            </a:lvl1pPr>
            <a:lvl2pPr marL="457200" indent="0">
              <a:buNone/>
              <a:defRPr/>
            </a:lvl2pPr>
          </a:lstStyle>
          <a:p>
            <a:pPr lvl="0"/>
            <a:r>
              <a:rPr lang="en-US"/>
              <a:t>Click to add text</a:t>
            </a:r>
          </a:p>
        </p:txBody>
      </p:sp>
      <p:sp>
        <p:nvSpPr>
          <p:cNvPr id="70" name="Rectangle 69">
            <a:extLst>
              <a:ext uri="{FF2B5EF4-FFF2-40B4-BE49-F238E27FC236}">
                <a16:creationId xmlns:a16="http://schemas.microsoft.com/office/drawing/2014/main" id="{9A8A03FF-BF3E-4F92-A698-8B2349FA9D65}"/>
              </a:ext>
            </a:extLst>
          </p:cNvPr>
          <p:cNvSpPr/>
          <p:nvPr userDrawn="1"/>
        </p:nvSpPr>
        <p:spPr>
          <a:xfrm>
            <a:off x="3992800" y="4395253"/>
            <a:ext cx="2474622" cy="2103972"/>
          </a:xfrm>
          <a:prstGeom prst="rect">
            <a:avLst/>
          </a:prstGeom>
          <a:solidFill>
            <a:srgbClr val="F6F6F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i="0" u="none" strike="noStrike" kern="1200" cap="none" spc="0" normalizeH="0" baseline="0" noProof="0">
              <a:ln>
                <a:noFill/>
              </a:ln>
              <a:solidFill>
                <a:schemeClr val="tx1"/>
              </a:solidFill>
              <a:effectLst/>
              <a:uLnTx/>
              <a:uFillTx/>
              <a:ea typeface="+mn-ea"/>
              <a:cs typeface="+mn-cs"/>
            </a:endParaRPr>
          </a:p>
        </p:txBody>
      </p:sp>
      <p:sp>
        <p:nvSpPr>
          <p:cNvPr id="71" name="Picture Placeholder 3">
            <a:extLst>
              <a:ext uri="{FF2B5EF4-FFF2-40B4-BE49-F238E27FC236}">
                <a16:creationId xmlns:a16="http://schemas.microsoft.com/office/drawing/2014/main" id="{D5FDD063-2CB0-4A45-BAEC-9B174DEFDA12}"/>
              </a:ext>
            </a:extLst>
          </p:cNvPr>
          <p:cNvSpPr>
            <a:spLocks noGrp="1"/>
          </p:cNvSpPr>
          <p:nvPr>
            <p:ph type="pic" sz="quarter" idx="23" hasCustomPrompt="1"/>
          </p:nvPr>
        </p:nvSpPr>
        <p:spPr>
          <a:xfrm>
            <a:off x="5241774" y="5325213"/>
            <a:ext cx="1017446" cy="1017446"/>
          </a:xfrm>
          <a:prstGeom prst="rect">
            <a:avLst/>
          </a:prstGeom>
        </p:spPr>
        <p:txBody>
          <a:bodyPr anchor="ctr"/>
          <a:lstStyle>
            <a:lvl1pPr marL="0" indent="0" algn="ctr">
              <a:buNone/>
              <a:defRPr sz="2000"/>
            </a:lvl1pPr>
          </a:lstStyle>
          <a:p>
            <a:r>
              <a:rPr lang="en-US"/>
              <a:t>Click to add icon</a:t>
            </a:r>
            <a:endParaRPr lang="en-GB"/>
          </a:p>
        </p:txBody>
      </p:sp>
      <p:sp>
        <p:nvSpPr>
          <p:cNvPr id="72" name="Text Placeholder 12">
            <a:extLst>
              <a:ext uri="{FF2B5EF4-FFF2-40B4-BE49-F238E27FC236}">
                <a16:creationId xmlns:a16="http://schemas.microsoft.com/office/drawing/2014/main" id="{205A4376-3824-4FFF-868E-463938276CF3}"/>
              </a:ext>
            </a:extLst>
          </p:cNvPr>
          <p:cNvSpPr>
            <a:spLocks noGrp="1"/>
          </p:cNvSpPr>
          <p:nvPr>
            <p:ph type="body" sz="quarter" idx="24" hasCustomPrompt="1"/>
          </p:nvPr>
        </p:nvSpPr>
        <p:spPr>
          <a:xfrm>
            <a:off x="4184068" y="4555433"/>
            <a:ext cx="2075152" cy="566224"/>
          </a:xfrm>
          <a:prstGeom prst="rect">
            <a:avLst/>
          </a:prstGeom>
        </p:spPr>
        <p:txBody>
          <a:bodyPr anchor="ctr">
            <a:normAutofit/>
          </a:bodyPr>
          <a:lstStyle>
            <a:lvl1pPr marL="0" indent="0">
              <a:buNone/>
              <a:defRPr sz="1800">
                <a:latin typeface="+mn-lt"/>
              </a:defRPr>
            </a:lvl1pPr>
            <a:lvl2pPr marL="457200" indent="0">
              <a:buNone/>
              <a:defRPr/>
            </a:lvl2pPr>
          </a:lstStyle>
          <a:p>
            <a:pPr lvl="0"/>
            <a:r>
              <a:rPr lang="en-US"/>
              <a:t>Click to add text</a:t>
            </a:r>
          </a:p>
        </p:txBody>
      </p:sp>
      <p:sp>
        <p:nvSpPr>
          <p:cNvPr id="73" name="Rectangle 72">
            <a:extLst>
              <a:ext uri="{FF2B5EF4-FFF2-40B4-BE49-F238E27FC236}">
                <a16:creationId xmlns:a16="http://schemas.microsoft.com/office/drawing/2014/main" id="{33941432-35B5-468E-A30E-E44D9BEAD90A}"/>
              </a:ext>
            </a:extLst>
          </p:cNvPr>
          <p:cNvSpPr/>
          <p:nvPr userDrawn="1"/>
        </p:nvSpPr>
        <p:spPr>
          <a:xfrm>
            <a:off x="6675624" y="4395253"/>
            <a:ext cx="2474622" cy="2103972"/>
          </a:xfrm>
          <a:prstGeom prst="rect">
            <a:avLst/>
          </a:prstGeom>
          <a:solidFill>
            <a:srgbClr val="F6F6F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i="0" u="none" strike="noStrike" kern="1200" cap="none" spc="0" normalizeH="0" baseline="0" noProof="0">
              <a:ln>
                <a:noFill/>
              </a:ln>
              <a:solidFill>
                <a:schemeClr val="tx1"/>
              </a:solidFill>
              <a:effectLst/>
              <a:uLnTx/>
              <a:uFillTx/>
              <a:ea typeface="+mn-ea"/>
              <a:cs typeface="+mn-cs"/>
            </a:endParaRPr>
          </a:p>
        </p:txBody>
      </p:sp>
      <p:sp>
        <p:nvSpPr>
          <p:cNvPr id="74" name="Picture Placeholder 3">
            <a:extLst>
              <a:ext uri="{FF2B5EF4-FFF2-40B4-BE49-F238E27FC236}">
                <a16:creationId xmlns:a16="http://schemas.microsoft.com/office/drawing/2014/main" id="{856284BB-F04C-48CE-A085-A9FFB73E4281}"/>
              </a:ext>
            </a:extLst>
          </p:cNvPr>
          <p:cNvSpPr>
            <a:spLocks noGrp="1"/>
          </p:cNvSpPr>
          <p:nvPr>
            <p:ph type="pic" sz="quarter" idx="25" hasCustomPrompt="1"/>
          </p:nvPr>
        </p:nvSpPr>
        <p:spPr>
          <a:xfrm>
            <a:off x="7933065" y="5325213"/>
            <a:ext cx="1017446" cy="1017446"/>
          </a:xfrm>
          <a:prstGeom prst="rect">
            <a:avLst/>
          </a:prstGeom>
        </p:spPr>
        <p:txBody>
          <a:bodyPr anchor="ctr"/>
          <a:lstStyle>
            <a:lvl1pPr marL="0" indent="0" algn="ctr">
              <a:buNone/>
              <a:defRPr sz="2000"/>
            </a:lvl1pPr>
          </a:lstStyle>
          <a:p>
            <a:r>
              <a:rPr lang="en-US"/>
              <a:t>Click to add icon</a:t>
            </a:r>
            <a:endParaRPr lang="en-GB"/>
          </a:p>
        </p:txBody>
      </p:sp>
      <p:sp>
        <p:nvSpPr>
          <p:cNvPr id="75" name="Text Placeholder 12">
            <a:extLst>
              <a:ext uri="{FF2B5EF4-FFF2-40B4-BE49-F238E27FC236}">
                <a16:creationId xmlns:a16="http://schemas.microsoft.com/office/drawing/2014/main" id="{D27831BF-12B5-4F2D-A211-4EB78754E021}"/>
              </a:ext>
            </a:extLst>
          </p:cNvPr>
          <p:cNvSpPr>
            <a:spLocks noGrp="1"/>
          </p:cNvSpPr>
          <p:nvPr>
            <p:ph type="body" sz="quarter" idx="26" hasCustomPrompt="1"/>
          </p:nvPr>
        </p:nvSpPr>
        <p:spPr>
          <a:xfrm>
            <a:off x="6875359" y="4555433"/>
            <a:ext cx="2075152" cy="566224"/>
          </a:xfrm>
          <a:prstGeom prst="rect">
            <a:avLst/>
          </a:prstGeom>
        </p:spPr>
        <p:txBody>
          <a:bodyPr anchor="ctr">
            <a:normAutofit/>
          </a:bodyPr>
          <a:lstStyle>
            <a:lvl1pPr marL="0" indent="0">
              <a:buNone/>
              <a:defRPr sz="1800">
                <a:latin typeface="+mn-lt"/>
              </a:defRPr>
            </a:lvl1pPr>
            <a:lvl2pPr marL="457200" indent="0">
              <a:buNone/>
              <a:defRPr/>
            </a:lvl2pPr>
          </a:lstStyle>
          <a:p>
            <a:pPr lvl="0"/>
            <a:r>
              <a:rPr lang="en-US"/>
              <a:t>Click to add text</a:t>
            </a:r>
          </a:p>
        </p:txBody>
      </p:sp>
      <p:sp>
        <p:nvSpPr>
          <p:cNvPr id="33" name="Picture Placeholder 3">
            <a:extLst>
              <a:ext uri="{FF2B5EF4-FFF2-40B4-BE49-F238E27FC236}">
                <a16:creationId xmlns:a16="http://schemas.microsoft.com/office/drawing/2014/main" id="{68152070-3DBA-407A-A997-844E586E9CB0}"/>
              </a:ext>
            </a:extLst>
          </p:cNvPr>
          <p:cNvSpPr>
            <a:spLocks noGrp="1"/>
          </p:cNvSpPr>
          <p:nvPr>
            <p:ph type="pic" sz="quarter" idx="13" hasCustomPrompt="1"/>
          </p:nvPr>
        </p:nvSpPr>
        <p:spPr>
          <a:xfrm>
            <a:off x="9358448" y="1893889"/>
            <a:ext cx="2462077" cy="4605336"/>
          </a:xfrm>
          <a:prstGeom prst="rect">
            <a:avLst/>
          </a:prstGeom>
        </p:spPr>
        <p:txBody>
          <a:bodyPr anchor="ctr"/>
          <a:lstStyle>
            <a:lvl1pPr marL="0" indent="0" algn="ctr">
              <a:buNone/>
              <a:defRPr sz="2000"/>
            </a:lvl1pPr>
          </a:lstStyle>
          <a:p>
            <a:r>
              <a:rPr lang="en-US"/>
              <a:t>Click to add illustration</a:t>
            </a:r>
            <a:endParaRPr lang="en-GB"/>
          </a:p>
        </p:txBody>
      </p:sp>
    </p:spTree>
    <p:extLst>
      <p:ext uri="{BB962C8B-B14F-4D97-AF65-F5344CB8AC3E}">
        <p14:creationId xmlns:p14="http://schemas.microsoft.com/office/powerpoint/2010/main" val="192029438"/>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64" presetClass="path" presetSubtype="0" decel="100000" fill="hold" grpId="1" nodeType="withEffect">
                                      <p:stCondLst>
                                        <p:cond delay="0"/>
                                      </p:stCondLst>
                                      <p:childTnLst>
                                        <p:animMotion origin="layout" path="M -2.29167E-6 0.06991 L -2.29167E-6 -3.7037E-6 " pathEditMode="relative" rAng="0" ptsTypes="AA">
                                          <p:cBhvr>
                                            <p:cTn id="9" dur="500" fill="hold"/>
                                            <p:tgtEl>
                                              <p:spTgt spid="13"/>
                                            </p:tgtEl>
                                            <p:attrNameLst>
                                              <p:attrName>ppt_x</p:attrName>
                                              <p:attrName>ppt_y</p:attrName>
                                            </p:attrNameLst>
                                          </p:cBhvr>
                                          <p:rCtr x="0" y="-3495"/>
                                        </p:animMotion>
                                      </p:childTnLst>
                                    </p:cTn>
                                  </p:par>
                                  <p:par>
                                    <p:cTn id="10" presetID="10" presetClass="entr" presetSubtype="0" fill="hold" grpId="0" nodeType="withEffect">
                                      <p:stCondLst>
                                        <p:cond delay="0"/>
                                      </p:stCondLst>
                                      <p:childTnLst>
                                        <p:set>
                                          <p:cBhvr>
                                            <p:cTn id="11" dur="1" fill="hold">
                                              <p:stCondLst>
                                                <p:cond delay="0"/>
                                              </p:stCondLst>
                                            </p:cTn>
                                            <p:tgtEl>
                                              <p:spTgt spid="217"/>
                                            </p:tgtEl>
                                            <p:attrNameLst>
                                              <p:attrName>style.visibility</p:attrName>
                                            </p:attrNameLst>
                                          </p:cBhvr>
                                          <p:to>
                                            <p:strVal val="visible"/>
                                          </p:to>
                                        </p:set>
                                        <p:animEffect transition="in" filter="fade">
                                          <p:cBhvr>
                                            <p:cTn id="12" dur="500"/>
                                            <p:tgtEl>
                                              <p:spTgt spid="217"/>
                                            </p:tgtEl>
                                          </p:cBhvr>
                                        </p:animEffect>
                                      </p:childTnLst>
                                    </p:cTn>
                                  </p:par>
                                  <p:par>
                                    <p:cTn id="13" presetID="64" presetClass="path" presetSubtype="0" decel="100000" fill="hold" grpId="1" nodeType="withEffect">
                                      <p:stCondLst>
                                        <p:cond delay="0"/>
                                      </p:stCondLst>
                                      <p:childTnLst>
                                        <p:animMotion origin="layout" path="M -2.29167E-6 0.06991 L -2.29167E-6 -3.7037E-6 " pathEditMode="relative" rAng="0" ptsTypes="AA">
                                          <p:cBhvr>
                                            <p:cTn id="14" dur="500" fill="hold"/>
                                            <p:tgtEl>
                                              <p:spTgt spid="217"/>
                                            </p:tgtEl>
                                            <p:attrNameLst>
                                              <p:attrName>ppt_x</p:attrName>
                                              <p:attrName>ppt_y</p:attrName>
                                            </p:attrNameLst>
                                          </p:cBhvr>
                                          <p:rCtr x="0" y="-3495"/>
                                        </p:animMotion>
                                      </p:childTnLst>
                                    </p:cTn>
                                  </p:par>
                                  <p:par>
                                    <p:cTn id="15" presetID="10"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64" presetClass="path" presetSubtype="0" decel="100000" fill="hold" grpId="1" nodeType="withEffect">
                                      <p:stCondLst>
                                        <p:cond delay="0"/>
                                      </p:stCondLst>
                                      <p:childTnLst>
                                        <p:animMotion origin="layout" path="M -2.29167E-6 0.06991 L -2.29167E-6 -3.7037E-6 " pathEditMode="relative" rAng="0" ptsTypes="AA">
                                          <p:cBhvr>
                                            <p:cTn id="19" dur="500" fill="hold"/>
                                            <p:tgtEl>
                                              <p:spTgt spid="4"/>
                                            </p:tgtEl>
                                            <p:attrNameLst>
                                              <p:attrName>ppt_x</p:attrName>
                                              <p:attrName>ppt_y</p:attrName>
                                            </p:attrNameLst>
                                          </p:cBhvr>
                                          <p:rCtr x="0" y="-3495"/>
                                        </p:animMotion>
                                      </p:childTnLst>
                                    </p:cTn>
                                  </p:par>
                                  <p:par>
                                    <p:cTn id="20" presetID="10" presetClass="entr" presetSubtype="0" fill="hold" grpId="0" nodeType="withEffect">
                                      <p:stCondLst>
                                        <p:cond delay="20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500"/>
                                            <p:tgtEl>
                                              <p:spTgt spid="60"/>
                                            </p:tgtEl>
                                          </p:cBhvr>
                                        </p:animEffect>
                                      </p:childTnLst>
                                    </p:cTn>
                                  </p:par>
                                  <p:par>
                                    <p:cTn id="23" presetID="64" presetClass="path" presetSubtype="0" decel="100000" fill="hold" grpId="1" nodeType="withEffect">
                                      <p:stCondLst>
                                        <p:cond delay="200"/>
                                      </p:stCondLst>
                                      <p:childTnLst>
                                        <p:animMotion origin="layout" path="M -2.29167E-6 0.06991 L -2.29167E-6 -3.7037E-6 " pathEditMode="relative" rAng="0" ptsTypes="AA">
                                          <p:cBhvr>
                                            <p:cTn id="24" dur="500" fill="hold"/>
                                            <p:tgtEl>
                                              <p:spTgt spid="60"/>
                                            </p:tgtEl>
                                            <p:attrNameLst>
                                              <p:attrName>ppt_x</p:attrName>
                                              <p:attrName>ppt_y</p:attrName>
                                            </p:attrNameLst>
                                          </p:cBhvr>
                                          <p:rCtr x="0" y="-3495"/>
                                        </p:animMotion>
                                      </p:childTnLst>
                                    </p:cTn>
                                  </p:par>
                                  <p:par>
                                    <p:cTn id="25" presetID="10" presetClass="entr" presetSubtype="0" fill="hold" grpId="0" nodeType="withEffect">
                                      <p:stCondLst>
                                        <p:cond delay="200"/>
                                      </p:stCondLst>
                                      <p:childTnLst>
                                        <p:set>
                                          <p:cBhvr>
                                            <p:cTn id="26" dur="1" fill="hold">
                                              <p:stCondLst>
                                                <p:cond delay="0"/>
                                              </p:stCondLst>
                                            </p:cTn>
                                            <p:tgtEl>
                                              <p:spTgt spid="58"/>
                                            </p:tgtEl>
                                            <p:attrNameLst>
                                              <p:attrName>style.visibility</p:attrName>
                                            </p:attrNameLst>
                                          </p:cBhvr>
                                          <p:to>
                                            <p:strVal val="visible"/>
                                          </p:to>
                                        </p:set>
                                        <p:animEffect transition="in" filter="fade">
                                          <p:cBhvr>
                                            <p:cTn id="27" dur="500"/>
                                            <p:tgtEl>
                                              <p:spTgt spid="58"/>
                                            </p:tgtEl>
                                          </p:cBhvr>
                                        </p:animEffect>
                                      </p:childTnLst>
                                    </p:cTn>
                                  </p:par>
                                  <p:par>
                                    <p:cTn id="28" presetID="64" presetClass="path" presetSubtype="0" decel="100000" fill="hold" grpId="1" nodeType="withEffect">
                                      <p:stCondLst>
                                        <p:cond delay="200"/>
                                      </p:stCondLst>
                                      <p:childTnLst>
                                        <p:animMotion origin="layout" path="M -2.29167E-6 0.06991 L -2.29167E-6 -3.7037E-6 " pathEditMode="relative" rAng="0" ptsTypes="AA">
                                          <p:cBhvr>
                                            <p:cTn id="29" dur="500" fill="hold"/>
                                            <p:tgtEl>
                                              <p:spTgt spid="58"/>
                                            </p:tgtEl>
                                            <p:attrNameLst>
                                              <p:attrName>ppt_x</p:attrName>
                                              <p:attrName>ppt_y</p:attrName>
                                            </p:attrNameLst>
                                          </p:cBhvr>
                                          <p:rCtr x="0" y="-3495"/>
                                        </p:animMotion>
                                      </p:childTnLst>
                                    </p:cTn>
                                  </p:par>
                                  <p:par>
                                    <p:cTn id="30" presetID="10" presetClass="entr" presetSubtype="0" fill="hold" grpId="0" nodeType="withEffect">
                                      <p:stCondLst>
                                        <p:cond delay="200"/>
                                      </p:stCondLst>
                                      <p:childTnLst>
                                        <p:set>
                                          <p:cBhvr>
                                            <p:cTn id="31" dur="1" fill="hold">
                                              <p:stCondLst>
                                                <p:cond delay="0"/>
                                              </p:stCondLst>
                                            </p:cTn>
                                            <p:tgtEl>
                                              <p:spTgt spid="59"/>
                                            </p:tgtEl>
                                            <p:attrNameLst>
                                              <p:attrName>style.visibility</p:attrName>
                                            </p:attrNameLst>
                                          </p:cBhvr>
                                          <p:to>
                                            <p:strVal val="visible"/>
                                          </p:to>
                                        </p:set>
                                        <p:animEffect transition="in" filter="fade">
                                          <p:cBhvr>
                                            <p:cTn id="32" dur="500"/>
                                            <p:tgtEl>
                                              <p:spTgt spid="59"/>
                                            </p:tgtEl>
                                          </p:cBhvr>
                                        </p:animEffect>
                                      </p:childTnLst>
                                    </p:cTn>
                                  </p:par>
                                  <p:par>
                                    <p:cTn id="33" presetID="64" presetClass="path" presetSubtype="0" decel="100000" fill="hold" grpId="1" nodeType="withEffect">
                                      <p:stCondLst>
                                        <p:cond delay="200"/>
                                      </p:stCondLst>
                                      <p:childTnLst>
                                        <p:animMotion origin="layout" path="M -2.29167E-6 0.06991 L -2.29167E-6 -3.7037E-6 " pathEditMode="relative" rAng="0" ptsTypes="AA">
                                          <p:cBhvr>
                                            <p:cTn id="34" dur="500" fill="hold"/>
                                            <p:tgtEl>
                                              <p:spTgt spid="59"/>
                                            </p:tgtEl>
                                            <p:attrNameLst>
                                              <p:attrName>ppt_x</p:attrName>
                                              <p:attrName>ppt_y</p:attrName>
                                            </p:attrNameLst>
                                          </p:cBhvr>
                                          <p:rCtr x="0" y="-3495"/>
                                        </p:animMotion>
                                      </p:childTnLst>
                                    </p:cTn>
                                  </p:par>
                                  <p:par>
                                    <p:cTn id="35" presetID="10" presetClass="entr" presetSubtype="0" fill="hold" grpId="0" nodeType="withEffect">
                                      <p:stCondLst>
                                        <p:cond delay="400"/>
                                      </p:stCondLst>
                                      <p:childTnLst>
                                        <p:set>
                                          <p:cBhvr>
                                            <p:cTn id="36" dur="1" fill="hold">
                                              <p:stCondLst>
                                                <p:cond delay="0"/>
                                              </p:stCondLst>
                                            </p:cTn>
                                            <p:tgtEl>
                                              <p:spTgt spid="63"/>
                                            </p:tgtEl>
                                            <p:attrNameLst>
                                              <p:attrName>style.visibility</p:attrName>
                                            </p:attrNameLst>
                                          </p:cBhvr>
                                          <p:to>
                                            <p:strVal val="visible"/>
                                          </p:to>
                                        </p:set>
                                        <p:animEffect transition="in" filter="fade">
                                          <p:cBhvr>
                                            <p:cTn id="37" dur="500"/>
                                            <p:tgtEl>
                                              <p:spTgt spid="63"/>
                                            </p:tgtEl>
                                          </p:cBhvr>
                                        </p:animEffect>
                                      </p:childTnLst>
                                    </p:cTn>
                                  </p:par>
                                  <p:par>
                                    <p:cTn id="38" presetID="64" presetClass="path" presetSubtype="0" decel="100000" fill="hold" grpId="1" nodeType="withEffect">
                                      <p:stCondLst>
                                        <p:cond delay="400"/>
                                      </p:stCondLst>
                                      <p:childTnLst>
                                        <p:animMotion origin="layout" path="M -2.29167E-6 0.06991 L -2.29167E-6 -3.7037E-6 " pathEditMode="relative" rAng="0" ptsTypes="AA">
                                          <p:cBhvr>
                                            <p:cTn id="39" dur="500" fill="hold"/>
                                            <p:tgtEl>
                                              <p:spTgt spid="63"/>
                                            </p:tgtEl>
                                            <p:attrNameLst>
                                              <p:attrName>ppt_x</p:attrName>
                                              <p:attrName>ppt_y</p:attrName>
                                            </p:attrNameLst>
                                          </p:cBhvr>
                                          <p:rCtr x="0" y="-3495"/>
                                        </p:animMotion>
                                      </p:childTnLst>
                                    </p:cTn>
                                  </p:par>
                                  <p:par>
                                    <p:cTn id="40" presetID="10" presetClass="entr" presetSubtype="0" fill="hold" grpId="0" nodeType="withEffect">
                                      <p:stCondLst>
                                        <p:cond delay="400"/>
                                      </p:stCondLst>
                                      <p:childTnLst>
                                        <p:set>
                                          <p:cBhvr>
                                            <p:cTn id="41" dur="1" fill="hold">
                                              <p:stCondLst>
                                                <p:cond delay="0"/>
                                              </p:stCondLst>
                                            </p:cTn>
                                            <p:tgtEl>
                                              <p:spTgt spid="61"/>
                                            </p:tgtEl>
                                            <p:attrNameLst>
                                              <p:attrName>style.visibility</p:attrName>
                                            </p:attrNameLst>
                                          </p:cBhvr>
                                          <p:to>
                                            <p:strVal val="visible"/>
                                          </p:to>
                                        </p:set>
                                        <p:animEffect transition="in" filter="fade">
                                          <p:cBhvr>
                                            <p:cTn id="42" dur="500"/>
                                            <p:tgtEl>
                                              <p:spTgt spid="61"/>
                                            </p:tgtEl>
                                          </p:cBhvr>
                                        </p:animEffect>
                                      </p:childTnLst>
                                    </p:cTn>
                                  </p:par>
                                  <p:par>
                                    <p:cTn id="43" presetID="64" presetClass="path" presetSubtype="0" decel="100000" fill="hold" grpId="1" nodeType="withEffect">
                                      <p:stCondLst>
                                        <p:cond delay="400"/>
                                      </p:stCondLst>
                                      <p:childTnLst>
                                        <p:animMotion origin="layout" path="M -2.29167E-6 0.06991 L -2.29167E-6 -3.7037E-6 " pathEditMode="relative" rAng="0" ptsTypes="AA">
                                          <p:cBhvr>
                                            <p:cTn id="44" dur="500" fill="hold"/>
                                            <p:tgtEl>
                                              <p:spTgt spid="61"/>
                                            </p:tgtEl>
                                            <p:attrNameLst>
                                              <p:attrName>ppt_x</p:attrName>
                                              <p:attrName>ppt_y</p:attrName>
                                            </p:attrNameLst>
                                          </p:cBhvr>
                                          <p:rCtr x="0" y="-3495"/>
                                        </p:animMotion>
                                      </p:childTnLst>
                                    </p:cTn>
                                  </p:par>
                                  <p:par>
                                    <p:cTn id="45" presetID="10" presetClass="entr" presetSubtype="0" fill="hold" grpId="0" nodeType="withEffect">
                                      <p:stCondLst>
                                        <p:cond delay="400"/>
                                      </p:stCondLst>
                                      <p:childTnLst>
                                        <p:set>
                                          <p:cBhvr>
                                            <p:cTn id="46" dur="1" fill="hold">
                                              <p:stCondLst>
                                                <p:cond delay="0"/>
                                              </p:stCondLst>
                                            </p:cTn>
                                            <p:tgtEl>
                                              <p:spTgt spid="62"/>
                                            </p:tgtEl>
                                            <p:attrNameLst>
                                              <p:attrName>style.visibility</p:attrName>
                                            </p:attrNameLst>
                                          </p:cBhvr>
                                          <p:to>
                                            <p:strVal val="visible"/>
                                          </p:to>
                                        </p:set>
                                        <p:animEffect transition="in" filter="fade">
                                          <p:cBhvr>
                                            <p:cTn id="47" dur="500"/>
                                            <p:tgtEl>
                                              <p:spTgt spid="62"/>
                                            </p:tgtEl>
                                          </p:cBhvr>
                                        </p:animEffect>
                                      </p:childTnLst>
                                    </p:cTn>
                                  </p:par>
                                  <p:par>
                                    <p:cTn id="48" presetID="64" presetClass="path" presetSubtype="0" decel="100000" fill="hold" grpId="1" nodeType="withEffect">
                                      <p:stCondLst>
                                        <p:cond delay="400"/>
                                      </p:stCondLst>
                                      <p:childTnLst>
                                        <p:animMotion origin="layout" path="M -2.29167E-6 0.06991 L -2.29167E-6 -3.7037E-6 " pathEditMode="relative" rAng="0" ptsTypes="AA">
                                          <p:cBhvr>
                                            <p:cTn id="49" dur="500" fill="hold"/>
                                            <p:tgtEl>
                                              <p:spTgt spid="62"/>
                                            </p:tgtEl>
                                            <p:attrNameLst>
                                              <p:attrName>ppt_x</p:attrName>
                                              <p:attrName>ppt_y</p:attrName>
                                            </p:attrNameLst>
                                          </p:cBhvr>
                                          <p:rCtr x="0" y="-3495"/>
                                        </p:animMotion>
                                      </p:childTnLst>
                                    </p:cTn>
                                  </p:par>
                                  <p:par>
                                    <p:cTn id="50" presetID="10" presetClass="entr" presetSubtype="0" fill="hold" grpId="0" nodeType="withEffect">
                                      <p:stCondLst>
                                        <p:cond delay="800"/>
                                      </p:stCondLst>
                                      <p:childTnLst>
                                        <p:set>
                                          <p:cBhvr>
                                            <p:cTn id="51" dur="1" fill="hold">
                                              <p:stCondLst>
                                                <p:cond delay="0"/>
                                              </p:stCondLst>
                                            </p:cTn>
                                            <p:tgtEl>
                                              <p:spTgt spid="69"/>
                                            </p:tgtEl>
                                            <p:attrNameLst>
                                              <p:attrName>style.visibility</p:attrName>
                                            </p:attrNameLst>
                                          </p:cBhvr>
                                          <p:to>
                                            <p:strVal val="visible"/>
                                          </p:to>
                                        </p:set>
                                        <p:animEffect transition="in" filter="fade">
                                          <p:cBhvr>
                                            <p:cTn id="52" dur="500"/>
                                            <p:tgtEl>
                                              <p:spTgt spid="69"/>
                                            </p:tgtEl>
                                          </p:cBhvr>
                                        </p:animEffect>
                                      </p:childTnLst>
                                    </p:cTn>
                                  </p:par>
                                  <p:par>
                                    <p:cTn id="53" presetID="64" presetClass="path" presetSubtype="0" decel="100000" fill="hold" grpId="1" nodeType="withEffect">
                                      <p:stCondLst>
                                        <p:cond delay="800"/>
                                      </p:stCondLst>
                                      <p:childTnLst>
                                        <p:animMotion origin="layout" path="M -2.29167E-6 0.06991 L -2.29167E-6 -3.7037E-6 " pathEditMode="relative" rAng="0" ptsTypes="AA">
                                          <p:cBhvr>
                                            <p:cTn id="54" dur="500" fill="hold"/>
                                            <p:tgtEl>
                                              <p:spTgt spid="69"/>
                                            </p:tgtEl>
                                            <p:attrNameLst>
                                              <p:attrName>ppt_x</p:attrName>
                                              <p:attrName>ppt_y</p:attrName>
                                            </p:attrNameLst>
                                          </p:cBhvr>
                                          <p:rCtr x="0" y="-3495"/>
                                        </p:animMotion>
                                      </p:childTnLst>
                                    </p:cTn>
                                  </p:par>
                                  <p:par>
                                    <p:cTn id="55" presetID="10" presetClass="entr" presetSubtype="0" fill="hold" grpId="0" nodeType="withEffect">
                                      <p:stCondLst>
                                        <p:cond delay="80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500"/>
                                            <p:tgtEl>
                                              <p:spTgt spid="67"/>
                                            </p:tgtEl>
                                          </p:cBhvr>
                                        </p:animEffect>
                                      </p:childTnLst>
                                    </p:cTn>
                                  </p:par>
                                  <p:par>
                                    <p:cTn id="58" presetID="64" presetClass="path" presetSubtype="0" decel="100000" fill="hold" grpId="1" nodeType="withEffect">
                                      <p:stCondLst>
                                        <p:cond delay="800"/>
                                      </p:stCondLst>
                                      <p:childTnLst>
                                        <p:animMotion origin="layout" path="M -2.29167E-6 0.06991 L -2.29167E-6 -3.7037E-6 " pathEditMode="relative" rAng="0" ptsTypes="AA">
                                          <p:cBhvr>
                                            <p:cTn id="59" dur="500" fill="hold"/>
                                            <p:tgtEl>
                                              <p:spTgt spid="67"/>
                                            </p:tgtEl>
                                            <p:attrNameLst>
                                              <p:attrName>ppt_x</p:attrName>
                                              <p:attrName>ppt_y</p:attrName>
                                            </p:attrNameLst>
                                          </p:cBhvr>
                                          <p:rCtr x="0" y="-3495"/>
                                        </p:animMotion>
                                      </p:childTnLst>
                                    </p:cTn>
                                  </p:par>
                                  <p:par>
                                    <p:cTn id="60" presetID="10" presetClass="entr" presetSubtype="0" fill="hold" grpId="0" nodeType="withEffect">
                                      <p:stCondLst>
                                        <p:cond delay="800"/>
                                      </p:stCondLst>
                                      <p:childTnLst>
                                        <p:set>
                                          <p:cBhvr>
                                            <p:cTn id="61" dur="1" fill="hold">
                                              <p:stCondLst>
                                                <p:cond delay="0"/>
                                              </p:stCondLst>
                                            </p:cTn>
                                            <p:tgtEl>
                                              <p:spTgt spid="68"/>
                                            </p:tgtEl>
                                            <p:attrNameLst>
                                              <p:attrName>style.visibility</p:attrName>
                                            </p:attrNameLst>
                                          </p:cBhvr>
                                          <p:to>
                                            <p:strVal val="visible"/>
                                          </p:to>
                                        </p:set>
                                        <p:animEffect transition="in" filter="fade">
                                          <p:cBhvr>
                                            <p:cTn id="62" dur="500"/>
                                            <p:tgtEl>
                                              <p:spTgt spid="68"/>
                                            </p:tgtEl>
                                          </p:cBhvr>
                                        </p:animEffect>
                                      </p:childTnLst>
                                    </p:cTn>
                                  </p:par>
                                  <p:par>
                                    <p:cTn id="63" presetID="64" presetClass="path" presetSubtype="0" decel="100000" fill="hold" grpId="1" nodeType="withEffect">
                                      <p:stCondLst>
                                        <p:cond delay="800"/>
                                      </p:stCondLst>
                                      <p:childTnLst>
                                        <p:animMotion origin="layout" path="M -2.29167E-6 0.06991 L -2.29167E-6 -3.7037E-6 " pathEditMode="relative" rAng="0" ptsTypes="AA">
                                          <p:cBhvr>
                                            <p:cTn id="64" dur="500" fill="hold"/>
                                            <p:tgtEl>
                                              <p:spTgt spid="68"/>
                                            </p:tgtEl>
                                            <p:attrNameLst>
                                              <p:attrName>ppt_x</p:attrName>
                                              <p:attrName>ppt_y</p:attrName>
                                            </p:attrNameLst>
                                          </p:cBhvr>
                                          <p:rCtr x="0" y="-3495"/>
                                        </p:animMotion>
                                      </p:childTnLst>
                                    </p:cTn>
                                  </p:par>
                                  <p:par>
                                    <p:cTn id="65" presetID="10" presetClass="entr" presetSubtype="0" fill="hold" grpId="0" nodeType="withEffect">
                                      <p:stCondLst>
                                        <p:cond delay="1000"/>
                                      </p:stCondLst>
                                      <p:childTnLst>
                                        <p:set>
                                          <p:cBhvr>
                                            <p:cTn id="66" dur="1" fill="hold">
                                              <p:stCondLst>
                                                <p:cond delay="0"/>
                                              </p:stCondLst>
                                            </p:cTn>
                                            <p:tgtEl>
                                              <p:spTgt spid="72"/>
                                            </p:tgtEl>
                                            <p:attrNameLst>
                                              <p:attrName>style.visibility</p:attrName>
                                            </p:attrNameLst>
                                          </p:cBhvr>
                                          <p:to>
                                            <p:strVal val="visible"/>
                                          </p:to>
                                        </p:set>
                                        <p:animEffect transition="in" filter="fade">
                                          <p:cBhvr>
                                            <p:cTn id="67" dur="500"/>
                                            <p:tgtEl>
                                              <p:spTgt spid="72"/>
                                            </p:tgtEl>
                                          </p:cBhvr>
                                        </p:animEffect>
                                      </p:childTnLst>
                                    </p:cTn>
                                  </p:par>
                                  <p:par>
                                    <p:cTn id="68" presetID="64" presetClass="path" presetSubtype="0" decel="100000" fill="hold" grpId="1" nodeType="withEffect">
                                      <p:stCondLst>
                                        <p:cond delay="1000"/>
                                      </p:stCondLst>
                                      <p:childTnLst>
                                        <p:animMotion origin="layout" path="M -2.29167E-6 0.06991 L -2.29167E-6 -3.7037E-6 " pathEditMode="relative" rAng="0" ptsTypes="AA">
                                          <p:cBhvr>
                                            <p:cTn id="69" dur="500" fill="hold"/>
                                            <p:tgtEl>
                                              <p:spTgt spid="72"/>
                                            </p:tgtEl>
                                            <p:attrNameLst>
                                              <p:attrName>ppt_x</p:attrName>
                                              <p:attrName>ppt_y</p:attrName>
                                            </p:attrNameLst>
                                          </p:cBhvr>
                                          <p:rCtr x="0" y="-3495"/>
                                        </p:animMotion>
                                      </p:childTnLst>
                                    </p:cTn>
                                  </p:par>
                                  <p:par>
                                    <p:cTn id="70" presetID="10" presetClass="entr" presetSubtype="0" fill="hold" grpId="0" nodeType="withEffect">
                                      <p:stCondLst>
                                        <p:cond delay="1000"/>
                                      </p:stCondLst>
                                      <p:childTnLst>
                                        <p:set>
                                          <p:cBhvr>
                                            <p:cTn id="71" dur="1" fill="hold">
                                              <p:stCondLst>
                                                <p:cond delay="0"/>
                                              </p:stCondLst>
                                            </p:cTn>
                                            <p:tgtEl>
                                              <p:spTgt spid="71"/>
                                            </p:tgtEl>
                                            <p:attrNameLst>
                                              <p:attrName>style.visibility</p:attrName>
                                            </p:attrNameLst>
                                          </p:cBhvr>
                                          <p:to>
                                            <p:strVal val="visible"/>
                                          </p:to>
                                        </p:set>
                                        <p:animEffect transition="in" filter="fade">
                                          <p:cBhvr>
                                            <p:cTn id="72" dur="500"/>
                                            <p:tgtEl>
                                              <p:spTgt spid="71"/>
                                            </p:tgtEl>
                                          </p:cBhvr>
                                        </p:animEffect>
                                      </p:childTnLst>
                                    </p:cTn>
                                  </p:par>
                                  <p:par>
                                    <p:cTn id="73" presetID="64" presetClass="path" presetSubtype="0" decel="100000" fill="hold" grpId="1" nodeType="withEffect">
                                      <p:stCondLst>
                                        <p:cond delay="1000"/>
                                      </p:stCondLst>
                                      <p:childTnLst>
                                        <p:animMotion origin="layout" path="M -2.29167E-6 0.06991 L -2.29167E-6 -3.7037E-6 " pathEditMode="relative" rAng="0" ptsTypes="AA">
                                          <p:cBhvr>
                                            <p:cTn id="74" dur="500" fill="hold"/>
                                            <p:tgtEl>
                                              <p:spTgt spid="71"/>
                                            </p:tgtEl>
                                            <p:attrNameLst>
                                              <p:attrName>ppt_x</p:attrName>
                                              <p:attrName>ppt_y</p:attrName>
                                            </p:attrNameLst>
                                          </p:cBhvr>
                                          <p:rCtr x="0" y="-3495"/>
                                        </p:animMotion>
                                      </p:childTnLst>
                                    </p:cTn>
                                  </p:par>
                                  <p:par>
                                    <p:cTn id="75" presetID="10" presetClass="entr" presetSubtype="0" fill="hold" grpId="0" nodeType="withEffect">
                                      <p:stCondLst>
                                        <p:cond delay="1000"/>
                                      </p:stCondLst>
                                      <p:childTnLst>
                                        <p:set>
                                          <p:cBhvr>
                                            <p:cTn id="76" dur="1" fill="hold">
                                              <p:stCondLst>
                                                <p:cond delay="0"/>
                                              </p:stCondLst>
                                            </p:cTn>
                                            <p:tgtEl>
                                              <p:spTgt spid="70"/>
                                            </p:tgtEl>
                                            <p:attrNameLst>
                                              <p:attrName>style.visibility</p:attrName>
                                            </p:attrNameLst>
                                          </p:cBhvr>
                                          <p:to>
                                            <p:strVal val="visible"/>
                                          </p:to>
                                        </p:set>
                                        <p:animEffect transition="in" filter="fade">
                                          <p:cBhvr>
                                            <p:cTn id="77" dur="500"/>
                                            <p:tgtEl>
                                              <p:spTgt spid="70"/>
                                            </p:tgtEl>
                                          </p:cBhvr>
                                        </p:animEffect>
                                      </p:childTnLst>
                                    </p:cTn>
                                  </p:par>
                                  <p:par>
                                    <p:cTn id="78" presetID="64" presetClass="path" presetSubtype="0" decel="100000" fill="hold" grpId="1" nodeType="withEffect">
                                      <p:stCondLst>
                                        <p:cond delay="1000"/>
                                      </p:stCondLst>
                                      <p:childTnLst>
                                        <p:animMotion origin="layout" path="M -2.29167E-6 0.06991 L -2.29167E-6 -3.7037E-6 " pathEditMode="relative" rAng="0" ptsTypes="AA">
                                          <p:cBhvr>
                                            <p:cTn id="79" dur="500" fill="hold"/>
                                            <p:tgtEl>
                                              <p:spTgt spid="70"/>
                                            </p:tgtEl>
                                            <p:attrNameLst>
                                              <p:attrName>ppt_x</p:attrName>
                                              <p:attrName>ppt_y</p:attrName>
                                            </p:attrNameLst>
                                          </p:cBhvr>
                                          <p:rCtr x="0" y="-3495"/>
                                        </p:animMotion>
                                      </p:childTnLst>
                                    </p:cTn>
                                  </p:par>
                                  <p:par>
                                    <p:cTn id="80" presetID="10" presetClass="entr" presetSubtype="0" fill="hold" grpId="0" nodeType="withEffect">
                                      <p:stCondLst>
                                        <p:cond delay="1200"/>
                                      </p:stCondLst>
                                      <p:childTnLst>
                                        <p:set>
                                          <p:cBhvr>
                                            <p:cTn id="81" dur="1" fill="hold">
                                              <p:stCondLst>
                                                <p:cond delay="0"/>
                                              </p:stCondLst>
                                            </p:cTn>
                                            <p:tgtEl>
                                              <p:spTgt spid="75"/>
                                            </p:tgtEl>
                                            <p:attrNameLst>
                                              <p:attrName>style.visibility</p:attrName>
                                            </p:attrNameLst>
                                          </p:cBhvr>
                                          <p:to>
                                            <p:strVal val="visible"/>
                                          </p:to>
                                        </p:set>
                                        <p:animEffect transition="in" filter="fade">
                                          <p:cBhvr>
                                            <p:cTn id="82" dur="500"/>
                                            <p:tgtEl>
                                              <p:spTgt spid="75"/>
                                            </p:tgtEl>
                                          </p:cBhvr>
                                        </p:animEffect>
                                      </p:childTnLst>
                                    </p:cTn>
                                  </p:par>
                                  <p:par>
                                    <p:cTn id="83" presetID="64" presetClass="path" presetSubtype="0" decel="100000" fill="hold" grpId="1" nodeType="withEffect">
                                      <p:stCondLst>
                                        <p:cond delay="1200"/>
                                      </p:stCondLst>
                                      <p:childTnLst>
                                        <p:animMotion origin="layout" path="M -2.29167E-6 0.06991 L -2.29167E-6 -3.7037E-6 " pathEditMode="relative" rAng="0" ptsTypes="AA">
                                          <p:cBhvr>
                                            <p:cTn id="84" dur="500" fill="hold"/>
                                            <p:tgtEl>
                                              <p:spTgt spid="75"/>
                                            </p:tgtEl>
                                            <p:attrNameLst>
                                              <p:attrName>ppt_x</p:attrName>
                                              <p:attrName>ppt_y</p:attrName>
                                            </p:attrNameLst>
                                          </p:cBhvr>
                                          <p:rCtr x="0" y="-3495"/>
                                        </p:animMotion>
                                      </p:childTnLst>
                                    </p:cTn>
                                  </p:par>
                                  <p:par>
                                    <p:cTn id="85" presetID="10" presetClass="entr" presetSubtype="0" fill="hold" grpId="0" nodeType="withEffect">
                                      <p:stCondLst>
                                        <p:cond delay="1200"/>
                                      </p:stCondLst>
                                      <p:childTnLst>
                                        <p:set>
                                          <p:cBhvr>
                                            <p:cTn id="86" dur="1" fill="hold">
                                              <p:stCondLst>
                                                <p:cond delay="0"/>
                                              </p:stCondLst>
                                            </p:cTn>
                                            <p:tgtEl>
                                              <p:spTgt spid="74"/>
                                            </p:tgtEl>
                                            <p:attrNameLst>
                                              <p:attrName>style.visibility</p:attrName>
                                            </p:attrNameLst>
                                          </p:cBhvr>
                                          <p:to>
                                            <p:strVal val="visible"/>
                                          </p:to>
                                        </p:set>
                                        <p:animEffect transition="in" filter="fade">
                                          <p:cBhvr>
                                            <p:cTn id="87" dur="500"/>
                                            <p:tgtEl>
                                              <p:spTgt spid="74"/>
                                            </p:tgtEl>
                                          </p:cBhvr>
                                        </p:animEffect>
                                      </p:childTnLst>
                                    </p:cTn>
                                  </p:par>
                                  <p:par>
                                    <p:cTn id="88" presetID="64" presetClass="path" presetSubtype="0" decel="100000" fill="hold" grpId="1" nodeType="withEffect">
                                      <p:stCondLst>
                                        <p:cond delay="1200"/>
                                      </p:stCondLst>
                                      <p:childTnLst>
                                        <p:animMotion origin="layout" path="M -2.29167E-6 0.06991 L -2.29167E-6 -3.7037E-6 " pathEditMode="relative" rAng="0" ptsTypes="AA">
                                          <p:cBhvr>
                                            <p:cTn id="89" dur="500" fill="hold"/>
                                            <p:tgtEl>
                                              <p:spTgt spid="74"/>
                                            </p:tgtEl>
                                            <p:attrNameLst>
                                              <p:attrName>ppt_x</p:attrName>
                                              <p:attrName>ppt_y</p:attrName>
                                            </p:attrNameLst>
                                          </p:cBhvr>
                                          <p:rCtr x="0" y="-3495"/>
                                        </p:animMotion>
                                      </p:childTnLst>
                                    </p:cTn>
                                  </p:par>
                                  <p:par>
                                    <p:cTn id="90" presetID="10" presetClass="entr" presetSubtype="0" fill="hold" grpId="0" nodeType="withEffect">
                                      <p:stCondLst>
                                        <p:cond delay="1200"/>
                                      </p:stCondLst>
                                      <p:childTnLst>
                                        <p:set>
                                          <p:cBhvr>
                                            <p:cTn id="91" dur="1" fill="hold">
                                              <p:stCondLst>
                                                <p:cond delay="0"/>
                                              </p:stCondLst>
                                            </p:cTn>
                                            <p:tgtEl>
                                              <p:spTgt spid="73"/>
                                            </p:tgtEl>
                                            <p:attrNameLst>
                                              <p:attrName>style.visibility</p:attrName>
                                            </p:attrNameLst>
                                          </p:cBhvr>
                                          <p:to>
                                            <p:strVal val="visible"/>
                                          </p:to>
                                        </p:set>
                                        <p:animEffect transition="in" filter="fade">
                                          <p:cBhvr>
                                            <p:cTn id="92" dur="500"/>
                                            <p:tgtEl>
                                              <p:spTgt spid="73"/>
                                            </p:tgtEl>
                                          </p:cBhvr>
                                        </p:animEffect>
                                      </p:childTnLst>
                                    </p:cTn>
                                  </p:par>
                                  <p:par>
                                    <p:cTn id="93" presetID="64" presetClass="path" presetSubtype="0" decel="100000" fill="hold" grpId="1" nodeType="withEffect">
                                      <p:stCondLst>
                                        <p:cond delay="1200"/>
                                      </p:stCondLst>
                                      <p:childTnLst>
                                        <p:animMotion origin="layout" path="M -2.29167E-6 0.06991 L -2.29167E-6 -3.7037E-6 " pathEditMode="relative" rAng="0" ptsTypes="AA">
                                          <p:cBhvr>
                                            <p:cTn id="94" dur="500" fill="hold"/>
                                            <p:tgtEl>
                                              <p:spTgt spid="73"/>
                                            </p:tgtEl>
                                            <p:attrNameLst>
                                              <p:attrName>ppt_x</p:attrName>
                                              <p:attrName>ppt_y</p:attrName>
                                            </p:attrNameLst>
                                          </p:cBhvr>
                                          <p:rCtr x="0" y="-3495"/>
                                        </p:animMotion>
                                      </p:childTnLst>
                                    </p:cTn>
                                  </p:par>
                                  <p:par>
                                    <p:cTn id="95" presetID="23" presetClass="entr" presetSubtype="16" fill="hold" grpId="0" nodeType="withEffect">
                                      <p:stCondLst>
                                        <p:cond delay="0"/>
                                      </p:stCondLst>
                                      <p:childTnLst>
                                        <p:set>
                                          <p:cBhvr>
                                            <p:cTn id="96" dur="1" fill="hold">
                                              <p:stCondLst>
                                                <p:cond delay="0"/>
                                              </p:stCondLst>
                                            </p:cTn>
                                            <p:tgtEl>
                                              <p:spTgt spid="33"/>
                                            </p:tgtEl>
                                            <p:attrNameLst>
                                              <p:attrName>style.visibility</p:attrName>
                                            </p:attrNameLst>
                                          </p:cBhvr>
                                          <p:to>
                                            <p:strVal val="visible"/>
                                          </p:to>
                                        </p:set>
                                        <p:anim calcmode="lin" valueType="num">
                                          <p:cBhvr>
                                            <p:cTn id="97" dur="250" fill="hold"/>
                                            <p:tgtEl>
                                              <p:spTgt spid="33"/>
                                            </p:tgtEl>
                                            <p:attrNameLst>
                                              <p:attrName>ppt_w</p:attrName>
                                            </p:attrNameLst>
                                          </p:cBhvr>
                                          <p:tavLst>
                                            <p:tav tm="0">
                                              <p:val>
                                                <p:fltVal val="0"/>
                                              </p:val>
                                            </p:tav>
                                            <p:tav tm="100000">
                                              <p:val>
                                                <p:strVal val="#ppt_w"/>
                                              </p:val>
                                            </p:tav>
                                          </p:tavLst>
                                        </p:anim>
                                        <p:anim calcmode="lin" valueType="num">
                                          <p:cBhvr>
                                            <p:cTn id="98" dur="250" fill="hold"/>
                                            <p:tgtEl>
                                              <p:spTgt spid="33"/>
                                            </p:tgtEl>
                                            <p:attrNameLst>
                                              <p:attrName>ppt_h</p:attrName>
                                            </p:attrNameLst>
                                          </p:cBhvr>
                                          <p:tavLst>
                                            <p:tav tm="0">
                                              <p:val>
                                                <p:fltVal val="0"/>
                                              </p:val>
                                            </p:tav>
                                            <p:tav tm="100000">
                                              <p:val>
                                                <p:strVal val="#ppt_h"/>
                                              </p:val>
                                            </p:tav>
                                          </p:tavLst>
                                        </p:anim>
                                      </p:childTnLst>
                                    </p:cTn>
                                  </p:par>
                                  <p:par>
                                    <p:cTn id="99" presetID="6" presetClass="emph" presetSubtype="0" fill="hold" grpId="1" nodeType="withEffect" p14:presetBounceEnd="99000">
                                      <p:stCondLst>
                                        <p:cond delay="0"/>
                                      </p:stCondLst>
                                      <p:childTnLst>
                                        <p:animScale p14:bounceEnd="99000">
                                          <p:cBhvr>
                                            <p:cTn id="100" dur="1000" fill="hold"/>
                                            <p:tgtEl>
                                              <p:spTgt spid="33"/>
                                            </p:tgtEl>
                                          </p:cBhvr>
                                          <p:by x="110000" y="110000"/>
                                        </p:animScale>
                                      </p:childTnLst>
                                    </p:cTn>
                                  </p:par>
                                  <p:par>
                                    <p:cTn id="101" presetID="6" presetClass="emph" presetSubtype="0" fill="hold" grpId="2" nodeType="withEffect">
                                      <p:stCondLst>
                                        <p:cond delay="0"/>
                                      </p:stCondLst>
                                      <p:childTnLst>
                                        <p:animScale>
                                          <p:cBhvr>
                                            <p:cTn id="102" dur="250" fill="hold"/>
                                            <p:tgtEl>
                                              <p:spTgt spid="33"/>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 grpId="0" animBg="1"/>
          <p:bldP spid="217" grpId="1" animBg="1"/>
          <p:bldP spid="4" grpId="0"/>
          <p:bldP spid="4" grpId="1"/>
          <p:bldP spid="13" grpId="0">
            <p:tmplLst>
              <p:tmpl>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3" grpId="1">
            <p:tmplLst>
              <p:tmpl>
                <p:tnLst>
                  <p:par>
                    <p:cTn presetID="64" presetClass="path" presetSubtype="0" decel="100000" fill="hold" nodeType="withEffect">
                      <p:stCondLst>
                        <p:cond delay="0"/>
                      </p:stCondLst>
                      <p:childTnLst>
                        <p:animMotion origin="layout" path="M -2.29167E-6 0.06991 L -2.29167E-6 -3.7037E-6 " pathEditMode="relative" rAng="0" ptsTypes="AA">
                          <p:cBhvr>
                            <p:cTn dur="500" fill="hold"/>
                            <p:tgtEl>
                              <p:spTgt spid="13"/>
                            </p:tgtEl>
                            <p:attrNameLst>
                              <p:attrName>ppt_x</p:attrName>
                              <p:attrName>ppt_y</p:attrName>
                            </p:attrNameLst>
                          </p:cBhvr>
                          <p:rCtr x="0" y="-3495"/>
                        </p:animMotion>
                      </p:childTnLst>
                    </p:cTn>
                  </p:par>
                </p:tnLst>
              </p:tmpl>
            </p:tmplLst>
          </p:bldP>
          <p:bldP spid="58" grpId="0" animBg="1"/>
          <p:bldP spid="58" grpId="1" animBg="1"/>
          <p:bldP spid="59" grpId="0"/>
          <p:bldP spid="59" grpId="1"/>
          <p:bldP spid="60" grpId="0">
            <p:tmplLst>
              <p:tmpl>
                <p:tnLst>
                  <p:par>
                    <p:cTn presetID="10" presetClass="entr" presetSubtype="0" fill="hold" nodeType="withEffect">
                      <p:stCondLst>
                        <p:cond delay="200"/>
                      </p:stCondLst>
                      <p:childTnLst>
                        <p:set>
                          <p:cBhvr>
                            <p:cTn dur="1" fill="hold">
                              <p:stCondLst>
                                <p:cond delay="0"/>
                              </p:stCondLst>
                            </p:cTn>
                            <p:tgtEl>
                              <p:spTgt spid="60"/>
                            </p:tgtEl>
                            <p:attrNameLst>
                              <p:attrName>style.visibility</p:attrName>
                            </p:attrNameLst>
                          </p:cBhvr>
                          <p:to>
                            <p:strVal val="visible"/>
                          </p:to>
                        </p:set>
                        <p:animEffect transition="in" filter="fade">
                          <p:cBhvr>
                            <p:cTn dur="500"/>
                            <p:tgtEl>
                              <p:spTgt spid="60"/>
                            </p:tgtEl>
                          </p:cBhvr>
                        </p:animEffect>
                      </p:childTnLst>
                    </p:cTn>
                  </p:par>
                </p:tnLst>
              </p:tmpl>
            </p:tmplLst>
          </p:bldP>
          <p:bldP spid="60" grpId="1">
            <p:tmplLst>
              <p:tmpl>
                <p:tnLst>
                  <p:par>
                    <p:cTn presetID="64" presetClass="path" presetSubtype="0" decel="100000" fill="hold" nodeType="withEffect">
                      <p:stCondLst>
                        <p:cond delay="200"/>
                      </p:stCondLst>
                      <p:childTnLst>
                        <p:animMotion origin="layout" path="M -2.29167E-6 0.06991 L -2.29167E-6 -3.7037E-6 " pathEditMode="relative" rAng="0" ptsTypes="AA">
                          <p:cBhvr>
                            <p:cTn dur="500" fill="hold"/>
                            <p:tgtEl>
                              <p:spTgt spid="60"/>
                            </p:tgtEl>
                            <p:attrNameLst>
                              <p:attrName>ppt_x</p:attrName>
                              <p:attrName>ppt_y</p:attrName>
                            </p:attrNameLst>
                          </p:cBhvr>
                          <p:rCtr x="0" y="-3495"/>
                        </p:animMotion>
                      </p:childTnLst>
                    </p:cTn>
                  </p:par>
                </p:tnLst>
              </p:tmpl>
            </p:tmplLst>
          </p:bldP>
          <p:bldP spid="61" grpId="0" animBg="1"/>
          <p:bldP spid="61" grpId="1" animBg="1"/>
          <p:bldP spid="62" grpId="0"/>
          <p:bldP spid="62" grpId="1"/>
          <p:bldP spid="63" grpId="0">
            <p:tmplLst>
              <p:tmpl>
                <p:tnLst>
                  <p:par>
                    <p:cTn presetID="10" presetClass="entr" presetSubtype="0" fill="hold" nodeType="withEffect">
                      <p:stCondLst>
                        <p:cond delay="400"/>
                      </p:stCondLst>
                      <p:childTnLst>
                        <p:set>
                          <p:cBhvr>
                            <p:cTn dur="1" fill="hold">
                              <p:stCondLst>
                                <p:cond delay="0"/>
                              </p:stCondLst>
                            </p:cTn>
                            <p:tgtEl>
                              <p:spTgt spid="63"/>
                            </p:tgtEl>
                            <p:attrNameLst>
                              <p:attrName>style.visibility</p:attrName>
                            </p:attrNameLst>
                          </p:cBhvr>
                          <p:to>
                            <p:strVal val="visible"/>
                          </p:to>
                        </p:set>
                        <p:animEffect transition="in" filter="fade">
                          <p:cBhvr>
                            <p:cTn dur="500"/>
                            <p:tgtEl>
                              <p:spTgt spid="63"/>
                            </p:tgtEl>
                          </p:cBhvr>
                        </p:animEffect>
                      </p:childTnLst>
                    </p:cTn>
                  </p:par>
                </p:tnLst>
              </p:tmpl>
            </p:tmplLst>
          </p:bldP>
          <p:bldP spid="63" grpId="1">
            <p:tmplLst>
              <p:tmpl>
                <p:tnLst>
                  <p:par>
                    <p:cTn presetID="64" presetClass="path" presetSubtype="0" decel="100000" fill="hold" nodeType="withEffect">
                      <p:stCondLst>
                        <p:cond delay="400"/>
                      </p:stCondLst>
                      <p:childTnLst>
                        <p:animMotion origin="layout" path="M -2.29167E-6 0.06991 L -2.29167E-6 -3.7037E-6 " pathEditMode="relative" rAng="0" ptsTypes="AA">
                          <p:cBhvr>
                            <p:cTn dur="500" fill="hold"/>
                            <p:tgtEl>
                              <p:spTgt spid="63"/>
                            </p:tgtEl>
                            <p:attrNameLst>
                              <p:attrName>ppt_x</p:attrName>
                              <p:attrName>ppt_y</p:attrName>
                            </p:attrNameLst>
                          </p:cBhvr>
                          <p:rCtr x="0" y="-3495"/>
                        </p:animMotion>
                      </p:childTnLst>
                    </p:cTn>
                  </p:par>
                </p:tnLst>
              </p:tmpl>
            </p:tmplLst>
          </p:bldP>
          <p:bldP spid="67" grpId="0" animBg="1"/>
          <p:bldP spid="67" grpId="1" animBg="1"/>
          <p:bldP spid="68" grpId="0"/>
          <p:bldP spid="68" grpId="1"/>
          <p:bldP spid="69" grpId="0">
            <p:tmplLst>
              <p:tmpl>
                <p:tnLst>
                  <p:par>
                    <p:cTn presetID="10" presetClass="entr" presetSubtype="0" fill="hold" nodeType="withEffect">
                      <p:stCondLst>
                        <p:cond delay="800"/>
                      </p:stCondLst>
                      <p:childTnLst>
                        <p:set>
                          <p:cBhvr>
                            <p:cTn dur="1" fill="hold">
                              <p:stCondLst>
                                <p:cond delay="0"/>
                              </p:stCondLst>
                            </p:cTn>
                            <p:tgtEl>
                              <p:spTgt spid="69"/>
                            </p:tgtEl>
                            <p:attrNameLst>
                              <p:attrName>style.visibility</p:attrName>
                            </p:attrNameLst>
                          </p:cBhvr>
                          <p:to>
                            <p:strVal val="visible"/>
                          </p:to>
                        </p:set>
                        <p:animEffect transition="in" filter="fade">
                          <p:cBhvr>
                            <p:cTn dur="500"/>
                            <p:tgtEl>
                              <p:spTgt spid="69"/>
                            </p:tgtEl>
                          </p:cBhvr>
                        </p:animEffect>
                      </p:childTnLst>
                    </p:cTn>
                  </p:par>
                </p:tnLst>
              </p:tmpl>
            </p:tmplLst>
          </p:bldP>
          <p:bldP spid="69" grpId="1">
            <p:tmplLst>
              <p:tmpl>
                <p:tnLst>
                  <p:par>
                    <p:cTn presetID="64" presetClass="path" presetSubtype="0" decel="100000" fill="hold" nodeType="withEffect">
                      <p:stCondLst>
                        <p:cond delay="800"/>
                      </p:stCondLst>
                      <p:childTnLst>
                        <p:animMotion origin="layout" path="M -2.29167E-6 0.06991 L -2.29167E-6 -3.7037E-6 " pathEditMode="relative" rAng="0" ptsTypes="AA">
                          <p:cBhvr>
                            <p:cTn dur="500" fill="hold"/>
                            <p:tgtEl>
                              <p:spTgt spid="69"/>
                            </p:tgtEl>
                            <p:attrNameLst>
                              <p:attrName>ppt_x</p:attrName>
                              <p:attrName>ppt_y</p:attrName>
                            </p:attrNameLst>
                          </p:cBhvr>
                          <p:rCtr x="0" y="-3495"/>
                        </p:animMotion>
                      </p:childTnLst>
                    </p:cTn>
                  </p:par>
                </p:tnLst>
              </p:tmpl>
            </p:tmplLst>
          </p:bldP>
          <p:bldP spid="70" grpId="0" animBg="1"/>
          <p:bldP spid="70" grpId="1" animBg="1"/>
          <p:bldP spid="71" grpId="0"/>
          <p:bldP spid="71" grpId="1"/>
          <p:bldP spid="72" grpId="0">
            <p:tmplLst>
              <p:tmpl>
                <p:tnLst>
                  <p:par>
                    <p:cTn presetID="10" presetClass="entr" presetSubtype="0" fill="hold" nodeType="withEffect">
                      <p:stCondLst>
                        <p:cond delay="1000"/>
                      </p:stCondLst>
                      <p:childTnLst>
                        <p:set>
                          <p:cBhvr>
                            <p:cTn dur="1" fill="hold">
                              <p:stCondLst>
                                <p:cond delay="0"/>
                              </p:stCondLst>
                            </p:cTn>
                            <p:tgtEl>
                              <p:spTgt spid="72"/>
                            </p:tgtEl>
                            <p:attrNameLst>
                              <p:attrName>style.visibility</p:attrName>
                            </p:attrNameLst>
                          </p:cBhvr>
                          <p:to>
                            <p:strVal val="visible"/>
                          </p:to>
                        </p:set>
                        <p:animEffect transition="in" filter="fade">
                          <p:cBhvr>
                            <p:cTn dur="500"/>
                            <p:tgtEl>
                              <p:spTgt spid="72"/>
                            </p:tgtEl>
                          </p:cBhvr>
                        </p:animEffect>
                      </p:childTnLst>
                    </p:cTn>
                  </p:par>
                </p:tnLst>
              </p:tmpl>
            </p:tmplLst>
          </p:bldP>
          <p:bldP spid="72" grpId="1">
            <p:tmplLst>
              <p:tmpl>
                <p:tnLst>
                  <p:par>
                    <p:cTn presetID="64" presetClass="path" presetSubtype="0" decel="100000" fill="hold" nodeType="withEffect">
                      <p:stCondLst>
                        <p:cond delay="1000"/>
                      </p:stCondLst>
                      <p:childTnLst>
                        <p:animMotion origin="layout" path="M -2.29167E-6 0.06991 L -2.29167E-6 -3.7037E-6 " pathEditMode="relative" rAng="0" ptsTypes="AA">
                          <p:cBhvr>
                            <p:cTn dur="500" fill="hold"/>
                            <p:tgtEl>
                              <p:spTgt spid="72"/>
                            </p:tgtEl>
                            <p:attrNameLst>
                              <p:attrName>ppt_x</p:attrName>
                              <p:attrName>ppt_y</p:attrName>
                            </p:attrNameLst>
                          </p:cBhvr>
                          <p:rCtr x="0" y="-3495"/>
                        </p:animMotion>
                      </p:childTnLst>
                    </p:cTn>
                  </p:par>
                </p:tnLst>
              </p:tmpl>
            </p:tmplLst>
          </p:bldP>
          <p:bldP spid="73" grpId="0" animBg="1"/>
          <p:bldP spid="73" grpId="1" animBg="1"/>
          <p:bldP spid="74" grpId="0"/>
          <p:bldP spid="74" grpId="1"/>
          <p:bldP spid="75" grpId="0">
            <p:tmplLst>
              <p:tmpl>
                <p:tnLst>
                  <p:par>
                    <p:cTn presetID="10" presetClass="entr" presetSubtype="0" fill="hold" nodeType="withEffect">
                      <p:stCondLst>
                        <p:cond delay="1200"/>
                      </p:stCondLst>
                      <p:childTnLst>
                        <p:set>
                          <p:cBhvr>
                            <p:cTn dur="1" fill="hold">
                              <p:stCondLst>
                                <p:cond delay="0"/>
                              </p:stCondLst>
                            </p:cTn>
                            <p:tgtEl>
                              <p:spTgt spid="75"/>
                            </p:tgtEl>
                            <p:attrNameLst>
                              <p:attrName>style.visibility</p:attrName>
                            </p:attrNameLst>
                          </p:cBhvr>
                          <p:to>
                            <p:strVal val="visible"/>
                          </p:to>
                        </p:set>
                        <p:animEffect transition="in" filter="fade">
                          <p:cBhvr>
                            <p:cTn dur="500"/>
                            <p:tgtEl>
                              <p:spTgt spid="75"/>
                            </p:tgtEl>
                          </p:cBhvr>
                        </p:animEffect>
                      </p:childTnLst>
                    </p:cTn>
                  </p:par>
                </p:tnLst>
              </p:tmpl>
            </p:tmplLst>
          </p:bldP>
          <p:bldP spid="75" grpId="1">
            <p:tmplLst>
              <p:tmpl>
                <p:tnLst>
                  <p:par>
                    <p:cTn presetID="64" presetClass="path" presetSubtype="0" decel="100000" fill="hold" nodeType="withEffect">
                      <p:stCondLst>
                        <p:cond delay="1200"/>
                      </p:stCondLst>
                      <p:childTnLst>
                        <p:animMotion origin="layout" path="M -2.29167E-6 0.06991 L -2.29167E-6 -3.7037E-6 " pathEditMode="relative" rAng="0" ptsTypes="AA">
                          <p:cBhvr>
                            <p:cTn dur="500" fill="hold"/>
                            <p:tgtEl>
                              <p:spTgt spid="75"/>
                            </p:tgtEl>
                            <p:attrNameLst>
                              <p:attrName>ppt_x</p:attrName>
                              <p:attrName>ppt_y</p:attrName>
                            </p:attrNameLst>
                          </p:cBhvr>
                          <p:rCtr x="0" y="-3495"/>
                        </p:animMotion>
                      </p:childTnLst>
                    </p:cTn>
                  </p:par>
                </p:tnLst>
              </p:tmpl>
            </p:tmplLst>
          </p:bldP>
          <p:bldP spid="33" grpId="0"/>
          <p:bldP spid="33" grpId="1"/>
          <p:bldP spid="33" grpId="2"/>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64" presetClass="path" presetSubtype="0" decel="100000" fill="hold" grpId="1" nodeType="withEffect">
                                      <p:stCondLst>
                                        <p:cond delay="0"/>
                                      </p:stCondLst>
                                      <p:childTnLst>
                                        <p:animMotion origin="layout" path="M -2.29167E-6 0.06991 L -2.29167E-6 -3.7037E-6 " pathEditMode="relative" rAng="0" ptsTypes="AA">
                                          <p:cBhvr>
                                            <p:cTn id="9" dur="500" fill="hold"/>
                                            <p:tgtEl>
                                              <p:spTgt spid="13"/>
                                            </p:tgtEl>
                                            <p:attrNameLst>
                                              <p:attrName>ppt_x</p:attrName>
                                              <p:attrName>ppt_y</p:attrName>
                                            </p:attrNameLst>
                                          </p:cBhvr>
                                          <p:rCtr x="0" y="-3495"/>
                                        </p:animMotion>
                                      </p:childTnLst>
                                    </p:cTn>
                                  </p:par>
                                  <p:par>
                                    <p:cTn id="10" presetID="10" presetClass="entr" presetSubtype="0" fill="hold" grpId="0" nodeType="withEffect">
                                      <p:stCondLst>
                                        <p:cond delay="0"/>
                                      </p:stCondLst>
                                      <p:childTnLst>
                                        <p:set>
                                          <p:cBhvr>
                                            <p:cTn id="11" dur="1" fill="hold">
                                              <p:stCondLst>
                                                <p:cond delay="0"/>
                                              </p:stCondLst>
                                            </p:cTn>
                                            <p:tgtEl>
                                              <p:spTgt spid="217"/>
                                            </p:tgtEl>
                                            <p:attrNameLst>
                                              <p:attrName>style.visibility</p:attrName>
                                            </p:attrNameLst>
                                          </p:cBhvr>
                                          <p:to>
                                            <p:strVal val="visible"/>
                                          </p:to>
                                        </p:set>
                                        <p:animEffect transition="in" filter="fade">
                                          <p:cBhvr>
                                            <p:cTn id="12" dur="500"/>
                                            <p:tgtEl>
                                              <p:spTgt spid="217"/>
                                            </p:tgtEl>
                                          </p:cBhvr>
                                        </p:animEffect>
                                      </p:childTnLst>
                                    </p:cTn>
                                  </p:par>
                                  <p:par>
                                    <p:cTn id="13" presetID="64" presetClass="path" presetSubtype="0" decel="100000" fill="hold" grpId="1" nodeType="withEffect">
                                      <p:stCondLst>
                                        <p:cond delay="0"/>
                                      </p:stCondLst>
                                      <p:childTnLst>
                                        <p:animMotion origin="layout" path="M -2.29167E-6 0.06991 L -2.29167E-6 -3.7037E-6 " pathEditMode="relative" rAng="0" ptsTypes="AA">
                                          <p:cBhvr>
                                            <p:cTn id="14" dur="500" fill="hold"/>
                                            <p:tgtEl>
                                              <p:spTgt spid="217"/>
                                            </p:tgtEl>
                                            <p:attrNameLst>
                                              <p:attrName>ppt_x</p:attrName>
                                              <p:attrName>ppt_y</p:attrName>
                                            </p:attrNameLst>
                                          </p:cBhvr>
                                          <p:rCtr x="0" y="-3495"/>
                                        </p:animMotion>
                                      </p:childTnLst>
                                    </p:cTn>
                                  </p:par>
                                  <p:par>
                                    <p:cTn id="15" presetID="10"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64" presetClass="path" presetSubtype="0" decel="100000" fill="hold" grpId="1" nodeType="withEffect">
                                      <p:stCondLst>
                                        <p:cond delay="0"/>
                                      </p:stCondLst>
                                      <p:childTnLst>
                                        <p:animMotion origin="layout" path="M -2.29167E-6 0.06991 L -2.29167E-6 -3.7037E-6 " pathEditMode="relative" rAng="0" ptsTypes="AA">
                                          <p:cBhvr>
                                            <p:cTn id="19" dur="500" fill="hold"/>
                                            <p:tgtEl>
                                              <p:spTgt spid="4"/>
                                            </p:tgtEl>
                                            <p:attrNameLst>
                                              <p:attrName>ppt_x</p:attrName>
                                              <p:attrName>ppt_y</p:attrName>
                                            </p:attrNameLst>
                                          </p:cBhvr>
                                          <p:rCtr x="0" y="-3495"/>
                                        </p:animMotion>
                                      </p:childTnLst>
                                    </p:cTn>
                                  </p:par>
                                  <p:par>
                                    <p:cTn id="20" presetID="10" presetClass="entr" presetSubtype="0" fill="hold" grpId="0" nodeType="withEffect">
                                      <p:stCondLst>
                                        <p:cond delay="20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500"/>
                                            <p:tgtEl>
                                              <p:spTgt spid="60"/>
                                            </p:tgtEl>
                                          </p:cBhvr>
                                        </p:animEffect>
                                      </p:childTnLst>
                                    </p:cTn>
                                  </p:par>
                                  <p:par>
                                    <p:cTn id="23" presetID="64" presetClass="path" presetSubtype="0" decel="100000" fill="hold" grpId="1" nodeType="withEffect">
                                      <p:stCondLst>
                                        <p:cond delay="200"/>
                                      </p:stCondLst>
                                      <p:childTnLst>
                                        <p:animMotion origin="layout" path="M -2.29167E-6 0.06991 L -2.29167E-6 -3.7037E-6 " pathEditMode="relative" rAng="0" ptsTypes="AA">
                                          <p:cBhvr>
                                            <p:cTn id="24" dur="500" fill="hold"/>
                                            <p:tgtEl>
                                              <p:spTgt spid="60"/>
                                            </p:tgtEl>
                                            <p:attrNameLst>
                                              <p:attrName>ppt_x</p:attrName>
                                              <p:attrName>ppt_y</p:attrName>
                                            </p:attrNameLst>
                                          </p:cBhvr>
                                          <p:rCtr x="0" y="-3495"/>
                                        </p:animMotion>
                                      </p:childTnLst>
                                    </p:cTn>
                                  </p:par>
                                  <p:par>
                                    <p:cTn id="25" presetID="10" presetClass="entr" presetSubtype="0" fill="hold" grpId="0" nodeType="withEffect">
                                      <p:stCondLst>
                                        <p:cond delay="200"/>
                                      </p:stCondLst>
                                      <p:childTnLst>
                                        <p:set>
                                          <p:cBhvr>
                                            <p:cTn id="26" dur="1" fill="hold">
                                              <p:stCondLst>
                                                <p:cond delay="0"/>
                                              </p:stCondLst>
                                            </p:cTn>
                                            <p:tgtEl>
                                              <p:spTgt spid="58"/>
                                            </p:tgtEl>
                                            <p:attrNameLst>
                                              <p:attrName>style.visibility</p:attrName>
                                            </p:attrNameLst>
                                          </p:cBhvr>
                                          <p:to>
                                            <p:strVal val="visible"/>
                                          </p:to>
                                        </p:set>
                                        <p:animEffect transition="in" filter="fade">
                                          <p:cBhvr>
                                            <p:cTn id="27" dur="500"/>
                                            <p:tgtEl>
                                              <p:spTgt spid="58"/>
                                            </p:tgtEl>
                                          </p:cBhvr>
                                        </p:animEffect>
                                      </p:childTnLst>
                                    </p:cTn>
                                  </p:par>
                                  <p:par>
                                    <p:cTn id="28" presetID="64" presetClass="path" presetSubtype="0" decel="100000" fill="hold" grpId="1" nodeType="withEffect">
                                      <p:stCondLst>
                                        <p:cond delay="200"/>
                                      </p:stCondLst>
                                      <p:childTnLst>
                                        <p:animMotion origin="layout" path="M -2.29167E-6 0.06991 L -2.29167E-6 -3.7037E-6 " pathEditMode="relative" rAng="0" ptsTypes="AA">
                                          <p:cBhvr>
                                            <p:cTn id="29" dur="500" fill="hold"/>
                                            <p:tgtEl>
                                              <p:spTgt spid="58"/>
                                            </p:tgtEl>
                                            <p:attrNameLst>
                                              <p:attrName>ppt_x</p:attrName>
                                              <p:attrName>ppt_y</p:attrName>
                                            </p:attrNameLst>
                                          </p:cBhvr>
                                          <p:rCtr x="0" y="-3495"/>
                                        </p:animMotion>
                                      </p:childTnLst>
                                    </p:cTn>
                                  </p:par>
                                  <p:par>
                                    <p:cTn id="30" presetID="10" presetClass="entr" presetSubtype="0" fill="hold" grpId="0" nodeType="withEffect">
                                      <p:stCondLst>
                                        <p:cond delay="200"/>
                                      </p:stCondLst>
                                      <p:childTnLst>
                                        <p:set>
                                          <p:cBhvr>
                                            <p:cTn id="31" dur="1" fill="hold">
                                              <p:stCondLst>
                                                <p:cond delay="0"/>
                                              </p:stCondLst>
                                            </p:cTn>
                                            <p:tgtEl>
                                              <p:spTgt spid="59"/>
                                            </p:tgtEl>
                                            <p:attrNameLst>
                                              <p:attrName>style.visibility</p:attrName>
                                            </p:attrNameLst>
                                          </p:cBhvr>
                                          <p:to>
                                            <p:strVal val="visible"/>
                                          </p:to>
                                        </p:set>
                                        <p:animEffect transition="in" filter="fade">
                                          <p:cBhvr>
                                            <p:cTn id="32" dur="500"/>
                                            <p:tgtEl>
                                              <p:spTgt spid="59"/>
                                            </p:tgtEl>
                                          </p:cBhvr>
                                        </p:animEffect>
                                      </p:childTnLst>
                                    </p:cTn>
                                  </p:par>
                                  <p:par>
                                    <p:cTn id="33" presetID="64" presetClass="path" presetSubtype="0" decel="100000" fill="hold" grpId="1" nodeType="withEffect">
                                      <p:stCondLst>
                                        <p:cond delay="200"/>
                                      </p:stCondLst>
                                      <p:childTnLst>
                                        <p:animMotion origin="layout" path="M -2.29167E-6 0.06991 L -2.29167E-6 -3.7037E-6 " pathEditMode="relative" rAng="0" ptsTypes="AA">
                                          <p:cBhvr>
                                            <p:cTn id="34" dur="500" fill="hold"/>
                                            <p:tgtEl>
                                              <p:spTgt spid="59"/>
                                            </p:tgtEl>
                                            <p:attrNameLst>
                                              <p:attrName>ppt_x</p:attrName>
                                              <p:attrName>ppt_y</p:attrName>
                                            </p:attrNameLst>
                                          </p:cBhvr>
                                          <p:rCtr x="0" y="-3495"/>
                                        </p:animMotion>
                                      </p:childTnLst>
                                    </p:cTn>
                                  </p:par>
                                  <p:par>
                                    <p:cTn id="35" presetID="10" presetClass="entr" presetSubtype="0" fill="hold" grpId="0" nodeType="withEffect">
                                      <p:stCondLst>
                                        <p:cond delay="400"/>
                                      </p:stCondLst>
                                      <p:childTnLst>
                                        <p:set>
                                          <p:cBhvr>
                                            <p:cTn id="36" dur="1" fill="hold">
                                              <p:stCondLst>
                                                <p:cond delay="0"/>
                                              </p:stCondLst>
                                            </p:cTn>
                                            <p:tgtEl>
                                              <p:spTgt spid="63"/>
                                            </p:tgtEl>
                                            <p:attrNameLst>
                                              <p:attrName>style.visibility</p:attrName>
                                            </p:attrNameLst>
                                          </p:cBhvr>
                                          <p:to>
                                            <p:strVal val="visible"/>
                                          </p:to>
                                        </p:set>
                                        <p:animEffect transition="in" filter="fade">
                                          <p:cBhvr>
                                            <p:cTn id="37" dur="500"/>
                                            <p:tgtEl>
                                              <p:spTgt spid="63"/>
                                            </p:tgtEl>
                                          </p:cBhvr>
                                        </p:animEffect>
                                      </p:childTnLst>
                                    </p:cTn>
                                  </p:par>
                                  <p:par>
                                    <p:cTn id="38" presetID="64" presetClass="path" presetSubtype="0" decel="100000" fill="hold" grpId="1" nodeType="withEffect">
                                      <p:stCondLst>
                                        <p:cond delay="400"/>
                                      </p:stCondLst>
                                      <p:childTnLst>
                                        <p:animMotion origin="layout" path="M -2.29167E-6 0.06991 L -2.29167E-6 -3.7037E-6 " pathEditMode="relative" rAng="0" ptsTypes="AA">
                                          <p:cBhvr>
                                            <p:cTn id="39" dur="500" fill="hold"/>
                                            <p:tgtEl>
                                              <p:spTgt spid="63"/>
                                            </p:tgtEl>
                                            <p:attrNameLst>
                                              <p:attrName>ppt_x</p:attrName>
                                              <p:attrName>ppt_y</p:attrName>
                                            </p:attrNameLst>
                                          </p:cBhvr>
                                          <p:rCtr x="0" y="-3495"/>
                                        </p:animMotion>
                                      </p:childTnLst>
                                    </p:cTn>
                                  </p:par>
                                  <p:par>
                                    <p:cTn id="40" presetID="10" presetClass="entr" presetSubtype="0" fill="hold" grpId="0" nodeType="withEffect">
                                      <p:stCondLst>
                                        <p:cond delay="400"/>
                                      </p:stCondLst>
                                      <p:childTnLst>
                                        <p:set>
                                          <p:cBhvr>
                                            <p:cTn id="41" dur="1" fill="hold">
                                              <p:stCondLst>
                                                <p:cond delay="0"/>
                                              </p:stCondLst>
                                            </p:cTn>
                                            <p:tgtEl>
                                              <p:spTgt spid="61"/>
                                            </p:tgtEl>
                                            <p:attrNameLst>
                                              <p:attrName>style.visibility</p:attrName>
                                            </p:attrNameLst>
                                          </p:cBhvr>
                                          <p:to>
                                            <p:strVal val="visible"/>
                                          </p:to>
                                        </p:set>
                                        <p:animEffect transition="in" filter="fade">
                                          <p:cBhvr>
                                            <p:cTn id="42" dur="500"/>
                                            <p:tgtEl>
                                              <p:spTgt spid="61"/>
                                            </p:tgtEl>
                                          </p:cBhvr>
                                        </p:animEffect>
                                      </p:childTnLst>
                                    </p:cTn>
                                  </p:par>
                                  <p:par>
                                    <p:cTn id="43" presetID="64" presetClass="path" presetSubtype="0" decel="100000" fill="hold" grpId="1" nodeType="withEffect">
                                      <p:stCondLst>
                                        <p:cond delay="400"/>
                                      </p:stCondLst>
                                      <p:childTnLst>
                                        <p:animMotion origin="layout" path="M -2.29167E-6 0.06991 L -2.29167E-6 -3.7037E-6 " pathEditMode="relative" rAng="0" ptsTypes="AA">
                                          <p:cBhvr>
                                            <p:cTn id="44" dur="500" fill="hold"/>
                                            <p:tgtEl>
                                              <p:spTgt spid="61"/>
                                            </p:tgtEl>
                                            <p:attrNameLst>
                                              <p:attrName>ppt_x</p:attrName>
                                              <p:attrName>ppt_y</p:attrName>
                                            </p:attrNameLst>
                                          </p:cBhvr>
                                          <p:rCtr x="0" y="-3495"/>
                                        </p:animMotion>
                                      </p:childTnLst>
                                    </p:cTn>
                                  </p:par>
                                  <p:par>
                                    <p:cTn id="45" presetID="10" presetClass="entr" presetSubtype="0" fill="hold" grpId="0" nodeType="withEffect">
                                      <p:stCondLst>
                                        <p:cond delay="400"/>
                                      </p:stCondLst>
                                      <p:childTnLst>
                                        <p:set>
                                          <p:cBhvr>
                                            <p:cTn id="46" dur="1" fill="hold">
                                              <p:stCondLst>
                                                <p:cond delay="0"/>
                                              </p:stCondLst>
                                            </p:cTn>
                                            <p:tgtEl>
                                              <p:spTgt spid="62"/>
                                            </p:tgtEl>
                                            <p:attrNameLst>
                                              <p:attrName>style.visibility</p:attrName>
                                            </p:attrNameLst>
                                          </p:cBhvr>
                                          <p:to>
                                            <p:strVal val="visible"/>
                                          </p:to>
                                        </p:set>
                                        <p:animEffect transition="in" filter="fade">
                                          <p:cBhvr>
                                            <p:cTn id="47" dur="500"/>
                                            <p:tgtEl>
                                              <p:spTgt spid="62"/>
                                            </p:tgtEl>
                                          </p:cBhvr>
                                        </p:animEffect>
                                      </p:childTnLst>
                                    </p:cTn>
                                  </p:par>
                                  <p:par>
                                    <p:cTn id="48" presetID="64" presetClass="path" presetSubtype="0" decel="100000" fill="hold" grpId="1" nodeType="withEffect">
                                      <p:stCondLst>
                                        <p:cond delay="400"/>
                                      </p:stCondLst>
                                      <p:childTnLst>
                                        <p:animMotion origin="layout" path="M -2.29167E-6 0.06991 L -2.29167E-6 -3.7037E-6 " pathEditMode="relative" rAng="0" ptsTypes="AA">
                                          <p:cBhvr>
                                            <p:cTn id="49" dur="500" fill="hold"/>
                                            <p:tgtEl>
                                              <p:spTgt spid="62"/>
                                            </p:tgtEl>
                                            <p:attrNameLst>
                                              <p:attrName>ppt_x</p:attrName>
                                              <p:attrName>ppt_y</p:attrName>
                                            </p:attrNameLst>
                                          </p:cBhvr>
                                          <p:rCtr x="0" y="-3495"/>
                                        </p:animMotion>
                                      </p:childTnLst>
                                    </p:cTn>
                                  </p:par>
                                  <p:par>
                                    <p:cTn id="50" presetID="10" presetClass="entr" presetSubtype="0" fill="hold" grpId="0" nodeType="withEffect">
                                      <p:stCondLst>
                                        <p:cond delay="800"/>
                                      </p:stCondLst>
                                      <p:childTnLst>
                                        <p:set>
                                          <p:cBhvr>
                                            <p:cTn id="51" dur="1" fill="hold">
                                              <p:stCondLst>
                                                <p:cond delay="0"/>
                                              </p:stCondLst>
                                            </p:cTn>
                                            <p:tgtEl>
                                              <p:spTgt spid="69"/>
                                            </p:tgtEl>
                                            <p:attrNameLst>
                                              <p:attrName>style.visibility</p:attrName>
                                            </p:attrNameLst>
                                          </p:cBhvr>
                                          <p:to>
                                            <p:strVal val="visible"/>
                                          </p:to>
                                        </p:set>
                                        <p:animEffect transition="in" filter="fade">
                                          <p:cBhvr>
                                            <p:cTn id="52" dur="500"/>
                                            <p:tgtEl>
                                              <p:spTgt spid="69"/>
                                            </p:tgtEl>
                                          </p:cBhvr>
                                        </p:animEffect>
                                      </p:childTnLst>
                                    </p:cTn>
                                  </p:par>
                                  <p:par>
                                    <p:cTn id="53" presetID="64" presetClass="path" presetSubtype="0" decel="100000" fill="hold" grpId="1" nodeType="withEffect">
                                      <p:stCondLst>
                                        <p:cond delay="800"/>
                                      </p:stCondLst>
                                      <p:childTnLst>
                                        <p:animMotion origin="layout" path="M -2.29167E-6 0.06991 L -2.29167E-6 -3.7037E-6 " pathEditMode="relative" rAng="0" ptsTypes="AA">
                                          <p:cBhvr>
                                            <p:cTn id="54" dur="500" fill="hold"/>
                                            <p:tgtEl>
                                              <p:spTgt spid="69"/>
                                            </p:tgtEl>
                                            <p:attrNameLst>
                                              <p:attrName>ppt_x</p:attrName>
                                              <p:attrName>ppt_y</p:attrName>
                                            </p:attrNameLst>
                                          </p:cBhvr>
                                          <p:rCtr x="0" y="-3495"/>
                                        </p:animMotion>
                                      </p:childTnLst>
                                    </p:cTn>
                                  </p:par>
                                  <p:par>
                                    <p:cTn id="55" presetID="10" presetClass="entr" presetSubtype="0" fill="hold" grpId="0" nodeType="withEffect">
                                      <p:stCondLst>
                                        <p:cond delay="80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500"/>
                                            <p:tgtEl>
                                              <p:spTgt spid="67"/>
                                            </p:tgtEl>
                                          </p:cBhvr>
                                        </p:animEffect>
                                      </p:childTnLst>
                                    </p:cTn>
                                  </p:par>
                                  <p:par>
                                    <p:cTn id="58" presetID="64" presetClass="path" presetSubtype="0" decel="100000" fill="hold" grpId="1" nodeType="withEffect">
                                      <p:stCondLst>
                                        <p:cond delay="800"/>
                                      </p:stCondLst>
                                      <p:childTnLst>
                                        <p:animMotion origin="layout" path="M -2.29167E-6 0.06991 L -2.29167E-6 -3.7037E-6 " pathEditMode="relative" rAng="0" ptsTypes="AA">
                                          <p:cBhvr>
                                            <p:cTn id="59" dur="500" fill="hold"/>
                                            <p:tgtEl>
                                              <p:spTgt spid="67"/>
                                            </p:tgtEl>
                                            <p:attrNameLst>
                                              <p:attrName>ppt_x</p:attrName>
                                              <p:attrName>ppt_y</p:attrName>
                                            </p:attrNameLst>
                                          </p:cBhvr>
                                          <p:rCtr x="0" y="-3495"/>
                                        </p:animMotion>
                                      </p:childTnLst>
                                    </p:cTn>
                                  </p:par>
                                  <p:par>
                                    <p:cTn id="60" presetID="10" presetClass="entr" presetSubtype="0" fill="hold" grpId="0" nodeType="withEffect">
                                      <p:stCondLst>
                                        <p:cond delay="800"/>
                                      </p:stCondLst>
                                      <p:childTnLst>
                                        <p:set>
                                          <p:cBhvr>
                                            <p:cTn id="61" dur="1" fill="hold">
                                              <p:stCondLst>
                                                <p:cond delay="0"/>
                                              </p:stCondLst>
                                            </p:cTn>
                                            <p:tgtEl>
                                              <p:spTgt spid="68"/>
                                            </p:tgtEl>
                                            <p:attrNameLst>
                                              <p:attrName>style.visibility</p:attrName>
                                            </p:attrNameLst>
                                          </p:cBhvr>
                                          <p:to>
                                            <p:strVal val="visible"/>
                                          </p:to>
                                        </p:set>
                                        <p:animEffect transition="in" filter="fade">
                                          <p:cBhvr>
                                            <p:cTn id="62" dur="500"/>
                                            <p:tgtEl>
                                              <p:spTgt spid="68"/>
                                            </p:tgtEl>
                                          </p:cBhvr>
                                        </p:animEffect>
                                      </p:childTnLst>
                                    </p:cTn>
                                  </p:par>
                                  <p:par>
                                    <p:cTn id="63" presetID="64" presetClass="path" presetSubtype="0" decel="100000" fill="hold" grpId="1" nodeType="withEffect">
                                      <p:stCondLst>
                                        <p:cond delay="800"/>
                                      </p:stCondLst>
                                      <p:childTnLst>
                                        <p:animMotion origin="layout" path="M -2.29167E-6 0.06991 L -2.29167E-6 -3.7037E-6 " pathEditMode="relative" rAng="0" ptsTypes="AA">
                                          <p:cBhvr>
                                            <p:cTn id="64" dur="500" fill="hold"/>
                                            <p:tgtEl>
                                              <p:spTgt spid="68"/>
                                            </p:tgtEl>
                                            <p:attrNameLst>
                                              <p:attrName>ppt_x</p:attrName>
                                              <p:attrName>ppt_y</p:attrName>
                                            </p:attrNameLst>
                                          </p:cBhvr>
                                          <p:rCtr x="0" y="-3495"/>
                                        </p:animMotion>
                                      </p:childTnLst>
                                    </p:cTn>
                                  </p:par>
                                  <p:par>
                                    <p:cTn id="65" presetID="10" presetClass="entr" presetSubtype="0" fill="hold" grpId="0" nodeType="withEffect">
                                      <p:stCondLst>
                                        <p:cond delay="1000"/>
                                      </p:stCondLst>
                                      <p:childTnLst>
                                        <p:set>
                                          <p:cBhvr>
                                            <p:cTn id="66" dur="1" fill="hold">
                                              <p:stCondLst>
                                                <p:cond delay="0"/>
                                              </p:stCondLst>
                                            </p:cTn>
                                            <p:tgtEl>
                                              <p:spTgt spid="72"/>
                                            </p:tgtEl>
                                            <p:attrNameLst>
                                              <p:attrName>style.visibility</p:attrName>
                                            </p:attrNameLst>
                                          </p:cBhvr>
                                          <p:to>
                                            <p:strVal val="visible"/>
                                          </p:to>
                                        </p:set>
                                        <p:animEffect transition="in" filter="fade">
                                          <p:cBhvr>
                                            <p:cTn id="67" dur="500"/>
                                            <p:tgtEl>
                                              <p:spTgt spid="72"/>
                                            </p:tgtEl>
                                          </p:cBhvr>
                                        </p:animEffect>
                                      </p:childTnLst>
                                    </p:cTn>
                                  </p:par>
                                  <p:par>
                                    <p:cTn id="68" presetID="64" presetClass="path" presetSubtype="0" decel="100000" fill="hold" grpId="1" nodeType="withEffect">
                                      <p:stCondLst>
                                        <p:cond delay="1000"/>
                                      </p:stCondLst>
                                      <p:childTnLst>
                                        <p:animMotion origin="layout" path="M -2.29167E-6 0.06991 L -2.29167E-6 -3.7037E-6 " pathEditMode="relative" rAng="0" ptsTypes="AA">
                                          <p:cBhvr>
                                            <p:cTn id="69" dur="500" fill="hold"/>
                                            <p:tgtEl>
                                              <p:spTgt spid="72"/>
                                            </p:tgtEl>
                                            <p:attrNameLst>
                                              <p:attrName>ppt_x</p:attrName>
                                              <p:attrName>ppt_y</p:attrName>
                                            </p:attrNameLst>
                                          </p:cBhvr>
                                          <p:rCtr x="0" y="-3495"/>
                                        </p:animMotion>
                                      </p:childTnLst>
                                    </p:cTn>
                                  </p:par>
                                  <p:par>
                                    <p:cTn id="70" presetID="10" presetClass="entr" presetSubtype="0" fill="hold" grpId="0" nodeType="withEffect">
                                      <p:stCondLst>
                                        <p:cond delay="1000"/>
                                      </p:stCondLst>
                                      <p:childTnLst>
                                        <p:set>
                                          <p:cBhvr>
                                            <p:cTn id="71" dur="1" fill="hold">
                                              <p:stCondLst>
                                                <p:cond delay="0"/>
                                              </p:stCondLst>
                                            </p:cTn>
                                            <p:tgtEl>
                                              <p:spTgt spid="71"/>
                                            </p:tgtEl>
                                            <p:attrNameLst>
                                              <p:attrName>style.visibility</p:attrName>
                                            </p:attrNameLst>
                                          </p:cBhvr>
                                          <p:to>
                                            <p:strVal val="visible"/>
                                          </p:to>
                                        </p:set>
                                        <p:animEffect transition="in" filter="fade">
                                          <p:cBhvr>
                                            <p:cTn id="72" dur="500"/>
                                            <p:tgtEl>
                                              <p:spTgt spid="71"/>
                                            </p:tgtEl>
                                          </p:cBhvr>
                                        </p:animEffect>
                                      </p:childTnLst>
                                    </p:cTn>
                                  </p:par>
                                  <p:par>
                                    <p:cTn id="73" presetID="64" presetClass="path" presetSubtype="0" decel="100000" fill="hold" grpId="1" nodeType="withEffect">
                                      <p:stCondLst>
                                        <p:cond delay="1000"/>
                                      </p:stCondLst>
                                      <p:childTnLst>
                                        <p:animMotion origin="layout" path="M -2.29167E-6 0.06991 L -2.29167E-6 -3.7037E-6 " pathEditMode="relative" rAng="0" ptsTypes="AA">
                                          <p:cBhvr>
                                            <p:cTn id="74" dur="500" fill="hold"/>
                                            <p:tgtEl>
                                              <p:spTgt spid="71"/>
                                            </p:tgtEl>
                                            <p:attrNameLst>
                                              <p:attrName>ppt_x</p:attrName>
                                              <p:attrName>ppt_y</p:attrName>
                                            </p:attrNameLst>
                                          </p:cBhvr>
                                          <p:rCtr x="0" y="-3495"/>
                                        </p:animMotion>
                                      </p:childTnLst>
                                    </p:cTn>
                                  </p:par>
                                  <p:par>
                                    <p:cTn id="75" presetID="10" presetClass="entr" presetSubtype="0" fill="hold" grpId="0" nodeType="withEffect">
                                      <p:stCondLst>
                                        <p:cond delay="1000"/>
                                      </p:stCondLst>
                                      <p:childTnLst>
                                        <p:set>
                                          <p:cBhvr>
                                            <p:cTn id="76" dur="1" fill="hold">
                                              <p:stCondLst>
                                                <p:cond delay="0"/>
                                              </p:stCondLst>
                                            </p:cTn>
                                            <p:tgtEl>
                                              <p:spTgt spid="70"/>
                                            </p:tgtEl>
                                            <p:attrNameLst>
                                              <p:attrName>style.visibility</p:attrName>
                                            </p:attrNameLst>
                                          </p:cBhvr>
                                          <p:to>
                                            <p:strVal val="visible"/>
                                          </p:to>
                                        </p:set>
                                        <p:animEffect transition="in" filter="fade">
                                          <p:cBhvr>
                                            <p:cTn id="77" dur="500"/>
                                            <p:tgtEl>
                                              <p:spTgt spid="70"/>
                                            </p:tgtEl>
                                          </p:cBhvr>
                                        </p:animEffect>
                                      </p:childTnLst>
                                    </p:cTn>
                                  </p:par>
                                  <p:par>
                                    <p:cTn id="78" presetID="64" presetClass="path" presetSubtype="0" decel="100000" fill="hold" grpId="1" nodeType="withEffect">
                                      <p:stCondLst>
                                        <p:cond delay="1000"/>
                                      </p:stCondLst>
                                      <p:childTnLst>
                                        <p:animMotion origin="layout" path="M -2.29167E-6 0.06991 L -2.29167E-6 -3.7037E-6 " pathEditMode="relative" rAng="0" ptsTypes="AA">
                                          <p:cBhvr>
                                            <p:cTn id="79" dur="500" fill="hold"/>
                                            <p:tgtEl>
                                              <p:spTgt spid="70"/>
                                            </p:tgtEl>
                                            <p:attrNameLst>
                                              <p:attrName>ppt_x</p:attrName>
                                              <p:attrName>ppt_y</p:attrName>
                                            </p:attrNameLst>
                                          </p:cBhvr>
                                          <p:rCtr x="0" y="-3495"/>
                                        </p:animMotion>
                                      </p:childTnLst>
                                    </p:cTn>
                                  </p:par>
                                  <p:par>
                                    <p:cTn id="80" presetID="10" presetClass="entr" presetSubtype="0" fill="hold" grpId="0" nodeType="withEffect">
                                      <p:stCondLst>
                                        <p:cond delay="1200"/>
                                      </p:stCondLst>
                                      <p:childTnLst>
                                        <p:set>
                                          <p:cBhvr>
                                            <p:cTn id="81" dur="1" fill="hold">
                                              <p:stCondLst>
                                                <p:cond delay="0"/>
                                              </p:stCondLst>
                                            </p:cTn>
                                            <p:tgtEl>
                                              <p:spTgt spid="75"/>
                                            </p:tgtEl>
                                            <p:attrNameLst>
                                              <p:attrName>style.visibility</p:attrName>
                                            </p:attrNameLst>
                                          </p:cBhvr>
                                          <p:to>
                                            <p:strVal val="visible"/>
                                          </p:to>
                                        </p:set>
                                        <p:animEffect transition="in" filter="fade">
                                          <p:cBhvr>
                                            <p:cTn id="82" dur="500"/>
                                            <p:tgtEl>
                                              <p:spTgt spid="75"/>
                                            </p:tgtEl>
                                          </p:cBhvr>
                                        </p:animEffect>
                                      </p:childTnLst>
                                    </p:cTn>
                                  </p:par>
                                  <p:par>
                                    <p:cTn id="83" presetID="64" presetClass="path" presetSubtype="0" decel="100000" fill="hold" grpId="1" nodeType="withEffect">
                                      <p:stCondLst>
                                        <p:cond delay="1200"/>
                                      </p:stCondLst>
                                      <p:childTnLst>
                                        <p:animMotion origin="layout" path="M -2.29167E-6 0.06991 L -2.29167E-6 -3.7037E-6 " pathEditMode="relative" rAng="0" ptsTypes="AA">
                                          <p:cBhvr>
                                            <p:cTn id="84" dur="500" fill="hold"/>
                                            <p:tgtEl>
                                              <p:spTgt spid="75"/>
                                            </p:tgtEl>
                                            <p:attrNameLst>
                                              <p:attrName>ppt_x</p:attrName>
                                              <p:attrName>ppt_y</p:attrName>
                                            </p:attrNameLst>
                                          </p:cBhvr>
                                          <p:rCtr x="0" y="-3495"/>
                                        </p:animMotion>
                                      </p:childTnLst>
                                    </p:cTn>
                                  </p:par>
                                  <p:par>
                                    <p:cTn id="85" presetID="10" presetClass="entr" presetSubtype="0" fill="hold" grpId="0" nodeType="withEffect">
                                      <p:stCondLst>
                                        <p:cond delay="1200"/>
                                      </p:stCondLst>
                                      <p:childTnLst>
                                        <p:set>
                                          <p:cBhvr>
                                            <p:cTn id="86" dur="1" fill="hold">
                                              <p:stCondLst>
                                                <p:cond delay="0"/>
                                              </p:stCondLst>
                                            </p:cTn>
                                            <p:tgtEl>
                                              <p:spTgt spid="74"/>
                                            </p:tgtEl>
                                            <p:attrNameLst>
                                              <p:attrName>style.visibility</p:attrName>
                                            </p:attrNameLst>
                                          </p:cBhvr>
                                          <p:to>
                                            <p:strVal val="visible"/>
                                          </p:to>
                                        </p:set>
                                        <p:animEffect transition="in" filter="fade">
                                          <p:cBhvr>
                                            <p:cTn id="87" dur="500"/>
                                            <p:tgtEl>
                                              <p:spTgt spid="74"/>
                                            </p:tgtEl>
                                          </p:cBhvr>
                                        </p:animEffect>
                                      </p:childTnLst>
                                    </p:cTn>
                                  </p:par>
                                  <p:par>
                                    <p:cTn id="88" presetID="64" presetClass="path" presetSubtype="0" decel="100000" fill="hold" grpId="1" nodeType="withEffect">
                                      <p:stCondLst>
                                        <p:cond delay="1200"/>
                                      </p:stCondLst>
                                      <p:childTnLst>
                                        <p:animMotion origin="layout" path="M -2.29167E-6 0.06991 L -2.29167E-6 -3.7037E-6 " pathEditMode="relative" rAng="0" ptsTypes="AA">
                                          <p:cBhvr>
                                            <p:cTn id="89" dur="500" fill="hold"/>
                                            <p:tgtEl>
                                              <p:spTgt spid="74"/>
                                            </p:tgtEl>
                                            <p:attrNameLst>
                                              <p:attrName>ppt_x</p:attrName>
                                              <p:attrName>ppt_y</p:attrName>
                                            </p:attrNameLst>
                                          </p:cBhvr>
                                          <p:rCtr x="0" y="-3495"/>
                                        </p:animMotion>
                                      </p:childTnLst>
                                    </p:cTn>
                                  </p:par>
                                  <p:par>
                                    <p:cTn id="90" presetID="10" presetClass="entr" presetSubtype="0" fill="hold" grpId="0" nodeType="withEffect">
                                      <p:stCondLst>
                                        <p:cond delay="1200"/>
                                      </p:stCondLst>
                                      <p:childTnLst>
                                        <p:set>
                                          <p:cBhvr>
                                            <p:cTn id="91" dur="1" fill="hold">
                                              <p:stCondLst>
                                                <p:cond delay="0"/>
                                              </p:stCondLst>
                                            </p:cTn>
                                            <p:tgtEl>
                                              <p:spTgt spid="73"/>
                                            </p:tgtEl>
                                            <p:attrNameLst>
                                              <p:attrName>style.visibility</p:attrName>
                                            </p:attrNameLst>
                                          </p:cBhvr>
                                          <p:to>
                                            <p:strVal val="visible"/>
                                          </p:to>
                                        </p:set>
                                        <p:animEffect transition="in" filter="fade">
                                          <p:cBhvr>
                                            <p:cTn id="92" dur="500"/>
                                            <p:tgtEl>
                                              <p:spTgt spid="73"/>
                                            </p:tgtEl>
                                          </p:cBhvr>
                                        </p:animEffect>
                                      </p:childTnLst>
                                    </p:cTn>
                                  </p:par>
                                  <p:par>
                                    <p:cTn id="93" presetID="64" presetClass="path" presetSubtype="0" decel="100000" fill="hold" grpId="1" nodeType="withEffect">
                                      <p:stCondLst>
                                        <p:cond delay="1200"/>
                                      </p:stCondLst>
                                      <p:childTnLst>
                                        <p:animMotion origin="layout" path="M -2.29167E-6 0.06991 L -2.29167E-6 -3.7037E-6 " pathEditMode="relative" rAng="0" ptsTypes="AA">
                                          <p:cBhvr>
                                            <p:cTn id="94" dur="500" fill="hold"/>
                                            <p:tgtEl>
                                              <p:spTgt spid="73"/>
                                            </p:tgtEl>
                                            <p:attrNameLst>
                                              <p:attrName>ppt_x</p:attrName>
                                              <p:attrName>ppt_y</p:attrName>
                                            </p:attrNameLst>
                                          </p:cBhvr>
                                          <p:rCtr x="0" y="-3495"/>
                                        </p:animMotion>
                                      </p:childTnLst>
                                    </p:cTn>
                                  </p:par>
                                  <p:par>
                                    <p:cTn id="95" presetID="23" presetClass="entr" presetSubtype="16" fill="hold" grpId="0" nodeType="withEffect">
                                      <p:stCondLst>
                                        <p:cond delay="0"/>
                                      </p:stCondLst>
                                      <p:childTnLst>
                                        <p:set>
                                          <p:cBhvr>
                                            <p:cTn id="96" dur="1" fill="hold">
                                              <p:stCondLst>
                                                <p:cond delay="0"/>
                                              </p:stCondLst>
                                            </p:cTn>
                                            <p:tgtEl>
                                              <p:spTgt spid="33"/>
                                            </p:tgtEl>
                                            <p:attrNameLst>
                                              <p:attrName>style.visibility</p:attrName>
                                            </p:attrNameLst>
                                          </p:cBhvr>
                                          <p:to>
                                            <p:strVal val="visible"/>
                                          </p:to>
                                        </p:set>
                                        <p:anim calcmode="lin" valueType="num">
                                          <p:cBhvr>
                                            <p:cTn id="97" dur="250" fill="hold"/>
                                            <p:tgtEl>
                                              <p:spTgt spid="33"/>
                                            </p:tgtEl>
                                            <p:attrNameLst>
                                              <p:attrName>ppt_w</p:attrName>
                                            </p:attrNameLst>
                                          </p:cBhvr>
                                          <p:tavLst>
                                            <p:tav tm="0">
                                              <p:val>
                                                <p:fltVal val="0"/>
                                              </p:val>
                                            </p:tav>
                                            <p:tav tm="100000">
                                              <p:val>
                                                <p:strVal val="#ppt_w"/>
                                              </p:val>
                                            </p:tav>
                                          </p:tavLst>
                                        </p:anim>
                                        <p:anim calcmode="lin" valueType="num">
                                          <p:cBhvr>
                                            <p:cTn id="98" dur="250" fill="hold"/>
                                            <p:tgtEl>
                                              <p:spTgt spid="33"/>
                                            </p:tgtEl>
                                            <p:attrNameLst>
                                              <p:attrName>ppt_h</p:attrName>
                                            </p:attrNameLst>
                                          </p:cBhvr>
                                          <p:tavLst>
                                            <p:tav tm="0">
                                              <p:val>
                                                <p:fltVal val="0"/>
                                              </p:val>
                                            </p:tav>
                                            <p:tav tm="100000">
                                              <p:val>
                                                <p:strVal val="#ppt_h"/>
                                              </p:val>
                                            </p:tav>
                                          </p:tavLst>
                                        </p:anim>
                                      </p:childTnLst>
                                    </p:cTn>
                                  </p:par>
                                  <p:par>
                                    <p:cTn id="99" presetID="6" presetClass="emph" presetSubtype="0" fill="hold" grpId="1" nodeType="withEffect">
                                      <p:stCondLst>
                                        <p:cond delay="0"/>
                                      </p:stCondLst>
                                      <p:childTnLst>
                                        <p:animScale>
                                          <p:cBhvr>
                                            <p:cTn id="100" dur="1000" fill="hold"/>
                                            <p:tgtEl>
                                              <p:spTgt spid="33"/>
                                            </p:tgtEl>
                                          </p:cBhvr>
                                          <p:by x="110000" y="110000"/>
                                        </p:animScale>
                                      </p:childTnLst>
                                    </p:cTn>
                                  </p:par>
                                  <p:par>
                                    <p:cTn id="101" presetID="6" presetClass="emph" presetSubtype="0" fill="hold" grpId="2" nodeType="withEffect">
                                      <p:stCondLst>
                                        <p:cond delay="0"/>
                                      </p:stCondLst>
                                      <p:childTnLst>
                                        <p:animScale>
                                          <p:cBhvr>
                                            <p:cTn id="102" dur="250" fill="hold"/>
                                            <p:tgtEl>
                                              <p:spTgt spid="33"/>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 grpId="0" animBg="1"/>
          <p:bldP spid="217" grpId="1" animBg="1"/>
          <p:bldP spid="4" grpId="0"/>
          <p:bldP spid="4" grpId="1"/>
          <p:bldP spid="13" grpId="0">
            <p:tmplLst>
              <p:tmpl>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3" grpId="1">
            <p:tmplLst>
              <p:tmpl>
                <p:tnLst>
                  <p:par>
                    <p:cTn presetID="64" presetClass="path" presetSubtype="0" decel="100000" fill="hold" nodeType="withEffect">
                      <p:stCondLst>
                        <p:cond delay="0"/>
                      </p:stCondLst>
                      <p:childTnLst>
                        <p:animMotion origin="layout" path="M -2.29167E-6 0.06991 L -2.29167E-6 -3.7037E-6 " pathEditMode="relative" rAng="0" ptsTypes="AA">
                          <p:cBhvr>
                            <p:cTn dur="500" fill="hold"/>
                            <p:tgtEl>
                              <p:spTgt spid="13"/>
                            </p:tgtEl>
                            <p:attrNameLst>
                              <p:attrName>ppt_x</p:attrName>
                              <p:attrName>ppt_y</p:attrName>
                            </p:attrNameLst>
                          </p:cBhvr>
                          <p:rCtr x="0" y="-3495"/>
                        </p:animMotion>
                      </p:childTnLst>
                    </p:cTn>
                  </p:par>
                </p:tnLst>
              </p:tmpl>
            </p:tmplLst>
          </p:bldP>
          <p:bldP spid="58" grpId="0" animBg="1"/>
          <p:bldP spid="58" grpId="1" animBg="1"/>
          <p:bldP spid="59" grpId="0"/>
          <p:bldP spid="59" grpId="1"/>
          <p:bldP spid="60" grpId="0">
            <p:tmplLst>
              <p:tmpl>
                <p:tnLst>
                  <p:par>
                    <p:cTn presetID="10" presetClass="entr" presetSubtype="0" fill="hold" nodeType="withEffect">
                      <p:stCondLst>
                        <p:cond delay="200"/>
                      </p:stCondLst>
                      <p:childTnLst>
                        <p:set>
                          <p:cBhvr>
                            <p:cTn dur="1" fill="hold">
                              <p:stCondLst>
                                <p:cond delay="0"/>
                              </p:stCondLst>
                            </p:cTn>
                            <p:tgtEl>
                              <p:spTgt spid="60"/>
                            </p:tgtEl>
                            <p:attrNameLst>
                              <p:attrName>style.visibility</p:attrName>
                            </p:attrNameLst>
                          </p:cBhvr>
                          <p:to>
                            <p:strVal val="visible"/>
                          </p:to>
                        </p:set>
                        <p:animEffect transition="in" filter="fade">
                          <p:cBhvr>
                            <p:cTn dur="500"/>
                            <p:tgtEl>
                              <p:spTgt spid="60"/>
                            </p:tgtEl>
                          </p:cBhvr>
                        </p:animEffect>
                      </p:childTnLst>
                    </p:cTn>
                  </p:par>
                </p:tnLst>
              </p:tmpl>
            </p:tmplLst>
          </p:bldP>
          <p:bldP spid="60" grpId="1">
            <p:tmplLst>
              <p:tmpl>
                <p:tnLst>
                  <p:par>
                    <p:cTn presetID="64" presetClass="path" presetSubtype="0" decel="100000" fill="hold" nodeType="withEffect">
                      <p:stCondLst>
                        <p:cond delay="200"/>
                      </p:stCondLst>
                      <p:childTnLst>
                        <p:animMotion origin="layout" path="M -2.29167E-6 0.06991 L -2.29167E-6 -3.7037E-6 " pathEditMode="relative" rAng="0" ptsTypes="AA">
                          <p:cBhvr>
                            <p:cTn dur="500" fill="hold"/>
                            <p:tgtEl>
                              <p:spTgt spid="60"/>
                            </p:tgtEl>
                            <p:attrNameLst>
                              <p:attrName>ppt_x</p:attrName>
                              <p:attrName>ppt_y</p:attrName>
                            </p:attrNameLst>
                          </p:cBhvr>
                          <p:rCtr x="0" y="-3495"/>
                        </p:animMotion>
                      </p:childTnLst>
                    </p:cTn>
                  </p:par>
                </p:tnLst>
              </p:tmpl>
            </p:tmplLst>
          </p:bldP>
          <p:bldP spid="61" grpId="0" animBg="1"/>
          <p:bldP spid="61" grpId="1" animBg="1"/>
          <p:bldP spid="62" grpId="0"/>
          <p:bldP spid="62" grpId="1"/>
          <p:bldP spid="63" grpId="0">
            <p:tmplLst>
              <p:tmpl>
                <p:tnLst>
                  <p:par>
                    <p:cTn presetID="10" presetClass="entr" presetSubtype="0" fill="hold" nodeType="withEffect">
                      <p:stCondLst>
                        <p:cond delay="400"/>
                      </p:stCondLst>
                      <p:childTnLst>
                        <p:set>
                          <p:cBhvr>
                            <p:cTn dur="1" fill="hold">
                              <p:stCondLst>
                                <p:cond delay="0"/>
                              </p:stCondLst>
                            </p:cTn>
                            <p:tgtEl>
                              <p:spTgt spid="63"/>
                            </p:tgtEl>
                            <p:attrNameLst>
                              <p:attrName>style.visibility</p:attrName>
                            </p:attrNameLst>
                          </p:cBhvr>
                          <p:to>
                            <p:strVal val="visible"/>
                          </p:to>
                        </p:set>
                        <p:animEffect transition="in" filter="fade">
                          <p:cBhvr>
                            <p:cTn dur="500"/>
                            <p:tgtEl>
                              <p:spTgt spid="63"/>
                            </p:tgtEl>
                          </p:cBhvr>
                        </p:animEffect>
                      </p:childTnLst>
                    </p:cTn>
                  </p:par>
                </p:tnLst>
              </p:tmpl>
            </p:tmplLst>
          </p:bldP>
          <p:bldP spid="63" grpId="1">
            <p:tmplLst>
              <p:tmpl>
                <p:tnLst>
                  <p:par>
                    <p:cTn presetID="64" presetClass="path" presetSubtype="0" decel="100000" fill="hold" nodeType="withEffect">
                      <p:stCondLst>
                        <p:cond delay="400"/>
                      </p:stCondLst>
                      <p:childTnLst>
                        <p:animMotion origin="layout" path="M -2.29167E-6 0.06991 L -2.29167E-6 -3.7037E-6 " pathEditMode="relative" rAng="0" ptsTypes="AA">
                          <p:cBhvr>
                            <p:cTn dur="500" fill="hold"/>
                            <p:tgtEl>
                              <p:spTgt spid="63"/>
                            </p:tgtEl>
                            <p:attrNameLst>
                              <p:attrName>ppt_x</p:attrName>
                              <p:attrName>ppt_y</p:attrName>
                            </p:attrNameLst>
                          </p:cBhvr>
                          <p:rCtr x="0" y="-3495"/>
                        </p:animMotion>
                      </p:childTnLst>
                    </p:cTn>
                  </p:par>
                </p:tnLst>
              </p:tmpl>
            </p:tmplLst>
          </p:bldP>
          <p:bldP spid="67" grpId="0" animBg="1"/>
          <p:bldP spid="67" grpId="1" animBg="1"/>
          <p:bldP spid="68" grpId="0"/>
          <p:bldP spid="68" grpId="1"/>
          <p:bldP spid="69" grpId="0">
            <p:tmplLst>
              <p:tmpl>
                <p:tnLst>
                  <p:par>
                    <p:cTn presetID="10" presetClass="entr" presetSubtype="0" fill="hold" nodeType="withEffect">
                      <p:stCondLst>
                        <p:cond delay="800"/>
                      </p:stCondLst>
                      <p:childTnLst>
                        <p:set>
                          <p:cBhvr>
                            <p:cTn dur="1" fill="hold">
                              <p:stCondLst>
                                <p:cond delay="0"/>
                              </p:stCondLst>
                            </p:cTn>
                            <p:tgtEl>
                              <p:spTgt spid="69"/>
                            </p:tgtEl>
                            <p:attrNameLst>
                              <p:attrName>style.visibility</p:attrName>
                            </p:attrNameLst>
                          </p:cBhvr>
                          <p:to>
                            <p:strVal val="visible"/>
                          </p:to>
                        </p:set>
                        <p:animEffect transition="in" filter="fade">
                          <p:cBhvr>
                            <p:cTn dur="500"/>
                            <p:tgtEl>
                              <p:spTgt spid="69"/>
                            </p:tgtEl>
                          </p:cBhvr>
                        </p:animEffect>
                      </p:childTnLst>
                    </p:cTn>
                  </p:par>
                </p:tnLst>
              </p:tmpl>
            </p:tmplLst>
          </p:bldP>
          <p:bldP spid="69" grpId="1">
            <p:tmplLst>
              <p:tmpl>
                <p:tnLst>
                  <p:par>
                    <p:cTn presetID="64" presetClass="path" presetSubtype="0" decel="100000" fill="hold" nodeType="withEffect">
                      <p:stCondLst>
                        <p:cond delay="800"/>
                      </p:stCondLst>
                      <p:childTnLst>
                        <p:animMotion origin="layout" path="M -2.29167E-6 0.06991 L -2.29167E-6 -3.7037E-6 " pathEditMode="relative" rAng="0" ptsTypes="AA">
                          <p:cBhvr>
                            <p:cTn dur="500" fill="hold"/>
                            <p:tgtEl>
                              <p:spTgt spid="69"/>
                            </p:tgtEl>
                            <p:attrNameLst>
                              <p:attrName>ppt_x</p:attrName>
                              <p:attrName>ppt_y</p:attrName>
                            </p:attrNameLst>
                          </p:cBhvr>
                          <p:rCtr x="0" y="-3495"/>
                        </p:animMotion>
                      </p:childTnLst>
                    </p:cTn>
                  </p:par>
                </p:tnLst>
              </p:tmpl>
            </p:tmplLst>
          </p:bldP>
          <p:bldP spid="70" grpId="0" animBg="1"/>
          <p:bldP spid="70" grpId="1" animBg="1"/>
          <p:bldP spid="71" grpId="0"/>
          <p:bldP spid="71" grpId="1"/>
          <p:bldP spid="72" grpId="0">
            <p:tmplLst>
              <p:tmpl>
                <p:tnLst>
                  <p:par>
                    <p:cTn presetID="10" presetClass="entr" presetSubtype="0" fill="hold" nodeType="withEffect">
                      <p:stCondLst>
                        <p:cond delay="1000"/>
                      </p:stCondLst>
                      <p:childTnLst>
                        <p:set>
                          <p:cBhvr>
                            <p:cTn dur="1" fill="hold">
                              <p:stCondLst>
                                <p:cond delay="0"/>
                              </p:stCondLst>
                            </p:cTn>
                            <p:tgtEl>
                              <p:spTgt spid="72"/>
                            </p:tgtEl>
                            <p:attrNameLst>
                              <p:attrName>style.visibility</p:attrName>
                            </p:attrNameLst>
                          </p:cBhvr>
                          <p:to>
                            <p:strVal val="visible"/>
                          </p:to>
                        </p:set>
                        <p:animEffect transition="in" filter="fade">
                          <p:cBhvr>
                            <p:cTn dur="500"/>
                            <p:tgtEl>
                              <p:spTgt spid="72"/>
                            </p:tgtEl>
                          </p:cBhvr>
                        </p:animEffect>
                      </p:childTnLst>
                    </p:cTn>
                  </p:par>
                </p:tnLst>
              </p:tmpl>
            </p:tmplLst>
          </p:bldP>
          <p:bldP spid="72" grpId="1">
            <p:tmplLst>
              <p:tmpl>
                <p:tnLst>
                  <p:par>
                    <p:cTn presetID="64" presetClass="path" presetSubtype="0" decel="100000" fill="hold" nodeType="withEffect">
                      <p:stCondLst>
                        <p:cond delay="1000"/>
                      </p:stCondLst>
                      <p:childTnLst>
                        <p:animMotion origin="layout" path="M -2.29167E-6 0.06991 L -2.29167E-6 -3.7037E-6 " pathEditMode="relative" rAng="0" ptsTypes="AA">
                          <p:cBhvr>
                            <p:cTn dur="500" fill="hold"/>
                            <p:tgtEl>
                              <p:spTgt spid="72"/>
                            </p:tgtEl>
                            <p:attrNameLst>
                              <p:attrName>ppt_x</p:attrName>
                              <p:attrName>ppt_y</p:attrName>
                            </p:attrNameLst>
                          </p:cBhvr>
                          <p:rCtr x="0" y="-3495"/>
                        </p:animMotion>
                      </p:childTnLst>
                    </p:cTn>
                  </p:par>
                </p:tnLst>
              </p:tmpl>
            </p:tmplLst>
          </p:bldP>
          <p:bldP spid="73" grpId="0" animBg="1"/>
          <p:bldP spid="73" grpId="1" animBg="1"/>
          <p:bldP spid="74" grpId="0"/>
          <p:bldP spid="74" grpId="1"/>
          <p:bldP spid="75" grpId="0">
            <p:tmplLst>
              <p:tmpl>
                <p:tnLst>
                  <p:par>
                    <p:cTn presetID="10" presetClass="entr" presetSubtype="0" fill="hold" nodeType="withEffect">
                      <p:stCondLst>
                        <p:cond delay="1200"/>
                      </p:stCondLst>
                      <p:childTnLst>
                        <p:set>
                          <p:cBhvr>
                            <p:cTn dur="1" fill="hold">
                              <p:stCondLst>
                                <p:cond delay="0"/>
                              </p:stCondLst>
                            </p:cTn>
                            <p:tgtEl>
                              <p:spTgt spid="75"/>
                            </p:tgtEl>
                            <p:attrNameLst>
                              <p:attrName>style.visibility</p:attrName>
                            </p:attrNameLst>
                          </p:cBhvr>
                          <p:to>
                            <p:strVal val="visible"/>
                          </p:to>
                        </p:set>
                        <p:animEffect transition="in" filter="fade">
                          <p:cBhvr>
                            <p:cTn dur="500"/>
                            <p:tgtEl>
                              <p:spTgt spid="75"/>
                            </p:tgtEl>
                          </p:cBhvr>
                        </p:animEffect>
                      </p:childTnLst>
                    </p:cTn>
                  </p:par>
                </p:tnLst>
              </p:tmpl>
            </p:tmplLst>
          </p:bldP>
          <p:bldP spid="75" grpId="1">
            <p:tmplLst>
              <p:tmpl>
                <p:tnLst>
                  <p:par>
                    <p:cTn presetID="64" presetClass="path" presetSubtype="0" decel="100000" fill="hold" nodeType="withEffect">
                      <p:stCondLst>
                        <p:cond delay="1200"/>
                      </p:stCondLst>
                      <p:childTnLst>
                        <p:animMotion origin="layout" path="M -2.29167E-6 0.06991 L -2.29167E-6 -3.7037E-6 " pathEditMode="relative" rAng="0" ptsTypes="AA">
                          <p:cBhvr>
                            <p:cTn dur="500" fill="hold"/>
                            <p:tgtEl>
                              <p:spTgt spid="75"/>
                            </p:tgtEl>
                            <p:attrNameLst>
                              <p:attrName>ppt_x</p:attrName>
                              <p:attrName>ppt_y</p:attrName>
                            </p:attrNameLst>
                          </p:cBhvr>
                          <p:rCtr x="0" y="-3495"/>
                        </p:animMotion>
                      </p:childTnLst>
                    </p:cTn>
                  </p:par>
                </p:tnLst>
              </p:tmpl>
            </p:tmplLst>
          </p:bldP>
          <p:bldP spid="33" grpId="0"/>
          <p:bldP spid="33" grpId="1"/>
          <p:bldP spid="33" grpId="2"/>
        </p:bldLst>
      </p:timing>
    </mc:Fallback>
  </mc:AlternateContent>
  <p:extLst>
    <p:ext uri="{DCECCB84-F9BA-43D5-87BE-67443E8EF086}">
      <p15:sldGuideLst xmlns:p15="http://schemas.microsoft.com/office/powerpoint/2012/main">
        <p15:guide id="1" userDrawn="1">
          <p15:clr>
            <a:srgbClr val="FBAE40"/>
          </p15:clr>
        </p15:guide>
        <p15:guide id="2" pos="7680" userDrawn="1">
          <p15:clr>
            <a:srgbClr val="FBAE40"/>
          </p15:clr>
        </p15:guide>
        <p15:guide id="3" pos="816" userDrawn="1">
          <p15:clr>
            <a:srgbClr val="FBAE40"/>
          </p15:clr>
        </p15:guide>
        <p15:guide id="4" pos="2143" userDrawn="1">
          <p15:clr>
            <a:srgbClr val="FBAE40"/>
          </p15:clr>
        </p15:guide>
        <p15:guide id="5" pos="3471" userDrawn="1">
          <p15:clr>
            <a:srgbClr val="FBAE40"/>
          </p15:clr>
        </p15:guide>
        <p15:guide id="6" pos="4798" userDrawn="1">
          <p15:clr>
            <a:srgbClr val="FBAE40"/>
          </p15:clr>
        </p15:guide>
        <p15:guide id="7" pos="6131" userDrawn="1">
          <p15:clr>
            <a:srgbClr val="FBAE40"/>
          </p15:clr>
        </p15:guide>
        <p15:guide id="8" pos="7453" userDrawn="1">
          <p15:clr>
            <a:srgbClr val="FBAE40"/>
          </p15:clr>
        </p15:guide>
        <p15:guide id="9" orient="horz" userDrawn="1">
          <p15:clr>
            <a:srgbClr val="FBAE40"/>
          </p15:clr>
        </p15:guide>
        <p15:guide id="10" orient="horz" pos="4320" userDrawn="1">
          <p15:clr>
            <a:srgbClr val="FBAE40"/>
          </p15:clr>
        </p15:guide>
        <p15:guide id="11" orient="horz" pos="226" userDrawn="1">
          <p15:clr>
            <a:srgbClr val="FBAE40"/>
          </p15:clr>
        </p15:guide>
        <p15:guide id="12" orient="horz" pos="1193" userDrawn="1">
          <p15:clr>
            <a:srgbClr val="FBAE40"/>
          </p15:clr>
        </p15:guide>
        <p15:guide id="13" orient="horz" pos="2160" userDrawn="1">
          <p15:clr>
            <a:srgbClr val="FBAE40"/>
          </p15:clr>
        </p15:guide>
        <p15:guide id="14" orient="horz" pos="3090" userDrawn="1">
          <p15:clr>
            <a:srgbClr val="FBAE40"/>
          </p15:clr>
        </p15:guide>
        <p15:guide id="15" orient="horz" pos="4093" userDrawn="1">
          <p15:clr>
            <a:srgbClr val="FBAE40"/>
          </p15:clr>
        </p15:guide>
        <p15:guide id="16" pos="592"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 text boxes and icons">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A42BF5-4D35-400E-9752-87AA96593615}"/>
              </a:ext>
            </a:extLst>
          </p:cNvPr>
          <p:cNvSpPr>
            <a:spLocks noGrp="1"/>
          </p:cNvSpPr>
          <p:nvPr>
            <p:ph type="title"/>
          </p:nvPr>
        </p:nvSpPr>
        <p:spPr>
          <a:xfrm>
            <a:off x="1304925" y="371475"/>
            <a:ext cx="10515600" cy="591797"/>
          </a:xfrm>
          <a:prstGeom prst="rect">
            <a:avLst/>
          </a:prstGeom>
        </p:spPr>
        <p:txBody>
          <a:bodyPr lIns="0" anchor="ctr">
            <a:normAutofit/>
          </a:bodyPr>
          <a:lstStyle>
            <a:lvl1pPr marL="0" algn="l" defTabSz="914400" rtl="0" eaLnBrk="1" latinLnBrk="0" hangingPunct="1">
              <a:defRPr lang="en-GB" sz="2800" kern="1200" dirty="0">
                <a:solidFill>
                  <a:schemeClr val="tx1"/>
                </a:solidFill>
                <a:latin typeface="Red Hat Display Black" panose="02010A03040201060303" pitchFamily="2" charset="0"/>
                <a:ea typeface="+mn-ea"/>
                <a:cs typeface="+mn-cs"/>
              </a:defRPr>
            </a:lvl1pPr>
          </a:lstStyle>
          <a:p>
            <a:r>
              <a:rPr lang="en-US"/>
              <a:t>Click to edit Master title style</a:t>
            </a:r>
            <a:endParaRPr lang="en-GB"/>
          </a:p>
        </p:txBody>
      </p:sp>
      <p:sp>
        <p:nvSpPr>
          <p:cNvPr id="7" name="Subtitle 2">
            <a:extLst>
              <a:ext uri="{FF2B5EF4-FFF2-40B4-BE49-F238E27FC236}">
                <a16:creationId xmlns:a16="http://schemas.microsoft.com/office/drawing/2014/main" id="{163118F0-EDF2-416C-A77C-09D9DF8EABD7}"/>
              </a:ext>
            </a:extLst>
          </p:cNvPr>
          <p:cNvSpPr>
            <a:spLocks noGrp="1"/>
          </p:cNvSpPr>
          <p:nvPr>
            <p:ph type="subTitle" idx="1"/>
          </p:nvPr>
        </p:nvSpPr>
        <p:spPr>
          <a:xfrm>
            <a:off x="1304925" y="988672"/>
            <a:ext cx="10515600" cy="368855"/>
          </a:xfrm>
          <a:prstGeom prst="rect">
            <a:avLst/>
          </a:prstGeom>
        </p:spPr>
        <p:txBody>
          <a:bodyPr lIns="0" anchor="ctr"/>
          <a:lstStyle>
            <a:lvl1pPr marL="0" indent="0" algn="l" defTabSz="914400" rtl="0" eaLnBrk="1" latinLnBrk="0" hangingPunct="1">
              <a:buNone/>
              <a:defRPr lang="en-GB" sz="2000" b="0" i="0" kern="1200" dirty="0">
                <a:solidFill>
                  <a:schemeClr val="tx1"/>
                </a:solidFill>
                <a:effectLst/>
                <a:latin typeface="Red Hat Text" panose="02010503040201060303"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17" name="Rectangle 216">
            <a:extLst>
              <a:ext uri="{FF2B5EF4-FFF2-40B4-BE49-F238E27FC236}">
                <a16:creationId xmlns:a16="http://schemas.microsoft.com/office/drawing/2014/main" id="{867E89CC-73D2-4DA5-B996-71695629C825}"/>
              </a:ext>
            </a:extLst>
          </p:cNvPr>
          <p:cNvSpPr/>
          <p:nvPr/>
        </p:nvSpPr>
        <p:spPr>
          <a:xfrm>
            <a:off x="1309976" y="1902496"/>
            <a:ext cx="2474622" cy="2103972"/>
          </a:xfrm>
          <a:prstGeom prst="rect">
            <a:avLst/>
          </a:prstGeom>
          <a:solidFill>
            <a:srgbClr val="F6F6F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i="0" u="none" strike="noStrike" kern="1200" cap="none" spc="0" normalizeH="0" baseline="0" noProof="0">
              <a:ln>
                <a:noFill/>
              </a:ln>
              <a:solidFill>
                <a:schemeClr val="tx1"/>
              </a:solidFill>
              <a:effectLst/>
              <a:uLnTx/>
              <a:uFillTx/>
              <a:ea typeface="+mn-ea"/>
              <a:cs typeface="+mn-cs"/>
            </a:endParaRPr>
          </a:p>
        </p:txBody>
      </p:sp>
      <p:sp>
        <p:nvSpPr>
          <p:cNvPr id="4" name="Picture Placeholder 3">
            <a:extLst>
              <a:ext uri="{FF2B5EF4-FFF2-40B4-BE49-F238E27FC236}">
                <a16:creationId xmlns:a16="http://schemas.microsoft.com/office/drawing/2014/main" id="{8C58000F-90A7-473D-B81D-FA82F0CBA3C9}"/>
              </a:ext>
            </a:extLst>
          </p:cNvPr>
          <p:cNvSpPr>
            <a:spLocks noGrp="1"/>
          </p:cNvSpPr>
          <p:nvPr>
            <p:ph type="pic" sz="quarter" idx="10" hasCustomPrompt="1"/>
          </p:nvPr>
        </p:nvSpPr>
        <p:spPr>
          <a:xfrm>
            <a:off x="2567417" y="2832456"/>
            <a:ext cx="1017446" cy="1017446"/>
          </a:xfrm>
          <a:prstGeom prst="rect">
            <a:avLst/>
          </a:prstGeom>
        </p:spPr>
        <p:txBody>
          <a:bodyPr anchor="ctr"/>
          <a:lstStyle>
            <a:lvl1pPr marL="0" indent="0" algn="ctr">
              <a:buNone/>
              <a:defRPr sz="2000"/>
            </a:lvl1pPr>
          </a:lstStyle>
          <a:p>
            <a:r>
              <a:rPr lang="en-US"/>
              <a:t>Click to add icon</a:t>
            </a:r>
            <a:endParaRPr lang="en-GB"/>
          </a:p>
        </p:txBody>
      </p:sp>
      <p:sp>
        <p:nvSpPr>
          <p:cNvPr id="13" name="Text Placeholder 12">
            <a:extLst>
              <a:ext uri="{FF2B5EF4-FFF2-40B4-BE49-F238E27FC236}">
                <a16:creationId xmlns:a16="http://schemas.microsoft.com/office/drawing/2014/main" id="{C0C9702F-6FF9-4505-888A-E1540B3F0E2B}"/>
              </a:ext>
            </a:extLst>
          </p:cNvPr>
          <p:cNvSpPr>
            <a:spLocks noGrp="1"/>
          </p:cNvSpPr>
          <p:nvPr>
            <p:ph type="body" sz="quarter" idx="14" hasCustomPrompt="1"/>
          </p:nvPr>
        </p:nvSpPr>
        <p:spPr>
          <a:xfrm>
            <a:off x="1509711" y="2062676"/>
            <a:ext cx="2075152" cy="566224"/>
          </a:xfrm>
          <a:prstGeom prst="rect">
            <a:avLst/>
          </a:prstGeom>
        </p:spPr>
        <p:txBody>
          <a:bodyPr anchor="ctr">
            <a:normAutofit/>
          </a:bodyPr>
          <a:lstStyle>
            <a:lvl1pPr marL="0" indent="0">
              <a:buNone/>
              <a:defRPr sz="1800">
                <a:latin typeface="+mn-lt"/>
              </a:defRPr>
            </a:lvl1pPr>
            <a:lvl2pPr marL="457200" indent="0">
              <a:buNone/>
              <a:defRPr/>
            </a:lvl2pPr>
          </a:lstStyle>
          <a:p>
            <a:pPr lvl="0"/>
            <a:r>
              <a:rPr lang="en-US"/>
              <a:t>Click to add text</a:t>
            </a:r>
          </a:p>
        </p:txBody>
      </p:sp>
      <p:grpSp>
        <p:nvGrpSpPr>
          <p:cNvPr id="21" name="Group 20">
            <a:extLst>
              <a:ext uri="{FF2B5EF4-FFF2-40B4-BE49-F238E27FC236}">
                <a16:creationId xmlns:a16="http://schemas.microsoft.com/office/drawing/2014/main" id="{8BBFE1C5-8D83-418F-96B2-CDBA956A87B3}"/>
              </a:ext>
            </a:extLst>
          </p:cNvPr>
          <p:cNvGrpSpPr/>
          <p:nvPr userDrawn="1"/>
        </p:nvGrpSpPr>
        <p:grpSpPr>
          <a:xfrm>
            <a:off x="0" y="0"/>
            <a:ext cx="939493" cy="6858000"/>
            <a:chOff x="0" y="0"/>
            <a:chExt cx="939493" cy="6858000"/>
          </a:xfrm>
        </p:grpSpPr>
        <p:sp>
          <p:nvSpPr>
            <p:cNvPr id="22" name="Rectangle 21">
              <a:extLst>
                <a:ext uri="{FF2B5EF4-FFF2-40B4-BE49-F238E27FC236}">
                  <a16:creationId xmlns:a16="http://schemas.microsoft.com/office/drawing/2014/main" id="{0950326A-3823-4DD3-AB35-9EAAF54E77A5}"/>
                </a:ext>
              </a:extLst>
            </p:cNvPr>
            <p:cNvSpPr/>
            <p:nvPr userDrawn="1"/>
          </p:nvSpPr>
          <p:spPr>
            <a:xfrm>
              <a:off x="0" y="0"/>
              <a:ext cx="93948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descr="Icon&#10;&#10;Description automatically generated">
              <a:extLst>
                <a:ext uri="{FF2B5EF4-FFF2-40B4-BE49-F238E27FC236}">
                  <a16:creationId xmlns:a16="http://schemas.microsoft.com/office/drawing/2014/main" id="{BB902027-A63C-479D-87D9-953C06B9B5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6206" y="6060281"/>
              <a:ext cx="683420" cy="688182"/>
            </a:xfrm>
            <a:prstGeom prst="rect">
              <a:avLst/>
            </a:prstGeom>
            <a:solidFill>
              <a:schemeClr val="bg1"/>
            </a:solidFill>
          </p:spPr>
        </p:pic>
        <p:cxnSp>
          <p:nvCxnSpPr>
            <p:cNvPr id="24" name="Straight Connector 23">
              <a:extLst>
                <a:ext uri="{FF2B5EF4-FFF2-40B4-BE49-F238E27FC236}">
                  <a16:creationId xmlns:a16="http://schemas.microsoft.com/office/drawing/2014/main" id="{0B2F9944-4A19-4C6B-B8C2-F1632A81E95C}"/>
                </a:ext>
              </a:extLst>
            </p:cNvPr>
            <p:cNvCxnSpPr>
              <a:cxnSpLocks/>
            </p:cNvCxnSpPr>
            <p:nvPr userDrawn="1"/>
          </p:nvCxnSpPr>
          <p:spPr>
            <a:xfrm>
              <a:off x="939493" y="0"/>
              <a:ext cx="0" cy="6858000"/>
            </a:xfrm>
            <a:prstGeom prst="line">
              <a:avLst/>
            </a:prstGeom>
            <a:ln>
              <a:solidFill>
                <a:srgbClr val="EDEDED"/>
              </a:solidFill>
            </a:ln>
          </p:spPr>
          <p:style>
            <a:lnRef idx="1">
              <a:schemeClr val="accent1"/>
            </a:lnRef>
            <a:fillRef idx="0">
              <a:schemeClr val="accent1"/>
            </a:fillRef>
            <a:effectRef idx="0">
              <a:schemeClr val="accent1"/>
            </a:effectRef>
            <a:fontRef idx="minor">
              <a:schemeClr val="tx1"/>
            </a:fontRef>
          </p:style>
        </p:cxnSp>
      </p:grpSp>
      <p:sp>
        <p:nvSpPr>
          <p:cNvPr id="58" name="Rectangle 57">
            <a:extLst>
              <a:ext uri="{FF2B5EF4-FFF2-40B4-BE49-F238E27FC236}">
                <a16:creationId xmlns:a16="http://schemas.microsoft.com/office/drawing/2014/main" id="{7F67018D-7A83-476B-AFC5-BBE6FD9528CE}"/>
              </a:ext>
            </a:extLst>
          </p:cNvPr>
          <p:cNvSpPr/>
          <p:nvPr userDrawn="1"/>
        </p:nvSpPr>
        <p:spPr>
          <a:xfrm>
            <a:off x="3992800" y="1902496"/>
            <a:ext cx="2474622" cy="2103972"/>
          </a:xfrm>
          <a:prstGeom prst="rect">
            <a:avLst/>
          </a:prstGeom>
          <a:solidFill>
            <a:srgbClr val="F6F6F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i="0" u="none" strike="noStrike" kern="1200" cap="none" spc="0" normalizeH="0" baseline="0" noProof="0">
              <a:ln>
                <a:noFill/>
              </a:ln>
              <a:solidFill>
                <a:schemeClr val="tx1"/>
              </a:solidFill>
              <a:effectLst/>
              <a:uLnTx/>
              <a:uFillTx/>
              <a:ea typeface="+mn-ea"/>
              <a:cs typeface="+mn-cs"/>
            </a:endParaRPr>
          </a:p>
        </p:txBody>
      </p:sp>
      <p:sp>
        <p:nvSpPr>
          <p:cNvPr id="59" name="Picture Placeholder 3">
            <a:extLst>
              <a:ext uri="{FF2B5EF4-FFF2-40B4-BE49-F238E27FC236}">
                <a16:creationId xmlns:a16="http://schemas.microsoft.com/office/drawing/2014/main" id="{3C46ABC3-519F-48E2-A792-C012118BCAF6}"/>
              </a:ext>
            </a:extLst>
          </p:cNvPr>
          <p:cNvSpPr>
            <a:spLocks noGrp="1"/>
          </p:cNvSpPr>
          <p:nvPr>
            <p:ph type="pic" sz="quarter" idx="15" hasCustomPrompt="1"/>
          </p:nvPr>
        </p:nvSpPr>
        <p:spPr>
          <a:xfrm>
            <a:off x="5241774" y="2832456"/>
            <a:ext cx="1017446" cy="1017446"/>
          </a:xfrm>
          <a:prstGeom prst="rect">
            <a:avLst/>
          </a:prstGeom>
        </p:spPr>
        <p:txBody>
          <a:bodyPr anchor="ctr"/>
          <a:lstStyle>
            <a:lvl1pPr marL="0" indent="0" algn="ctr">
              <a:buNone/>
              <a:defRPr sz="2000"/>
            </a:lvl1pPr>
          </a:lstStyle>
          <a:p>
            <a:r>
              <a:rPr lang="en-US"/>
              <a:t>Click to add icon</a:t>
            </a:r>
            <a:endParaRPr lang="en-GB"/>
          </a:p>
        </p:txBody>
      </p:sp>
      <p:sp>
        <p:nvSpPr>
          <p:cNvPr id="60" name="Text Placeholder 12">
            <a:extLst>
              <a:ext uri="{FF2B5EF4-FFF2-40B4-BE49-F238E27FC236}">
                <a16:creationId xmlns:a16="http://schemas.microsoft.com/office/drawing/2014/main" id="{42F69801-8A0D-4950-BB71-52F49D5823D5}"/>
              </a:ext>
            </a:extLst>
          </p:cNvPr>
          <p:cNvSpPr>
            <a:spLocks noGrp="1"/>
          </p:cNvSpPr>
          <p:nvPr>
            <p:ph type="body" sz="quarter" idx="16" hasCustomPrompt="1"/>
          </p:nvPr>
        </p:nvSpPr>
        <p:spPr>
          <a:xfrm>
            <a:off x="4184068" y="2062676"/>
            <a:ext cx="2075152" cy="566224"/>
          </a:xfrm>
          <a:prstGeom prst="rect">
            <a:avLst/>
          </a:prstGeom>
        </p:spPr>
        <p:txBody>
          <a:bodyPr anchor="ctr">
            <a:normAutofit/>
          </a:bodyPr>
          <a:lstStyle>
            <a:lvl1pPr marL="0" indent="0">
              <a:buNone/>
              <a:defRPr sz="1800">
                <a:latin typeface="+mn-lt"/>
              </a:defRPr>
            </a:lvl1pPr>
            <a:lvl2pPr marL="457200" indent="0">
              <a:buNone/>
              <a:defRPr/>
            </a:lvl2pPr>
          </a:lstStyle>
          <a:p>
            <a:pPr lvl="0"/>
            <a:r>
              <a:rPr lang="en-US"/>
              <a:t>Click to add text</a:t>
            </a:r>
          </a:p>
        </p:txBody>
      </p:sp>
      <p:sp>
        <p:nvSpPr>
          <p:cNvPr id="61" name="Rectangle 60">
            <a:extLst>
              <a:ext uri="{FF2B5EF4-FFF2-40B4-BE49-F238E27FC236}">
                <a16:creationId xmlns:a16="http://schemas.microsoft.com/office/drawing/2014/main" id="{F26248CE-2291-4F9F-8C4F-BAD8321D8E4A}"/>
              </a:ext>
            </a:extLst>
          </p:cNvPr>
          <p:cNvSpPr/>
          <p:nvPr userDrawn="1"/>
        </p:nvSpPr>
        <p:spPr>
          <a:xfrm>
            <a:off x="6675624" y="1902496"/>
            <a:ext cx="2474622" cy="2103972"/>
          </a:xfrm>
          <a:prstGeom prst="rect">
            <a:avLst/>
          </a:prstGeom>
          <a:solidFill>
            <a:srgbClr val="F6F6F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i="0" u="none" strike="noStrike" kern="1200" cap="none" spc="0" normalizeH="0" baseline="0" noProof="0">
              <a:ln>
                <a:noFill/>
              </a:ln>
              <a:solidFill>
                <a:schemeClr val="tx1"/>
              </a:solidFill>
              <a:effectLst/>
              <a:uLnTx/>
              <a:uFillTx/>
              <a:ea typeface="+mn-ea"/>
              <a:cs typeface="+mn-cs"/>
            </a:endParaRPr>
          </a:p>
        </p:txBody>
      </p:sp>
      <p:sp>
        <p:nvSpPr>
          <p:cNvPr id="62" name="Picture Placeholder 3">
            <a:extLst>
              <a:ext uri="{FF2B5EF4-FFF2-40B4-BE49-F238E27FC236}">
                <a16:creationId xmlns:a16="http://schemas.microsoft.com/office/drawing/2014/main" id="{1CE0E8E8-47F3-4C4B-B88D-E99C8EE10269}"/>
              </a:ext>
            </a:extLst>
          </p:cNvPr>
          <p:cNvSpPr>
            <a:spLocks noGrp="1"/>
          </p:cNvSpPr>
          <p:nvPr>
            <p:ph type="pic" sz="quarter" idx="17" hasCustomPrompt="1"/>
          </p:nvPr>
        </p:nvSpPr>
        <p:spPr>
          <a:xfrm>
            <a:off x="7933065" y="2832456"/>
            <a:ext cx="1017446" cy="1017446"/>
          </a:xfrm>
          <a:prstGeom prst="rect">
            <a:avLst/>
          </a:prstGeom>
        </p:spPr>
        <p:txBody>
          <a:bodyPr anchor="ctr"/>
          <a:lstStyle>
            <a:lvl1pPr marL="0" indent="0" algn="ctr">
              <a:buNone/>
              <a:defRPr sz="2000"/>
            </a:lvl1pPr>
          </a:lstStyle>
          <a:p>
            <a:r>
              <a:rPr lang="en-US"/>
              <a:t>Click to add icon</a:t>
            </a:r>
            <a:endParaRPr lang="en-GB"/>
          </a:p>
        </p:txBody>
      </p:sp>
      <p:sp>
        <p:nvSpPr>
          <p:cNvPr id="63" name="Text Placeholder 12">
            <a:extLst>
              <a:ext uri="{FF2B5EF4-FFF2-40B4-BE49-F238E27FC236}">
                <a16:creationId xmlns:a16="http://schemas.microsoft.com/office/drawing/2014/main" id="{AB93A035-7EE4-415A-ACD8-C4136E4FCE3A}"/>
              </a:ext>
            </a:extLst>
          </p:cNvPr>
          <p:cNvSpPr>
            <a:spLocks noGrp="1"/>
          </p:cNvSpPr>
          <p:nvPr>
            <p:ph type="body" sz="quarter" idx="18" hasCustomPrompt="1"/>
          </p:nvPr>
        </p:nvSpPr>
        <p:spPr>
          <a:xfrm>
            <a:off x="6875359" y="2062676"/>
            <a:ext cx="2075152" cy="566224"/>
          </a:xfrm>
          <a:prstGeom prst="rect">
            <a:avLst/>
          </a:prstGeom>
        </p:spPr>
        <p:txBody>
          <a:bodyPr anchor="ctr">
            <a:normAutofit/>
          </a:bodyPr>
          <a:lstStyle>
            <a:lvl1pPr marL="0" indent="0">
              <a:buNone/>
              <a:defRPr sz="1800">
                <a:latin typeface="+mn-lt"/>
              </a:defRPr>
            </a:lvl1pPr>
            <a:lvl2pPr marL="457200" indent="0">
              <a:buNone/>
              <a:defRPr/>
            </a:lvl2pPr>
          </a:lstStyle>
          <a:p>
            <a:pPr lvl="0"/>
            <a:r>
              <a:rPr lang="en-US"/>
              <a:t>Click to add text</a:t>
            </a:r>
          </a:p>
        </p:txBody>
      </p:sp>
      <p:sp>
        <p:nvSpPr>
          <p:cNvPr id="64" name="Rectangle 63">
            <a:extLst>
              <a:ext uri="{FF2B5EF4-FFF2-40B4-BE49-F238E27FC236}">
                <a16:creationId xmlns:a16="http://schemas.microsoft.com/office/drawing/2014/main" id="{894C17AD-A32F-4B06-9D64-12B6F4A5EE70}"/>
              </a:ext>
            </a:extLst>
          </p:cNvPr>
          <p:cNvSpPr/>
          <p:nvPr userDrawn="1"/>
        </p:nvSpPr>
        <p:spPr>
          <a:xfrm>
            <a:off x="9358447" y="1902496"/>
            <a:ext cx="2474622" cy="2103972"/>
          </a:xfrm>
          <a:prstGeom prst="rect">
            <a:avLst/>
          </a:prstGeom>
          <a:solidFill>
            <a:srgbClr val="F6F6F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i="0" u="none" strike="noStrike" kern="1200" cap="none" spc="0" normalizeH="0" baseline="0" noProof="0">
              <a:ln>
                <a:noFill/>
              </a:ln>
              <a:solidFill>
                <a:schemeClr val="tx1"/>
              </a:solidFill>
              <a:effectLst/>
              <a:uLnTx/>
              <a:uFillTx/>
              <a:ea typeface="+mn-ea"/>
              <a:cs typeface="+mn-cs"/>
            </a:endParaRPr>
          </a:p>
        </p:txBody>
      </p:sp>
      <p:sp>
        <p:nvSpPr>
          <p:cNvPr id="65" name="Picture Placeholder 3">
            <a:extLst>
              <a:ext uri="{FF2B5EF4-FFF2-40B4-BE49-F238E27FC236}">
                <a16:creationId xmlns:a16="http://schemas.microsoft.com/office/drawing/2014/main" id="{0196C7B8-7686-4144-B349-38C0D2FD4305}"/>
              </a:ext>
            </a:extLst>
          </p:cNvPr>
          <p:cNvSpPr>
            <a:spLocks noGrp="1"/>
          </p:cNvSpPr>
          <p:nvPr>
            <p:ph type="pic" sz="quarter" idx="19" hasCustomPrompt="1"/>
          </p:nvPr>
        </p:nvSpPr>
        <p:spPr>
          <a:xfrm>
            <a:off x="10615887" y="2832456"/>
            <a:ext cx="1017446" cy="1017446"/>
          </a:xfrm>
          <a:prstGeom prst="rect">
            <a:avLst/>
          </a:prstGeom>
        </p:spPr>
        <p:txBody>
          <a:bodyPr anchor="ctr"/>
          <a:lstStyle>
            <a:lvl1pPr marL="0" indent="0" algn="ctr">
              <a:buNone/>
              <a:defRPr sz="2000"/>
            </a:lvl1pPr>
          </a:lstStyle>
          <a:p>
            <a:r>
              <a:rPr lang="en-US"/>
              <a:t>Click to add icon</a:t>
            </a:r>
            <a:endParaRPr lang="en-GB"/>
          </a:p>
        </p:txBody>
      </p:sp>
      <p:sp>
        <p:nvSpPr>
          <p:cNvPr id="66" name="Text Placeholder 12">
            <a:extLst>
              <a:ext uri="{FF2B5EF4-FFF2-40B4-BE49-F238E27FC236}">
                <a16:creationId xmlns:a16="http://schemas.microsoft.com/office/drawing/2014/main" id="{7A954111-2D54-432E-8F85-9948E9CE00D1}"/>
              </a:ext>
            </a:extLst>
          </p:cNvPr>
          <p:cNvSpPr>
            <a:spLocks noGrp="1"/>
          </p:cNvSpPr>
          <p:nvPr>
            <p:ph type="body" sz="quarter" idx="20" hasCustomPrompt="1"/>
          </p:nvPr>
        </p:nvSpPr>
        <p:spPr>
          <a:xfrm>
            <a:off x="9558181" y="2062676"/>
            <a:ext cx="2075152" cy="566224"/>
          </a:xfrm>
          <a:prstGeom prst="rect">
            <a:avLst/>
          </a:prstGeom>
        </p:spPr>
        <p:txBody>
          <a:bodyPr anchor="ctr">
            <a:normAutofit/>
          </a:bodyPr>
          <a:lstStyle>
            <a:lvl1pPr marL="0" indent="0">
              <a:buNone/>
              <a:defRPr sz="1800">
                <a:latin typeface="+mn-lt"/>
              </a:defRPr>
            </a:lvl1pPr>
            <a:lvl2pPr marL="457200" indent="0">
              <a:buNone/>
              <a:defRPr/>
            </a:lvl2pPr>
          </a:lstStyle>
          <a:p>
            <a:pPr lvl="0"/>
            <a:r>
              <a:rPr lang="en-US"/>
              <a:t>Click to add text</a:t>
            </a:r>
          </a:p>
        </p:txBody>
      </p:sp>
      <p:sp>
        <p:nvSpPr>
          <p:cNvPr id="67" name="Rectangle 66">
            <a:extLst>
              <a:ext uri="{FF2B5EF4-FFF2-40B4-BE49-F238E27FC236}">
                <a16:creationId xmlns:a16="http://schemas.microsoft.com/office/drawing/2014/main" id="{47099A3E-A26D-45FF-BE31-C29A638CD56B}"/>
              </a:ext>
            </a:extLst>
          </p:cNvPr>
          <p:cNvSpPr/>
          <p:nvPr userDrawn="1"/>
        </p:nvSpPr>
        <p:spPr>
          <a:xfrm>
            <a:off x="1309976" y="4395253"/>
            <a:ext cx="2474622" cy="2103972"/>
          </a:xfrm>
          <a:prstGeom prst="rect">
            <a:avLst/>
          </a:prstGeom>
          <a:solidFill>
            <a:srgbClr val="F6F6F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i="0" u="none" strike="noStrike" kern="1200" cap="none" spc="0" normalizeH="0" baseline="0" noProof="0">
              <a:ln>
                <a:noFill/>
              </a:ln>
              <a:solidFill>
                <a:schemeClr val="tx1"/>
              </a:solidFill>
              <a:effectLst/>
              <a:uLnTx/>
              <a:uFillTx/>
              <a:ea typeface="+mn-ea"/>
              <a:cs typeface="+mn-cs"/>
            </a:endParaRPr>
          </a:p>
        </p:txBody>
      </p:sp>
      <p:sp>
        <p:nvSpPr>
          <p:cNvPr id="68" name="Picture Placeholder 3">
            <a:extLst>
              <a:ext uri="{FF2B5EF4-FFF2-40B4-BE49-F238E27FC236}">
                <a16:creationId xmlns:a16="http://schemas.microsoft.com/office/drawing/2014/main" id="{410139EF-22B9-4722-99C5-34F1AB1726C5}"/>
              </a:ext>
            </a:extLst>
          </p:cNvPr>
          <p:cNvSpPr>
            <a:spLocks noGrp="1"/>
          </p:cNvSpPr>
          <p:nvPr>
            <p:ph type="pic" sz="quarter" idx="21" hasCustomPrompt="1"/>
          </p:nvPr>
        </p:nvSpPr>
        <p:spPr>
          <a:xfrm>
            <a:off x="2567417" y="5325213"/>
            <a:ext cx="1017446" cy="1017446"/>
          </a:xfrm>
          <a:prstGeom prst="rect">
            <a:avLst/>
          </a:prstGeom>
        </p:spPr>
        <p:txBody>
          <a:bodyPr anchor="ctr"/>
          <a:lstStyle>
            <a:lvl1pPr marL="0" indent="0" algn="ctr">
              <a:buNone/>
              <a:defRPr sz="2000"/>
            </a:lvl1pPr>
          </a:lstStyle>
          <a:p>
            <a:r>
              <a:rPr lang="en-US"/>
              <a:t>Click to add icon</a:t>
            </a:r>
            <a:endParaRPr lang="en-GB"/>
          </a:p>
        </p:txBody>
      </p:sp>
      <p:sp>
        <p:nvSpPr>
          <p:cNvPr id="69" name="Text Placeholder 12">
            <a:extLst>
              <a:ext uri="{FF2B5EF4-FFF2-40B4-BE49-F238E27FC236}">
                <a16:creationId xmlns:a16="http://schemas.microsoft.com/office/drawing/2014/main" id="{1B5E33EC-0908-41AD-9C88-E9D8F81EBDA3}"/>
              </a:ext>
            </a:extLst>
          </p:cNvPr>
          <p:cNvSpPr>
            <a:spLocks noGrp="1"/>
          </p:cNvSpPr>
          <p:nvPr>
            <p:ph type="body" sz="quarter" idx="22" hasCustomPrompt="1"/>
          </p:nvPr>
        </p:nvSpPr>
        <p:spPr>
          <a:xfrm>
            <a:off x="1509711" y="4555433"/>
            <a:ext cx="2075152" cy="566224"/>
          </a:xfrm>
          <a:prstGeom prst="rect">
            <a:avLst/>
          </a:prstGeom>
        </p:spPr>
        <p:txBody>
          <a:bodyPr anchor="ctr">
            <a:normAutofit/>
          </a:bodyPr>
          <a:lstStyle>
            <a:lvl1pPr marL="0" indent="0">
              <a:buNone/>
              <a:defRPr sz="1800">
                <a:latin typeface="+mn-lt"/>
              </a:defRPr>
            </a:lvl1pPr>
            <a:lvl2pPr marL="457200" indent="0">
              <a:buNone/>
              <a:defRPr/>
            </a:lvl2pPr>
          </a:lstStyle>
          <a:p>
            <a:pPr lvl="0"/>
            <a:r>
              <a:rPr lang="en-US"/>
              <a:t>Click to add text</a:t>
            </a:r>
          </a:p>
        </p:txBody>
      </p:sp>
      <p:sp>
        <p:nvSpPr>
          <p:cNvPr id="70" name="Rectangle 69">
            <a:extLst>
              <a:ext uri="{FF2B5EF4-FFF2-40B4-BE49-F238E27FC236}">
                <a16:creationId xmlns:a16="http://schemas.microsoft.com/office/drawing/2014/main" id="{9A8A03FF-BF3E-4F92-A698-8B2349FA9D65}"/>
              </a:ext>
            </a:extLst>
          </p:cNvPr>
          <p:cNvSpPr/>
          <p:nvPr userDrawn="1"/>
        </p:nvSpPr>
        <p:spPr>
          <a:xfrm>
            <a:off x="3992800" y="4395253"/>
            <a:ext cx="2474622" cy="2103972"/>
          </a:xfrm>
          <a:prstGeom prst="rect">
            <a:avLst/>
          </a:prstGeom>
          <a:solidFill>
            <a:srgbClr val="F6F6F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i="0" u="none" strike="noStrike" kern="1200" cap="none" spc="0" normalizeH="0" baseline="0" noProof="0">
              <a:ln>
                <a:noFill/>
              </a:ln>
              <a:solidFill>
                <a:schemeClr val="tx1"/>
              </a:solidFill>
              <a:effectLst/>
              <a:uLnTx/>
              <a:uFillTx/>
              <a:ea typeface="+mn-ea"/>
              <a:cs typeface="+mn-cs"/>
            </a:endParaRPr>
          </a:p>
        </p:txBody>
      </p:sp>
      <p:sp>
        <p:nvSpPr>
          <p:cNvPr id="71" name="Picture Placeholder 3">
            <a:extLst>
              <a:ext uri="{FF2B5EF4-FFF2-40B4-BE49-F238E27FC236}">
                <a16:creationId xmlns:a16="http://schemas.microsoft.com/office/drawing/2014/main" id="{D5FDD063-2CB0-4A45-BAEC-9B174DEFDA12}"/>
              </a:ext>
            </a:extLst>
          </p:cNvPr>
          <p:cNvSpPr>
            <a:spLocks noGrp="1"/>
          </p:cNvSpPr>
          <p:nvPr>
            <p:ph type="pic" sz="quarter" idx="23" hasCustomPrompt="1"/>
          </p:nvPr>
        </p:nvSpPr>
        <p:spPr>
          <a:xfrm>
            <a:off x="5241774" y="5325213"/>
            <a:ext cx="1017446" cy="1017446"/>
          </a:xfrm>
          <a:prstGeom prst="rect">
            <a:avLst/>
          </a:prstGeom>
        </p:spPr>
        <p:txBody>
          <a:bodyPr anchor="ctr"/>
          <a:lstStyle>
            <a:lvl1pPr marL="0" indent="0" algn="ctr">
              <a:buNone/>
              <a:defRPr sz="2000"/>
            </a:lvl1pPr>
          </a:lstStyle>
          <a:p>
            <a:r>
              <a:rPr lang="en-US"/>
              <a:t>Click to add icon</a:t>
            </a:r>
            <a:endParaRPr lang="en-GB"/>
          </a:p>
        </p:txBody>
      </p:sp>
      <p:sp>
        <p:nvSpPr>
          <p:cNvPr id="72" name="Text Placeholder 12">
            <a:extLst>
              <a:ext uri="{FF2B5EF4-FFF2-40B4-BE49-F238E27FC236}">
                <a16:creationId xmlns:a16="http://schemas.microsoft.com/office/drawing/2014/main" id="{205A4376-3824-4FFF-868E-463938276CF3}"/>
              </a:ext>
            </a:extLst>
          </p:cNvPr>
          <p:cNvSpPr>
            <a:spLocks noGrp="1"/>
          </p:cNvSpPr>
          <p:nvPr>
            <p:ph type="body" sz="quarter" idx="24" hasCustomPrompt="1"/>
          </p:nvPr>
        </p:nvSpPr>
        <p:spPr>
          <a:xfrm>
            <a:off x="4184068" y="4555433"/>
            <a:ext cx="2075152" cy="566224"/>
          </a:xfrm>
          <a:prstGeom prst="rect">
            <a:avLst/>
          </a:prstGeom>
        </p:spPr>
        <p:txBody>
          <a:bodyPr anchor="ctr">
            <a:normAutofit/>
          </a:bodyPr>
          <a:lstStyle>
            <a:lvl1pPr marL="0" indent="0">
              <a:buNone/>
              <a:defRPr sz="1800">
                <a:latin typeface="+mn-lt"/>
              </a:defRPr>
            </a:lvl1pPr>
            <a:lvl2pPr marL="457200" indent="0">
              <a:buNone/>
              <a:defRPr/>
            </a:lvl2pPr>
          </a:lstStyle>
          <a:p>
            <a:pPr lvl="0"/>
            <a:r>
              <a:rPr lang="en-US"/>
              <a:t>Click to add text</a:t>
            </a:r>
          </a:p>
        </p:txBody>
      </p:sp>
      <p:sp>
        <p:nvSpPr>
          <p:cNvPr id="73" name="Rectangle 72">
            <a:extLst>
              <a:ext uri="{FF2B5EF4-FFF2-40B4-BE49-F238E27FC236}">
                <a16:creationId xmlns:a16="http://schemas.microsoft.com/office/drawing/2014/main" id="{33941432-35B5-468E-A30E-E44D9BEAD90A}"/>
              </a:ext>
            </a:extLst>
          </p:cNvPr>
          <p:cNvSpPr/>
          <p:nvPr userDrawn="1"/>
        </p:nvSpPr>
        <p:spPr>
          <a:xfrm>
            <a:off x="6675624" y="4395253"/>
            <a:ext cx="2474622" cy="2103972"/>
          </a:xfrm>
          <a:prstGeom prst="rect">
            <a:avLst/>
          </a:prstGeom>
          <a:solidFill>
            <a:srgbClr val="F6F6F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i="0" u="none" strike="noStrike" kern="1200" cap="none" spc="0" normalizeH="0" baseline="0" noProof="0">
              <a:ln>
                <a:noFill/>
              </a:ln>
              <a:solidFill>
                <a:schemeClr val="tx1"/>
              </a:solidFill>
              <a:effectLst/>
              <a:uLnTx/>
              <a:uFillTx/>
              <a:ea typeface="+mn-ea"/>
              <a:cs typeface="+mn-cs"/>
            </a:endParaRPr>
          </a:p>
        </p:txBody>
      </p:sp>
      <p:sp>
        <p:nvSpPr>
          <p:cNvPr id="74" name="Picture Placeholder 3">
            <a:extLst>
              <a:ext uri="{FF2B5EF4-FFF2-40B4-BE49-F238E27FC236}">
                <a16:creationId xmlns:a16="http://schemas.microsoft.com/office/drawing/2014/main" id="{856284BB-F04C-48CE-A085-A9FFB73E4281}"/>
              </a:ext>
            </a:extLst>
          </p:cNvPr>
          <p:cNvSpPr>
            <a:spLocks noGrp="1"/>
          </p:cNvSpPr>
          <p:nvPr>
            <p:ph type="pic" sz="quarter" idx="25" hasCustomPrompt="1"/>
          </p:nvPr>
        </p:nvSpPr>
        <p:spPr>
          <a:xfrm>
            <a:off x="7933065" y="5325213"/>
            <a:ext cx="1017446" cy="1017446"/>
          </a:xfrm>
          <a:prstGeom prst="rect">
            <a:avLst/>
          </a:prstGeom>
        </p:spPr>
        <p:txBody>
          <a:bodyPr anchor="ctr"/>
          <a:lstStyle>
            <a:lvl1pPr marL="0" indent="0" algn="ctr">
              <a:buNone/>
              <a:defRPr sz="2000"/>
            </a:lvl1pPr>
          </a:lstStyle>
          <a:p>
            <a:r>
              <a:rPr lang="en-US"/>
              <a:t>Click to add icon</a:t>
            </a:r>
            <a:endParaRPr lang="en-GB"/>
          </a:p>
        </p:txBody>
      </p:sp>
      <p:sp>
        <p:nvSpPr>
          <p:cNvPr id="75" name="Text Placeholder 12">
            <a:extLst>
              <a:ext uri="{FF2B5EF4-FFF2-40B4-BE49-F238E27FC236}">
                <a16:creationId xmlns:a16="http://schemas.microsoft.com/office/drawing/2014/main" id="{D27831BF-12B5-4F2D-A211-4EB78754E021}"/>
              </a:ext>
            </a:extLst>
          </p:cNvPr>
          <p:cNvSpPr>
            <a:spLocks noGrp="1"/>
          </p:cNvSpPr>
          <p:nvPr>
            <p:ph type="body" sz="quarter" idx="26" hasCustomPrompt="1"/>
          </p:nvPr>
        </p:nvSpPr>
        <p:spPr>
          <a:xfrm>
            <a:off x="6875359" y="4555433"/>
            <a:ext cx="2075152" cy="566224"/>
          </a:xfrm>
          <a:prstGeom prst="rect">
            <a:avLst/>
          </a:prstGeom>
        </p:spPr>
        <p:txBody>
          <a:bodyPr anchor="ctr">
            <a:normAutofit/>
          </a:bodyPr>
          <a:lstStyle>
            <a:lvl1pPr marL="0" indent="0">
              <a:buNone/>
              <a:defRPr sz="1800">
                <a:latin typeface="+mn-lt"/>
              </a:defRPr>
            </a:lvl1pPr>
            <a:lvl2pPr marL="457200" indent="0">
              <a:buNone/>
              <a:defRPr/>
            </a:lvl2pPr>
          </a:lstStyle>
          <a:p>
            <a:pPr lvl="0"/>
            <a:r>
              <a:rPr lang="en-US"/>
              <a:t>Click to add text</a:t>
            </a:r>
          </a:p>
        </p:txBody>
      </p:sp>
      <p:sp>
        <p:nvSpPr>
          <p:cNvPr id="76" name="Rectangle 75">
            <a:extLst>
              <a:ext uri="{FF2B5EF4-FFF2-40B4-BE49-F238E27FC236}">
                <a16:creationId xmlns:a16="http://schemas.microsoft.com/office/drawing/2014/main" id="{48C25B55-FAA9-4E87-AC91-51153EC4AFA4}"/>
              </a:ext>
            </a:extLst>
          </p:cNvPr>
          <p:cNvSpPr/>
          <p:nvPr userDrawn="1"/>
        </p:nvSpPr>
        <p:spPr>
          <a:xfrm>
            <a:off x="9358447" y="4395253"/>
            <a:ext cx="2474622" cy="2103972"/>
          </a:xfrm>
          <a:prstGeom prst="rect">
            <a:avLst/>
          </a:prstGeom>
          <a:solidFill>
            <a:srgbClr val="F6F6F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i="0" u="none" strike="noStrike" kern="1200" cap="none" spc="0" normalizeH="0" baseline="0" noProof="0">
              <a:ln>
                <a:noFill/>
              </a:ln>
              <a:solidFill>
                <a:schemeClr val="tx1"/>
              </a:solidFill>
              <a:effectLst/>
              <a:uLnTx/>
              <a:uFillTx/>
              <a:ea typeface="+mn-ea"/>
              <a:cs typeface="+mn-cs"/>
            </a:endParaRPr>
          </a:p>
        </p:txBody>
      </p:sp>
      <p:sp>
        <p:nvSpPr>
          <p:cNvPr id="77" name="Picture Placeholder 3">
            <a:extLst>
              <a:ext uri="{FF2B5EF4-FFF2-40B4-BE49-F238E27FC236}">
                <a16:creationId xmlns:a16="http://schemas.microsoft.com/office/drawing/2014/main" id="{F776FCF5-0E8A-49DA-8A11-7B23F390E3FD}"/>
              </a:ext>
            </a:extLst>
          </p:cNvPr>
          <p:cNvSpPr>
            <a:spLocks noGrp="1"/>
          </p:cNvSpPr>
          <p:nvPr>
            <p:ph type="pic" sz="quarter" idx="27" hasCustomPrompt="1"/>
          </p:nvPr>
        </p:nvSpPr>
        <p:spPr>
          <a:xfrm>
            <a:off x="10615887" y="5325213"/>
            <a:ext cx="1017446" cy="1017446"/>
          </a:xfrm>
          <a:prstGeom prst="rect">
            <a:avLst/>
          </a:prstGeom>
        </p:spPr>
        <p:txBody>
          <a:bodyPr anchor="ctr"/>
          <a:lstStyle>
            <a:lvl1pPr marL="0" indent="0" algn="ctr">
              <a:buNone/>
              <a:defRPr sz="2000"/>
            </a:lvl1pPr>
          </a:lstStyle>
          <a:p>
            <a:r>
              <a:rPr lang="en-US"/>
              <a:t>Click to add icon</a:t>
            </a:r>
            <a:endParaRPr lang="en-GB"/>
          </a:p>
        </p:txBody>
      </p:sp>
      <p:sp>
        <p:nvSpPr>
          <p:cNvPr id="78" name="Text Placeholder 12">
            <a:extLst>
              <a:ext uri="{FF2B5EF4-FFF2-40B4-BE49-F238E27FC236}">
                <a16:creationId xmlns:a16="http://schemas.microsoft.com/office/drawing/2014/main" id="{F8412524-DE6C-4D50-9911-0EE77870BDA0}"/>
              </a:ext>
            </a:extLst>
          </p:cNvPr>
          <p:cNvSpPr>
            <a:spLocks noGrp="1"/>
          </p:cNvSpPr>
          <p:nvPr>
            <p:ph type="body" sz="quarter" idx="28" hasCustomPrompt="1"/>
          </p:nvPr>
        </p:nvSpPr>
        <p:spPr>
          <a:xfrm>
            <a:off x="9558181" y="4555433"/>
            <a:ext cx="2075152" cy="566224"/>
          </a:xfrm>
          <a:prstGeom prst="rect">
            <a:avLst/>
          </a:prstGeom>
        </p:spPr>
        <p:txBody>
          <a:bodyPr anchor="ctr">
            <a:normAutofit/>
          </a:bodyPr>
          <a:lstStyle>
            <a:lvl1pPr marL="0" indent="0">
              <a:buNone/>
              <a:defRPr sz="1800">
                <a:latin typeface="+mn-lt"/>
              </a:defRPr>
            </a:lvl1pPr>
            <a:lvl2pPr marL="457200" indent="0">
              <a:buNone/>
              <a:defRPr/>
            </a:lvl2pPr>
          </a:lstStyle>
          <a:p>
            <a:pPr lvl="0"/>
            <a:r>
              <a:rPr lang="en-US"/>
              <a:t>Click to add text</a:t>
            </a:r>
          </a:p>
        </p:txBody>
      </p:sp>
    </p:spTree>
    <p:extLst>
      <p:ext uri="{BB962C8B-B14F-4D97-AF65-F5344CB8AC3E}">
        <p14:creationId xmlns:p14="http://schemas.microsoft.com/office/powerpoint/2010/main" val="142450166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64" presetClass="path" presetSubtype="0" decel="100000" fill="hold" grpId="1" nodeType="withEffect">
                                  <p:stCondLst>
                                    <p:cond delay="0"/>
                                  </p:stCondLst>
                                  <p:childTnLst>
                                    <p:animMotion origin="layout" path="M -2.29167E-6 0.06991 L -2.29167E-6 -3.7037E-6 " pathEditMode="relative" rAng="0" ptsTypes="AA">
                                      <p:cBhvr>
                                        <p:cTn id="9" dur="500" fill="hold"/>
                                        <p:tgtEl>
                                          <p:spTgt spid="13"/>
                                        </p:tgtEl>
                                        <p:attrNameLst>
                                          <p:attrName>ppt_x</p:attrName>
                                          <p:attrName>ppt_y</p:attrName>
                                        </p:attrNameLst>
                                      </p:cBhvr>
                                      <p:rCtr x="0" y="-3495"/>
                                    </p:animMotion>
                                  </p:childTnLst>
                                </p:cTn>
                              </p:par>
                              <p:par>
                                <p:cTn id="10" presetID="10" presetClass="entr" presetSubtype="0" fill="hold" grpId="0" nodeType="withEffect">
                                  <p:stCondLst>
                                    <p:cond delay="0"/>
                                  </p:stCondLst>
                                  <p:childTnLst>
                                    <p:set>
                                      <p:cBhvr>
                                        <p:cTn id="11" dur="1" fill="hold">
                                          <p:stCondLst>
                                            <p:cond delay="0"/>
                                          </p:stCondLst>
                                        </p:cTn>
                                        <p:tgtEl>
                                          <p:spTgt spid="217"/>
                                        </p:tgtEl>
                                        <p:attrNameLst>
                                          <p:attrName>style.visibility</p:attrName>
                                        </p:attrNameLst>
                                      </p:cBhvr>
                                      <p:to>
                                        <p:strVal val="visible"/>
                                      </p:to>
                                    </p:set>
                                    <p:animEffect transition="in" filter="fade">
                                      <p:cBhvr>
                                        <p:cTn id="12" dur="500"/>
                                        <p:tgtEl>
                                          <p:spTgt spid="217"/>
                                        </p:tgtEl>
                                      </p:cBhvr>
                                    </p:animEffect>
                                  </p:childTnLst>
                                </p:cTn>
                              </p:par>
                              <p:par>
                                <p:cTn id="13" presetID="64" presetClass="path" presetSubtype="0" decel="100000" fill="hold" grpId="1" nodeType="withEffect">
                                  <p:stCondLst>
                                    <p:cond delay="0"/>
                                  </p:stCondLst>
                                  <p:childTnLst>
                                    <p:animMotion origin="layout" path="M -2.29167E-6 0.06991 L -2.29167E-6 -3.7037E-6 " pathEditMode="relative" rAng="0" ptsTypes="AA">
                                      <p:cBhvr>
                                        <p:cTn id="14" dur="500" fill="hold"/>
                                        <p:tgtEl>
                                          <p:spTgt spid="217"/>
                                        </p:tgtEl>
                                        <p:attrNameLst>
                                          <p:attrName>ppt_x</p:attrName>
                                          <p:attrName>ppt_y</p:attrName>
                                        </p:attrNameLst>
                                      </p:cBhvr>
                                      <p:rCtr x="0" y="-3495"/>
                                    </p:animMotion>
                                  </p:childTnLst>
                                </p:cTn>
                              </p:par>
                              <p:par>
                                <p:cTn id="15" presetID="10"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64" presetClass="path" presetSubtype="0" decel="100000" fill="hold" grpId="1" nodeType="withEffect">
                                  <p:stCondLst>
                                    <p:cond delay="0"/>
                                  </p:stCondLst>
                                  <p:childTnLst>
                                    <p:animMotion origin="layout" path="M -2.29167E-6 0.06991 L -2.29167E-6 -3.7037E-6 " pathEditMode="relative" rAng="0" ptsTypes="AA">
                                      <p:cBhvr>
                                        <p:cTn id="19" dur="500" fill="hold"/>
                                        <p:tgtEl>
                                          <p:spTgt spid="4"/>
                                        </p:tgtEl>
                                        <p:attrNameLst>
                                          <p:attrName>ppt_x</p:attrName>
                                          <p:attrName>ppt_y</p:attrName>
                                        </p:attrNameLst>
                                      </p:cBhvr>
                                      <p:rCtr x="0" y="-3495"/>
                                    </p:animMotion>
                                  </p:childTnLst>
                                </p:cTn>
                              </p:par>
                              <p:par>
                                <p:cTn id="20" presetID="10" presetClass="entr" presetSubtype="0" fill="hold" grpId="0" nodeType="withEffect">
                                  <p:stCondLst>
                                    <p:cond delay="20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500"/>
                                        <p:tgtEl>
                                          <p:spTgt spid="60"/>
                                        </p:tgtEl>
                                      </p:cBhvr>
                                    </p:animEffect>
                                  </p:childTnLst>
                                </p:cTn>
                              </p:par>
                              <p:par>
                                <p:cTn id="23" presetID="64" presetClass="path" presetSubtype="0" decel="100000" fill="hold" grpId="1" nodeType="withEffect">
                                  <p:stCondLst>
                                    <p:cond delay="200"/>
                                  </p:stCondLst>
                                  <p:childTnLst>
                                    <p:animMotion origin="layout" path="M -2.29167E-6 0.06991 L -2.29167E-6 -3.7037E-6 " pathEditMode="relative" rAng="0" ptsTypes="AA">
                                      <p:cBhvr>
                                        <p:cTn id="24" dur="500" fill="hold"/>
                                        <p:tgtEl>
                                          <p:spTgt spid="60"/>
                                        </p:tgtEl>
                                        <p:attrNameLst>
                                          <p:attrName>ppt_x</p:attrName>
                                          <p:attrName>ppt_y</p:attrName>
                                        </p:attrNameLst>
                                      </p:cBhvr>
                                      <p:rCtr x="0" y="-3495"/>
                                    </p:animMotion>
                                  </p:childTnLst>
                                </p:cTn>
                              </p:par>
                              <p:par>
                                <p:cTn id="25" presetID="10" presetClass="entr" presetSubtype="0" fill="hold" grpId="0" nodeType="withEffect">
                                  <p:stCondLst>
                                    <p:cond delay="200"/>
                                  </p:stCondLst>
                                  <p:childTnLst>
                                    <p:set>
                                      <p:cBhvr>
                                        <p:cTn id="26" dur="1" fill="hold">
                                          <p:stCondLst>
                                            <p:cond delay="0"/>
                                          </p:stCondLst>
                                        </p:cTn>
                                        <p:tgtEl>
                                          <p:spTgt spid="58"/>
                                        </p:tgtEl>
                                        <p:attrNameLst>
                                          <p:attrName>style.visibility</p:attrName>
                                        </p:attrNameLst>
                                      </p:cBhvr>
                                      <p:to>
                                        <p:strVal val="visible"/>
                                      </p:to>
                                    </p:set>
                                    <p:animEffect transition="in" filter="fade">
                                      <p:cBhvr>
                                        <p:cTn id="27" dur="500"/>
                                        <p:tgtEl>
                                          <p:spTgt spid="58"/>
                                        </p:tgtEl>
                                      </p:cBhvr>
                                    </p:animEffect>
                                  </p:childTnLst>
                                </p:cTn>
                              </p:par>
                              <p:par>
                                <p:cTn id="28" presetID="64" presetClass="path" presetSubtype="0" decel="100000" fill="hold" grpId="1" nodeType="withEffect">
                                  <p:stCondLst>
                                    <p:cond delay="200"/>
                                  </p:stCondLst>
                                  <p:childTnLst>
                                    <p:animMotion origin="layout" path="M -2.29167E-6 0.06991 L -2.29167E-6 -3.7037E-6 " pathEditMode="relative" rAng="0" ptsTypes="AA">
                                      <p:cBhvr>
                                        <p:cTn id="29" dur="500" fill="hold"/>
                                        <p:tgtEl>
                                          <p:spTgt spid="58"/>
                                        </p:tgtEl>
                                        <p:attrNameLst>
                                          <p:attrName>ppt_x</p:attrName>
                                          <p:attrName>ppt_y</p:attrName>
                                        </p:attrNameLst>
                                      </p:cBhvr>
                                      <p:rCtr x="0" y="-3495"/>
                                    </p:animMotion>
                                  </p:childTnLst>
                                </p:cTn>
                              </p:par>
                              <p:par>
                                <p:cTn id="30" presetID="10" presetClass="entr" presetSubtype="0" fill="hold" grpId="0" nodeType="withEffect">
                                  <p:stCondLst>
                                    <p:cond delay="200"/>
                                  </p:stCondLst>
                                  <p:childTnLst>
                                    <p:set>
                                      <p:cBhvr>
                                        <p:cTn id="31" dur="1" fill="hold">
                                          <p:stCondLst>
                                            <p:cond delay="0"/>
                                          </p:stCondLst>
                                        </p:cTn>
                                        <p:tgtEl>
                                          <p:spTgt spid="59"/>
                                        </p:tgtEl>
                                        <p:attrNameLst>
                                          <p:attrName>style.visibility</p:attrName>
                                        </p:attrNameLst>
                                      </p:cBhvr>
                                      <p:to>
                                        <p:strVal val="visible"/>
                                      </p:to>
                                    </p:set>
                                    <p:animEffect transition="in" filter="fade">
                                      <p:cBhvr>
                                        <p:cTn id="32" dur="500"/>
                                        <p:tgtEl>
                                          <p:spTgt spid="59"/>
                                        </p:tgtEl>
                                      </p:cBhvr>
                                    </p:animEffect>
                                  </p:childTnLst>
                                </p:cTn>
                              </p:par>
                              <p:par>
                                <p:cTn id="33" presetID="64" presetClass="path" presetSubtype="0" decel="100000" fill="hold" grpId="1" nodeType="withEffect">
                                  <p:stCondLst>
                                    <p:cond delay="200"/>
                                  </p:stCondLst>
                                  <p:childTnLst>
                                    <p:animMotion origin="layout" path="M -2.29167E-6 0.06991 L -2.29167E-6 -3.7037E-6 " pathEditMode="relative" rAng="0" ptsTypes="AA">
                                      <p:cBhvr>
                                        <p:cTn id="34" dur="500" fill="hold"/>
                                        <p:tgtEl>
                                          <p:spTgt spid="59"/>
                                        </p:tgtEl>
                                        <p:attrNameLst>
                                          <p:attrName>ppt_x</p:attrName>
                                          <p:attrName>ppt_y</p:attrName>
                                        </p:attrNameLst>
                                      </p:cBhvr>
                                      <p:rCtr x="0" y="-3495"/>
                                    </p:animMotion>
                                  </p:childTnLst>
                                </p:cTn>
                              </p:par>
                              <p:par>
                                <p:cTn id="35" presetID="10" presetClass="entr" presetSubtype="0" fill="hold" grpId="0" nodeType="withEffect">
                                  <p:stCondLst>
                                    <p:cond delay="400"/>
                                  </p:stCondLst>
                                  <p:childTnLst>
                                    <p:set>
                                      <p:cBhvr>
                                        <p:cTn id="36" dur="1" fill="hold">
                                          <p:stCondLst>
                                            <p:cond delay="0"/>
                                          </p:stCondLst>
                                        </p:cTn>
                                        <p:tgtEl>
                                          <p:spTgt spid="63"/>
                                        </p:tgtEl>
                                        <p:attrNameLst>
                                          <p:attrName>style.visibility</p:attrName>
                                        </p:attrNameLst>
                                      </p:cBhvr>
                                      <p:to>
                                        <p:strVal val="visible"/>
                                      </p:to>
                                    </p:set>
                                    <p:animEffect transition="in" filter="fade">
                                      <p:cBhvr>
                                        <p:cTn id="37" dur="500"/>
                                        <p:tgtEl>
                                          <p:spTgt spid="63"/>
                                        </p:tgtEl>
                                      </p:cBhvr>
                                    </p:animEffect>
                                  </p:childTnLst>
                                </p:cTn>
                              </p:par>
                              <p:par>
                                <p:cTn id="38" presetID="64" presetClass="path" presetSubtype="0" decel="100000" fill="hold" grpId="1" nodeType="withEffect">
                                  <p:stCondLst>
                                    <p:cond delay="400"/>
                                  </p:stCondLst>
                                  <p:childTnLst>
                                    <p:animMotion origin="layout" path="M -2.29167E-6 0.06991 L -2.29167E-6 -3.7037E-6 " pathEditMode="relative" rAng="0" ptsTypes="AA">
                                      <p:cBhvr>
                                        <p:cTn id="39" dur="500" fill="hold"/>
                                        <p:tgtEl>
                                          <p:spTgt spid="63"/>
                                        </p:tgtEl>
                                        <p:attrNameLst>
                                          <p:attrName>ppt_x</p:attrName>
                                          <p:attrName>ppt_y</p:attrName>
                                        </p:attrNameLst>
                                      </p:cBhvr>
                                      <p:rCtr x="0" y="-3495"/>
                                    </p:animMotion>
                                  </p:childTnLst>
                                </p:cTn>
                              </p:par>
                              <p:par>
                                <p:cTn id="40" presetID="10" presetClass="entr" presetSubtype="0" fill="hold" grpId="0" nodeType="withEffect">
                                  <p:stCondLst>
                                    <p:cond delay="400"/>
                                  </p:stCondLst>
                                  <p:childTnLst>
                                    <p:set>
                                      <p:cBhvr>
                                        <p:cTn id="41" dur="1" fill="hold">
                                          <p:stCondLst>
                                            <p:cond delay="0"/>
                                          </p:stCondLst>
                                        </p:cTn>
                                        <p:tgtEl>
                                          <p:spTgt spid="61"/>
                                        </p:tgtEl>
                                        <p:attrNameLst>
                                          <p:attrName>style.visibility</p:attrName>
                                        </p:attrNameLst>
                                      </p:cBhvr>
                                      <p:to>
                                        <p:strVal val="visible"/>
                                      </p:to>
                                    </p:set>
                                    <p:animEffect transition="in" filter="fade">
                                      <p:cBhvr>
                                        <p:cTn id="42" dur="500"/>
                                        <p:tgtEl>
                                          <p:spTgt spid="61"/>
                                        </p:tgtEl>
                                      </p:cBhvr>
                                    </p:animEffect>
                                  </p:childTnLst>
                                </p:cTn>
                              </p:par>
                              <p:par>
                                <p:cTn id="43" presetID="64" presetClass="path" presetSubtype="0" decel="100000" fill="hold" grpId="1" nodeType="withEffect">
                                  <p:stCondLst>
                                    <p:cond delay="400"/>
                                  </p:stCondLst>
                                  <p:childTnLst>
                                    <p:animMotion origin="layout" path="M -2.29167E-6 0.06991 L -2.29167E-6 -3.7037E-6 " pathEditMode="relative" rAng="0" ptsTypes="AA">
                                      <p:cBhvr>
                                        <p:cTn id="44" dur="500" fill="hold"/>
                                        <p:tgtEl>
                                          <p:spTgt spid="61"/>
                                        </p:tgtEl>
                                        <p:attrNameLst>
                                          <p:attrName>ppt_x</p:attrName>
                                          <p:attrName>ppt_y</p:attrName>
                                        </p:attrNameLst>
                                      </p:cBhvr>
                                      <p:rCtr x="0" y="-3495"/>
                                    </p:animMotion>
                                  </p:childTnLst>
                                </p:cTn>
                              </p:par>
                              <p:par>
                                <p:cTn id="45" presetID="10" presetClass="entr" presetSubtype="0" fill="hold" grpId="0" nodeType="withEffect">
                                  <p:stCondLst>
                                    <p:cond delay="400"/>
                                  </p:stCondLst>
                                  <p:childTnLst>
                                    <p:set>
                                      <p:cBhvr>
                                        <p:cTn id="46" dur="1" fill="hold">
                                          <p:stCondLst>
                                            <p:cond delay="0"/>
                                          </p:stCondLst>
                                        </p:cTn>
                                        <p:tgtEl>
                                          <p:spTgt spid="62"/>
                                        </p:tgtEl>
                                        <p:attrNameLst>
                                          <p:attrName>style.visibility</p:attrName>
                                        </p:attrNameLst>
                                      </p:cBhvr>
                                      <p:to>
                                        <p:strVal val="visible"/>
                                      </p:to>
                                    </p:set>
                                    <p:animEffect transition="in" filter="fade">
                                      <p:cBhvr>
                                        <p:cTn id="47" dur="500"/>
                                        <p:tgtEl>
                                          <p:spTgt spid="62"/>
                                        </p:tgtEl>
                                      </p:cBhvr>
                                    </p:animEffect>
                                  </p:childTnLst>
                                </p:cTn>
                              </p:par>
                              <p:par>
                                <p:cTn id="48" presetID="64" presetClass="path" presetSubtype="0" decel="100000" fill="hold" grpId="1" nodeType="withEffect">
                                  <p:stCondLst>
                                    <p:cond delay="400"/>
                                  </p:stCondLst>
                                  <p:childTnLst>
                                    <p:animMotion origin="layout" path="M -2.29167E-6 0.06991 L -2.29167E-6 -3.7037E-6 " pathEditMode="relative" rAng="0" ptsTypes="AA">
                                      <p:cBhvr>
                                        <p:cTn id="49" dur="500" fill="hold"/>
                                        <p:tgtEl>
                                          <p:spTgt spid="62"/>
                                        </p:tgtEl>
                                        <p:attrNameLst>
                                          <p:attrName>ppt_x</p:attrName>
                                          <p:attrName>ppt_y</p:attrName>
                                        </p:attrNameLst>
                                      </p:cBhvr>
                                      <p:rCtr x="0" y="-3495"/>
                                    </p:animMotion>
                                  </p:childTnLst>
                                </p:cTn>
                              </p:par>
                              <p:par>
                                <p:cTn id="50" presetID="10" presetClass="entr" presetSubtype="0" fill="hold" grpId="0" nodeType="withEffect">
                                  <p:stCondLst>
                                    <p:cond delay="600"/>
                                  </p:stCondLst>
                                  <p:childTnLst>
                                    <p:set>
                                      <p:cBhvr>
                                        <p:cTn id="51" dur="1" fill="hold">
                                          <p:stCondLst>
                                            <p:cond delay="0"/>
                                          </p:stCondLst>
                                        </p:cTn>
                                        <p:tgtEl>
                                          <p:spTgt spid="66"/>
                                        </p:tgtEl>
                                        <p:attrNameLst>
                                          <p:attrName>style.visibility</p:attrName>
                                        </p:attrNameLst>
                                      </p:cBhvr>
                                      <p:to>
                                        <p:strVal val="visible"/>
                                      </p:to>
                                    </p:set>
                                    <p:animEffect transition="in" filter="fade">
                                      <p:cBhvr>
                                        <p:cTn id="52" dur="500"/>
                                        <p:tgtEl>
                                          <p:spTgt spid="66"/>
                                        </p:tgtEl>
                                      </p:cBhvr>
                                    </p:animEffect>
                                  </p:childTnLst>
                                </p:cTn>
                              </p:par>
                              <p:par>
                                <p:cTn id="53" presetID="64" presetClass="path" presetSubtype="0" decel="100000" fill="hold" grpId="1" nodeType="withEffect">
                                  <p:stCondLst>
                                    <p:cond delay="600"/>
                                  </p:stCondLst>
                                  <p:childTnLst>
                                    <p:animMotion origin="layout" path="M -2.29167E-6 0.06991 L -2.29167E-6 -3.7037E-6 " pathEditMode="relative" rAng="0" ptsTypes="AA">
                                      <p:cBhvr>
                                        <p:cTn id="54" dur="500" fill="hold"/>
                                        <p:tgtEl>
                                          <p:spTgt spid="66"/>
                                        </p:tgtEl>
                                        <p:attrNameLst>
                                          <p:attrName>ppt_x</p:attrName>
                                          <p:attrName>ppt_y</p:attrName>
                                        </p:attrNameLst>
                                      </p:cBhvr>
                                      <p:rCtr x="0" y="-3495"/>
                                    </p:animMotion>
                                  </p:childTnLst>
                                </p:cTn>
                              </p:par>
                              <p:par>
                                <p:cTn id="55" presetID="10" presetClass="entr" presetSubtype="0" fill="hold" grpId="0" nodeType="withEffect">
                                  <p:stCondLst>
                                    <p:cond delay="600"/>
                                  </p:stCondLst>
                                  <p:childTnLst>
                                    <p:set>
                                      <p:cBhvr>
                                        <p:cTn id="56" dur="1" fill="hold">
                                          <p:stCondLst>
                                            <p:cond delay="0"/>
                                          </p:stCondLst>
                                        </p:cTn>
                                        <p:tgtEl>
                                          <p:spTgt spid="64"/>
                                        </p:tgtEl>
                                        <p:attrNameLst>
                                          <p:attrName>style.visibility</p:attrName>
                                        </p:attrNameLst>
                                      </p:cBhvr>
                                      <p:to>
                                        <p:strVal val="visible"/>
                                      </p:to>
                                    </p:set>
                                    <p:animEffect transition="in" filter="fade">
                                      <p:cBhvr>
                                        <p:cTn id="57" dur="500"/>
                                        <p:tgtEl>
                                          <p:spTgt spid="64"/>
                                        </p:tgtEl>
                                      </p:cBhvr>
                                    </p:animEffect>
                                  </p:childTnLst>
                                </p:cTn>
                              </p:par>
                              <p:par>
                                <p:cTn id="58" presetID="64" presetClass="path" presetSubtype="0" decel="100000" fill="hold" grpId="1" nodeType="withEffect">
                                  <p:stCondLst>
                                    <p:cond delay="600"/>
                                  </p:stCondLst>
                                  <p:childTnLst>
                                    <p:animMotion origin="layout" path="M -2.29167E-6 0.06991 L -2.29167E-6 -3.7037E-6 " pathEditMode="relative" rAng="0" ptsTypes="AA">
                                      <p:cBhvr>
                                        <p:cTn id="59" dur="500" fill="hold"/>
                                        <p:tgtEl>
                                          <p:spTgt spid="64"/>
                                        </p:tgtEl>
                                        <p:attrNameLst>
                                          <p:attrName>ppt_x</p:attrName>
                                          <p:attrName>ppt_y</p:attrName>
                                        </p:attrNameLst>
                                      </p:cBhvr>
                                      <p:rCtr x="0" y="-3495"/>
                                    </p:animMotion>
                                  </p:childTnLst>
                                </p:cTn>
                              </p:par>
                              <p:par>
                                <p:cTn id="60" presetID="10" presetClass="entr" presetSubtype="0" fill="hold" grpId="0" nodeType="withEffect">
                                  <p:stCondLst>
                                    <p:cond delay="600"/>
                                  </p:stCondLst>
                                  <p:childTnLst>
                                    <p:set>
                                      <p:cBhvr>
                                        <p:cTn id="61" dur="1" fill="hold">
                                          <p:stCondLst>
                                            <p:cond delay="0"/>
                                          </p:stCondLst>
                                        </p:cTn>
                                        <p:tgtEl>
                                          <p:spTgt spid="65"/>
                                        </p:tgtEl>
                                        <p:attrNameLst>
                                          <p:attrName>style.visibility</p:attrName>
                                        </p:attrNameLst>
                                      </p:cBhvr>
                                      <p:to>
                                        <p:strVal val="visible"/>
                                      </p:to>
                                    </p:set>
                                    <p:animEffect transition="in" filter="fade">
                                      <p:cBhvr>
                                        <p:cTn id="62" dur="500"/>
                                        <p:tgtEl>
                                          <p:spTgt spid="65"/>
                                        </p:tgtEl>
                                      </p:cBhvr>
                                    </p:animEffect>
                                  </p:childTnLst>
                                </p:cTn>
                              </p:par>
                              <p:par>
                                <p:cTn id="63" presetID="64" presetClass="path" presetSubtype="0" decel="100000" fill="hold" grpId="1" nodeType="withEffect">
                                  <p:stCondLst>
                                    <p:cond delay="600"/>
                                  </p:stCondLst>
                                  <p:childTnLst>
                                    <p:animMotion origin="layout" path="M -2.29167E-6 0.06991 L -2.29167E-6 -3.7037E-6 " pathEditMode="relative" rAng="0" ptsTypes="AA">
                                      <p:cBhvr>
                                        <p:cTn id="64" dur="500" fill="hold"/>
                                        <p:tgtEl>
                                          <p:spTgt spid="65"/>
                                        </p:tgtEl>
                                        <p:attrNameLst>
                                          <p:attrName>ppt_x</p:attrName>
                                          <p:attrName>ppt_y</p:attrName>
                                        </p:attrNameLst>
                                      </p:cBhvr>
                                      <p:rCtr x="0" y="-3495"/>
                                    </p:animMotion>
                                  </p:childTnLst>
                                </p:cTn>
                              </p:par>
                              <p:par>
                                <p:cTn id="65" presetID="10" presetClass="entr" presetSubtype="0" fill="hold" grpId="0" nodeType="withEffect">
                                  <p:stCondLst>
                                    <p:cond delay="800"/>
                                  </p:stCondLst>
                                  <p:childTnLst>
                                    <p:set>
                                      <p:cBhvr>
                                        <p:cTn id="66" dur="1" fill="hold">
                                          <p:stCondLst>
                                            <p:cond delay="0"/>
                                          </p:stCondLst>
                                        </p:cTn>
                                        <p:tgtEl>
                                          <p:spTgt spid="69"/>
                                        </p:tgtEl>
                                        <p:attrNameLst>
                                          <p:attrName>style.visibility</p:attrName>
                                        </p:attrNameLst>
                                      </p:cBhvr>
                                      <p:to>
                                        <p:strVal val="visible"/>
                                      </p:to>
                                    </p:set>
                                    <p:animEffect transition="in" filter="fade">
                                      <p:cBhvr>
                                        <p:cTn id="67" dur="500"/>
                                        <p:tgtEl>
                                          <p:spTgt spid="69"/>
                                        </p:tgtEl>
                                      </p:cBhvr>
                                    </p:animEffect>
                                  </p:childTnLst>
                                </p:cTn>
                              </p:par>
                              <p:par>
                                <p:cTn id="68" presetID="64" presetClass="path" presetSubtype="0" decel="100000" fill="hold" grpId="1" nodeType="withEffect">
                                  <p:stCondLst>
                                    <p:cond delay="800"/>
                                  </p:stCondLst>
                                  <p:childTnLst>
                                    <p:animMotion origin="layout" path="M -2.29167E-6 0.06991 L -2.29167E-6 -3.7037E-6 " pathEditMode="relative" rAng="0" ptsTypes="AA">
                                      <p:cBhvr>
                                        <p:cTn id="69" dur="500" fill="hold"/>
                                        <p:tgtEl>
                                          <p:spTgt spid="69"/>
                                        </p:tgtEl>
                                        <p:attrNameLst>
                                          <p:attrName>ppt_x</p:attrName>
                                          <p:attrName>ppt_y</p:attrName>
                                        </p:attrNameLst>
                                      </p:cBhvr>
                                      <p:rCtr x="0" y="-3495"/>
                                    </p:animMotion>
                                  </p:childTnLst>
                                </p:cTn>
                              </p:par>
                              <p:par>
                                <p:cTn id="70" presetID="10" presetClass="entr" presetSubtype="0" fill="hold" grpId="0" nodeType="withEffect">
                                  <p:stCondLst>
                                    <p:cond delay="800"/>
                                  </p:stCondLst>
                                  <p:childTnLst>
                                    <p:set>
                                      <p:cBhvr>
                                        <p:cTn id="71" dur="1" fill="hold">
                                          <p:stCondLst>
                                            <p:cond delay="0"/>
                                          </p:stCondLst>
                                        </p:cTn>
                                        <p:tgtEl>
                                          <p:spTgt spid="67"/>
                                        </p:tgtEl>
                                        <p:attrNameLst>
                                          <p:attrName>style.visibility</p:attrName>
                                        </p:attrNameLst>
                                      </p:cBhvr>
                                      <p:to>
                                        <p:strVal val="visible"/>
                                      </p:to>
                                    </p:set>
                                    <p:animEffect transition="in" filter="fade">
                                      <p:cBhvr>
                                        <p:cTn id="72" dur="500"/>
                                        <p:tgtEl>
                                          <p:spTgt spid="67"/>
                                        </p:tgtEl>
                                      </p:cBhvr>
                                    </p:animEffect>
                                  </p:childTnLst>
                                </p:cTn>
                              </p:par>
                              <p:par>
                                <p:cTn id="73" presetID="64" presetClass="path" presetSubtype="0" decel="100000" fill="hold" grpId="1" nodeType="withEffect">
                                  <p:stCondLst>
                                    <p:cond delay="800"/>
                                  </p:stCondLst>
                                  <p:childTnLst>
                                    <p:animMotion origin="layout" path="M -2.29167E-6 0.06991 L -2.29167E-6 -3.7037E-6 " pathEditMode="relative" rAng="0" ptsTypes="AA">
                                      <p:cBhvr>
                                        <p:cTn id="74" dur="500" fill="hold"/>
                                        <p:tgtEl>
                                          <p:spTgt spid="67"/>
                                        </p:tgtEl>
                                        <p:attrNameLst>
                                          <p:attrName>ppt_x</p:attrName>
                                          <p:attrName>ppt_y</p:attrName>
                                        </p:attrNameLst>
                                      </p:cBhvr>
                                      <p:rCtr x="0" y="-3495"/>
                                    </p:animMotion>
                                  </p:childTnLst>
                                </p:cTn>
                              </p:par>
                              <p:par>
                                <p:cTn id="75" presetID="10" presetClass="entr" presetSubtype="0" fill="hold" grpId="0" nodeType="withEffect">
                                  <p:stCondLst>
                                    <p:cond delay="800"/>
                                  </p:stCondLst>
                                  <p:childTnLst>
                                    <p:set>
                                      <p:cBhvr>
                                        <p:cTn id="76" dur="1" fill="hold">
                                          <p:stCondLst>
                                            <p:cond delay="0"/>
                                          </p:stCondLst>
                                        </p:cTn>
                                        <p:tgtEl>
                                          <p:spTgt spid="68"/>
                                        </p:tgtEl>
                                        <p:attrNameLst>
                                          <p:attrName>style.visibility</p:attrName>
                                        </p:attrNameLst>
                                      </p:cBhvr>
                                      <p:to>
                                        <p:strVal val="visible"/>
                                      </p:to>
                                    </p:set>
                                    <p:animEffect transition="in" filter="fade">
                                      <p:cBhvr>
                                        <p:cTn id="77" dur="500"/>
                                        <p:tgtEl>
                                          <p:spTgt spid="68"/>
                                        </p:tgtEl>
                                      </p:cBhvr>
                                    </p:animEffect>
                                  </p:childTnLst>
                                </p:cTn>
                              </p:par>
                              <p:par>
                                <p:cTn id="78" presetID="64" presetClass="path" presetSubtype="0" decel="100000" fill="hold" grpId="1" nodeType="withEffect">
                                  <p:stCondLst>
                                    <p:cond delay="800"/>
                                  </p:stCondLst>
                                  <p:childTnLst>
                                    <p:animMotion origin="layout" path="M -2.29167E-6 0.06991 L -2.29167E-6 -3.7037E-6 " pathEditMode="relative" rAng="0" ptsTypes="AA">
                                      <p:cBhvr>
                                        <p:cTn id="79" dur="500" fill="hold"/>
                                        <p:tgtEl>
                                          <p:spTgt spid="68"/>
                                        </p:tgtEl>
                                        <p:attrNameLst>
                                          <p:attrName>ppt_x</p:attrName>
                                          <p:attrName>ppt_y</p:attrName>
                                        </p:attrNameLst>
                                      </p:cBhvr>
                                      <p:rCtr x="0" y="-3495"/>
                                    </p:animMotion>
                                  </p:childTnLst>
                                </p:cTn>
                              </p:par>
                              <p:par>
                                <p:cTn id="80" presetID="10" presetClass="entr" presetSubtype="0" fill="hold" grpId="0" nodeType="withEffect">
                                  <p:stCondLst>
                                    <p:cond delay="1000"/>
                                  </p:stCondLst>
                                  <p:childTnLst>
                                    <p:set>
                                      <p:cBhvr>
                                        <p:cTn id="81" dur="1" fill="hold">
                                          <p:stCondLst>
                                            <p:cond delay="0"/>
                                          </p:stCondLst>
                                        </p:cTn>
                                        <p:tgtEl>
                                          <p:spTgt spid="72"/>
                                        </p:tgtEl>
                                        <p:attrNameLst>
                                          <p:attrName>style.visibility</p:attrName>
                                        </p:attrNameLst>
                                      </p:cBhvr>
                                      <p:to>
                                        <p:strVal val="visible"/>
                                      </p:to>
                                    </p:set>
                                    <p:animEffect transition="in" filter="fade">
                                      <p:cBhvr>
                                        <p:cTn id="82" dur="500"/>
                                        <p:tgtEl>
                                          <p:spTgt spid="72"/>
                                        </p:tgtEl>
                                      </p:cBhvr>
                                    </p:animEffect>
                                  </p:childTnLst>
                                </p:cTn>
                              </p:par>
                              <p:par>
                                <p:cTn id="83" presetID="64" presetClass="path" presetSubtype="0" decel="100000" fill="hold" grpId="1" nodeType="withEffect">
                                  <p:stCondLst>
                                    <p:cond delay="1000"/>
                                  </p:stCondLst>
                                  <p:childTnLst>
                                    <p:animMotion origin="layout" path="M -2.29167E-6 0.06991 L -2.29167E-6 -3.7037E-6 " pathEditMode="relative" rAng="0" ptsTypes="AA">
                                      <p:cBhvr>
                                        <p:cTn id="84" dur="500" fill="hold"/>
                                        <p:tgtEl>
                                          <p:spTgt spid="72"/>
                                        </p:tgtEl>
                                        <p:attrNameLst>
                                          <p:attrName>ppt_x</p:attrName>
                                          <p:attrName>ppt_y</p:attrName>
                                        </p:attrNameLst>
                                      </p:cBhvr>
                                      <p:rCtr x="0" y="-3495"/>
                                    </p:animMotion>
                                  </p:childTnLst>
                                </p:cTn>
                              </p:par>
                              <p:par>
                                <p:cTn id="85" presetID="10" presetClass="entr" presetSubtype="0" fill="hold" grpId="0" nodeType="withEffect">
                                  <p:stCondLst>
                                    <p:cond delay="1000"/>
                                  </p:stCondLst>
                                  <p:childTnLst>
                                    <p:set>
                                      <p:cBhvr>
                                        <p:cTn id="86" dur="1" fill="hold">
                                          <p:stCondLst>
                                            <p:cond delay="0"/>
                                          </p:stCondLst>
                                        </p:cTn>
                                        <p:tgtEl>
                                          <p:spTgt spid="71"/>
                                        </p:tgtEl>
                                        <p:attrNameLst>
                                          <p:attrName>style.visibility</p:attrName>
                                        </p:attrNameLst>
                                      </p:cBhvr>
                                      <p:to>
                                        <p:strVal val="visible"/>
                                      </p:to>
                                    </p:set>
                                    <p:animEffect transition="in" filter="fade">
                                      <p:cBhvr>
                                        <p:cTn id="87" dur="500"/>
                                        <p:tgtEl>
                                          <p:spTgt spid="71"/>
                                        </p:tgtEl>
                                      </p:cBhvr>
                                    </p:animEffect>
                                  </p:childTnLst>
                                </p:cTn>
                              </p:par>
                              <p:par>
                                <p:cTn id="88" presetID="64" presetClass="path" presetSubtype="0" decel="100000" fill="hold" grpId="1" nodeType="withEffect">
                                  <p:stCondLst>
                                    <p:cond delay="1000"/>
                                  </p:stCondLst>
                                  <p:childTnLst>
                                    <p:animMotion origin="layout" path="M -2.29167E-6 0.06991 L -2.29167E-6 -3.7037E-6 " pathEditMode="relative" rAng="0" ptsTypes="AA">
                                      <p:cBhvr>
                                        <p:cTn id="89" dur="500" fill="hold"/>
                                        <p:tgtEl>
                                          <p:spTgt spid="71"/>
                                        </p:tgtEl>
                                        <p:attrNameLst>
                                          <p:attrName>ppt_x</p:attrName>
                                          <p:attrName>ppt_y</p:attrName>
                                        </p:attrNameLst>
                                      </p:cBhvr>
                                      <p:rCtr x="0" y="-3495"/>
                                    </p:animMotion>
                                  </p:childTnLst>
                                </p:cTn>
                              </p:par>
                              <p:par>
                                <p:cTn id="90" presetID="10" presetClass="entr" presetSubtype="0" fill="hold" grpId="0" nodeType="withEffect">
                                  <p:stCondLst>
                                    <p:cond delay="1000"/>
                                  </p:stCondLst>
                                  <p:childTnLst>
                                    <p:set>
                                      <p:cBhvr>
                                        <p:cTn id="91" dur="1" fill="hold">
                                          <p:stCondLst>
                                            <p:cond delay="0"/>
                                          </p:stCondLst>
                                        </p:cTn>
                                        <p:tgtEl>
                                          <p:spTgt spid="70"/>
                                        </p:tgtEl>
                                        <p:attrNameLst>
                                          <p:attrName>style.visibility</p:attrName>
                                        </p:attrNameLst>
                                      </p:cBhvr>
                                      <p:to>
                                        <p:strVal val="visible"/>
                                      </p:to>
                                    </p:set>
                                    <p:animEffect transition="in" filter="fade">
                                      <p:cBhvr>
                                        <p:cTn id="92" dur="500"/>
                                        <p:tgtEl>
                                          <p:spTgt spid="70"/>
                                        </p:tgtEl>
                                      </p:cBhvr>
                                    </p:animEffect>
                                  </p:childTnLst>
                                </p:cTn>
                              </p:par>
                              <p:par>
                                <p:cTn id="93" presetID="64" presetClass="path" presetSubtype="0" decel="100000" fill="hold" grpId="1" nodeType="withEffect">
                                  <p:stCondLst>
                                    <p:cond delay="1000"/>
                                  </p:stCondLst>
                                  <p:childTnLst>
                                    <p:animMotion origin="layout" path="M -2.29167E-6 0.06991 L -2.29167E-6 -3.7037E-6 " pathEditMode="relative" rAng="0" ptsTypes="AA">
                                      <p:cBhvr>
                                        <p:cTn id="94" dur="500" fill="hold"/>
                                        <p:tgtEl>
                                          <p:spTgt spid="70"/>
                                        </p:tgtEl>
                                        <p:attrNameLst>
                                          <p:attrName>ppt_x</p:attrName>
                                          <p:attrName>ppt_y</p:attrName>
                                        </p:attrNameLst>
                                      </p:cBhvr>
                                      <p:rCtr x="0" y="-3495"/>
                                    </p:animMotion>
                                  </p:childTnLst>
                                </p:cTn>
                              </p:par>
                              <p:par>
                                <p:cTn id="95" presetID="10" presetClass="entr" presetSubtype="0" fill="hold" grpId="0" nodeType="withEffect">
                                  <p:stCondLst>
                                    <p:cond delay="1200"/>
                                  </p:stCondLst>
                                  <p:childTnLst>
                                    <p:set>
                                      <p:cBhvr>
                                        <p:cTn id="96" dur="1" fill="hold">
                                          <p:stCondLst>
                                            <p:cond delay="0"/>
                                          </p:stCondLst>
                                        </p:cTn>
                                        <p:tgtEl>
                                          <p:spTgt spid="75"/>
                                        </p:tgtEl>
                                        <p:attrNameLst>
                                          <p:attrName>style.visibility</p:attrName>
                                        </p:attrNameLst>
                                      </p:cBhvr>
                                      <p:to>
                                        <p:strVal val="visible"/>
                                      </p:to>
                                    </p:set>
                                    <p:animEffect transition="in" filter="fade">
                                      <p:cBhvr>
                                        <p:cTn id="97" dur="500"/>
                                        <p:tgtEl>
                                          <p:spTgt spid="75"/>
                                        </p:tgtEl>
                                      </p:cBhvr>
                                    </p:animEffect>
                                  </p:childTnLst>
                                </p:cTn>
                              </p:par>
                              <p:par>
                                <p:cTn id="98" presetID="64" presetClass="path" presetSubtype="0" decel="100000" fill="hold" grpId="1" nodeType="withEffect">
                                  <p:stCondLst>
                                    <p:cond delay="1200"/>
                                  </p:stCondLst>
                                  <p:childTnLst>
                                    <p:animMotion origin="layout" path="M -2.29167E-6 0.06991 L -2.29167E-6 -3.7037E-6 " pathEditMode="relative" rAng="0" ptsTypes="AA">
                                      <p:cBhvr>
                                        <p:cTn id="99" dur="500" fill="hold"/>
                                        <p:tgtEl>
                                          <p:spTgt spid="75"/>
                                        </p:tgtEl>
                                        <p:attrNameLst>
                                          <p:attrName>ppt_x</p:attrName>
                                          <p:attrName>ppt_y</p:attrName>
                                        </p:attrNameLst>
                                      </p:cBhvr>
                                      <p:rCtr x="0" y="-3495"/>
                                    </p:animMotion>
                                  </p:childTnLst>
                                </p:cTn>
                              </p:par>
                              <p:par>
                                <p:cTn id="100" presetID="10" presetClass="entr" presetSubtype="0" fill="hold" grpId="0" nodeType="withEffect">
                                  <p:stCondLst>
                                    <p:cond delay="1200"/>
                                  </p:stCondLst>
                                  <p:childTnLst>
                                    <p:set>
                                      <p:cBhvr>
                                        <p:cTn id="101" dur="1" fill="hold">
                                          <p:stCondLst>
                                            <p:cond delay="0"/>
                                          </p:stCondLst>
                                        </p:cTn>
                                        <p:tgtEl>
                                          <p:spTgt spid="74"/>
                                        </p:tgtEl>
                                        <p:attrNameLst>
                                          <p:attrName>style.visibility</p:attrName>
                                        </p:attrNameLst>
                                      </p:cBhvr>
                                      <p:to>
                                        <p:strVal val="visible"/>
                                      </p:to>
                                    </p:set>
                                    <p:animEffect transition="in" filter="fade">
                                      <p:cBhvr>
                                        <p:cTn id="102" dur="500"/>
                                        <p:tgtEl>
                                          <p:spTgt spid="74"/>
                                        </p:tgtEl>
                                      </p:cBhvr>
                                    </p:animEffect>
                                  </p:childTnLst>
                                </p:cTn>
                              </p:par>
                              <p:par>
                                <p:cTn id="103" presetID="64" presetClass="path" presetSubtype="0" decel="100000" fill="hold" grpId="1" nodeType="withEffect">
                                  <p:stCondLst>
                                    <p:cond delay="1200"/>
                                  </p:stCondLst>
                                  <p:childTnLst>
                                    <p:animMotion origin="layout" path="M -2.29167E-6 0.06991 L -2.29167E-6 -3.7037E-6 " pathEditMode="relative" rAng="0" ptsTypes="AA">
                                      <p:cBhvr>
                                        <p:cTn id="104" dur="500" fill="hold"/>
                                        <p:tgtEl>
                                          <p:spTgt spid="74"/>
                                        </p:tgtEl>
                                        <p:attrNameLst>
                                          <p:attrName>ppt_x</p:attrName>
                                          <p:attrName>ppt_y</p:attrName>
                                        </p:attrNameLst>
                                      </p:cBhvr>
                                      <p:rCtr x="0" y="-3495"/>
                                    </p:animMotion>
                                  </p:childTnLst>
                                </p:cTn>
                              </p:par>
                              <p:par>
                                <p:cTn id="105" presetID="10" presetClass="entr" presetSubtype="0" fill="hold" grpId="0" nodeType="withEffect">
                                  <p:stCondLst>
                                    <p:cond delay="1200"/>
                                  </p:stCondLst>
                                  <p:childTnLst>
                                    <p:set>
                                      <p:cBhvr>
                                        <p:cTn id="106" dur="1" fill="hold">
                                          <p:stCondLst>
                                            <p:cond delay="0"/>
                                          </p:stCondLst>
                                        </p:cTn>
                                        <p:tgtEl>
                                          <p:spTgt spid="73"/>
                                        </p:tgtEl>
                                        <p:attrNameLst>
                                          <p:attrName>style.visibility</p:attrName>
                                        </p:attrNameLst>
                                      </p:cBhvr>
                                      <p:to>
                                        <p:strVal val="visible"/>
                                      </p:to>
                                    </p:set>
                                    <p:animEffect transition="in" filter="fade">
                                      <p:cBhvr>
                                        <p:cTn id="107" dur="500"/>
                                        <p:tgtEl>
                                          <p:spTgt spid="73"/>
                                        </p:tgtEl>
                                      </p:cBhvr>
                                    </p:animEffect>
                                  </p:childTnLst>
                                </p:cTn>
                              </p:par>
                              <p:par>
                                <p:cTn id="108" presetID="64" presetClass="path" presetSubtype="0" decel="100000" fill="hold" grpId="1" nodeType="withEffect">
                                  <p:stCondLst>
                                    <p:cond delay="1200"/>
                                  </p:stCondLst>
                                  <p:childTnLst>
                                    <p:animMotion origin="layout" path="M -2.29167E-6 0.06991 L -2.29167E-6 -3.7037E-6 " pathEditMode="relative" rAng="0" ptsTypes="AA">
                                      <p:cBhvr>
                                        <p:cTn id="109" dur="500" fill="hold"/>
                                        <p:tgtEl>
                                          <p:spTgt spid="73"/>
                                        </p:tgtEl>
                                        <p:attrNameLst>
                                          <p:attrName>ppt_x</p:attrName>
                                          <p:attrName>ppt_y</p:attrName>
                                        </p:attrNameLst>
                                      </p:cBhvr>
                                      <p:rCtr x="0" y="-3495"/>
                                    </p:animMotion>
                                  </p:childTnLst>
                                </p:cTn>
                              </p:par>
                              <p:par>
                                <p:cTn id="110" presetID="10" presetClass="entr" presetSubtype="0" fill="hold" grpId="0" nodeType="withEffect">
                                  <p:stCondLst>
                                    <p:cond delay="1400"/>
                                  </p:stCondLst>
                                  <p:childTnLst>
                                    <p:set>
                                      <p:cBhvr>
                                        <p:cTn id="111" dur="1" fill="hold">
                                          <p:stCondLst>
                                            <p:cond delay="0"/>
                                          </p:stCondLst>
                                        </p:cTn>
                                        <p:tgtEl>
                                          <p:spTgt spid="78"/>
                                        </p:tgtEl>
                                        <p:attrNameLst>
                                          <p:attrName>style.visibility</p:attrName>
                                        </p:attrNameLst>
                                      </p:cBhvr>
                                      <p:to>
                                        <p:strVal val="visible"/>
                                      </p:to>
                                    </p:set>
                                    <p:animEffect transition="in" filter="fade">
                                      <p:cBhvr>
                                        <p:cTn id="112" dur="500"/>
                                        <p:tgtEl>
                                          <p:spTgt spid="78"/>
                                        </p:tgtEl>
                                      </p:cBhvr>
                                    </p:animEffect>
                                  </p:childTnLst>
                                </p:cTn>
                              </p:par>
                              <p:par>
                                <p:cTn id="113" presetID="64" presetClass="path" presetSubtype="0" decel="100000" fill="hold" grpId="1" nodeType="withEffect">
                                  <p:stCondLst>
                                    <p:cond delay="1400"/>
                                  </p:stCondLst>
                                  <p:childTnLst>
                                    <p:animMotion origin="layout" path="M -2.29167E-6 0.06991 L -2.29167E-6 -3.7037E-6 " pathEditMode="relative" rAng="0" ptsTypes="AA">
                                      <p:cBhvr>
                                        <p:cTn id="114" dur="500" fill="hold"/>
                                        <p:tgtEl>
                                          <p:spTgt spid="78"/>
                                        </p:tgtEl>
                                        <p:attrNameLst>
                                          <p:attrName>ppt_x</p:attrName>
                                          <p:attrName>ppt_y</p:attrName>
                                        </p:attrNameLst>
                                      </p:cBhvr>
                                      <p:rCtr x="0" y="-3495"/>
                                    </p:animMotion>
                                  </p:childTnLst>
                                </p:cTn>
                              </p:par>
                              <p:par>
                                <p:cTn id="115" presetID="10" presetClass="entr" presetSubtype="0" fill="hold" grpId="0" nodeType="withEffect">
                                  <p:stCondLst>
                                    <p:cond delay="1400"/>
                                  </p:stCondLst>
                                  <p:childTnLst>
                                    <p:set>
                                      <p:cBhvr>
                                        <p:cTn id="116" dur="1" fill="hold">
                                          <p:stCondLst>
                                            <p:cond delay="0"/>
                                          </p:stCondLst>
                                        </p:cTn>
                                        <p:tgtEl>
                                          <p:spTgt spid="76"/>
                                        </p:tgtEl>
                                        <p:attrNameLst>
                                          <p:attrName>style.visibility</p:attrName>
                                        </p:attrNameLst>
                                      </p:cBhvr>
                                      <p:to>
                                        <p:strVal val="visible"/>
                                      </p:to>
                                    </p:set>
                                    <p:animEffect transition="in" filter="fade">
                                      <p:cBhvr>
                                        <p:cTn id="117" dur="500"/>
                                        <p:tgtEl>
                                          <p:spTgt spid="76"/>
                                        </p:tgtEl>
                                      </p:cBhvr>
                                    </p:animEffect>
                                  </p:childTnLst>
                                </p:cTn>
                              </p:par>
                              <p:par>
                                <p:cTn id="118" presetID="64" presetClass="path" presetSubtype="0" decel="100000" fill="hold" grpId="1" nodeType="withEffect">
                                  <p:stCondLst>
                                    <p:cond delay="1400"/>
                                  </p:stCondLst>
                                  <p:childTnLst>
                                    <p:animMotion origin="layout" path="M -2.29167E-6 0.06991 L -2.29167E-6 -3.7037E-6 " pathEditMode="relative" rAng="0" ptsTypes="AA">
                                      <p:cBhvr>
                                        <p:cTn id="119" dur="500" fill="hold"/>
                                        <p:tgtEl>
                                          <p:spTgt spid="76"/>
                                        </p:tgtEl>
                                        <p:attrNameLst>
                                          <p:attrName>ppt_x</p:attrName>
                                          <p:attrName>ppt_y</p:attrName>
                                        </p:attrNameLst>
                                      </p:cBhvr>
                                      <p:rCtr x="0" y="-3495"/>
                                    </p:animMotion>
                                  </p:childTnLst>
                                </p:cTn>
                              </p:par>
                              <p:par>
                                <p:cTn id="120" presetID="10" presetClass="entr" presetSubtype="0" fill="hold" grpId="0" nodeType="withEffect">
                                  <p:stCondLst>
                                    <p:cond delay="1400"/>
                                  </p:stCondLst>
                                  <p:childTnLst>
                                    <p:set>
                                      <p:cBhvr>
                                        <p:cTn id="121" dur="1" fill="hold">
                                          <p:stCondLst>
                                            <p:cond delay="0"/>
                                          </p:stCondLst>
                                        </p:cTn>
                                        <p:tgtEl>
                                          <p:spTgt spid="77"/>
                                        </p:tgtEl>
                                        <p:attrNameLst>
                                          <p:attrName>style.visibility</p:attrName>
                                        </p:attrNameLst>
                                      </p:cBhvr>
                                      <p:to>
                                        <p:strVal val="visible"/>
                                      </p:to>
                                    </p:set>
                                    <p:animEffect transition="in" filter="fade">
                                      <p:cBhvr>
                                        <p:cTn id="122" dur="500"/>
                                        <p:tgtEl>
                                          <p:spTgt spid="77"/>
                                        </p:tgtEl>
                                      </p:cBhvr>
                                    </p:animEffect>
                                  </p:childTnLst>
                                </p:cTn>
                              </p:par>
                              <p:par>
                                <p:cTn id="123" presetID="64" presetClass="path" presetSubtype="0" decel="100000" fill="hold" grpId="1" nodeType="withEffect">
                                  <p:stCondLst>
                                    <p:cond delay="1400"/>
                                  </p:stCondLst>
                                  <p:childTnLst>
                                    <p:animMotion origin="layout" path="M -2.29167E-6 0.06991 L -2.29167E-6 -3.7037E-6 " pathEditMode="relative" rAng="0" ptsTypes="AA">
                                      <p:cBhvr>
                                        <p:cTn id="124" dur="500" fill="hold"/>
                                        <p:tgtEl>
                                          <p:spTgt spid="77"/>
                                        </p:tgtEl>
                                        <p:attrNameLst>
                                          <p:attrName>ppt_x</p:attrName>
                                          <p:attrName>ppt_y</p:attrName>
                                        </p:attrNameLst>
                                      </p:cBhvr>
                                      <p:rCtr x="0" y="-34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 grpId="0" animBg="1"/>
      <p:bldP spid="217" grpId="1" animBg="1"/>
      <p:bldP spid="4" grpId="0"/>
      <p:bldP spid="4" grpId="1"/>
      <p:bldP spid="13" grpId="0">
        <p:tmplLst>
          <p:tmpl>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3" grpId="1">
        <p:tmplLst>
          <p:tmpl>
            <p:tnLst>
              <p:par>
                <p:cTn presetID="64" presetClass="path" presetSubtype="0" decel="100000" fill="hold" nodeType="withEffect">
                  <p:stCondLst>
                    <p:cond delay="0"/>
                  </p:stCondLst>
                  <p:childTnLst>
                    <p:animMotion origin="layout" path="M -2.29167E-6 0.06991 L -2.29167E-6 -3.7037E-6 " pathEditMode="relative" rAng="0" ptsTypes="AA">
                      <p:cBhvr>
                        <p:cTn dur="500" fill="hold"/>
                        <p:tgtEl>
                          <p:spTgt spid="13"/>
                        </p:tgtEl>
                        <p:attrNameLst>
                          <p:attrName>ppt_x</p:attrName>
                          <p:attrName>ppt_y</p:attrName>
                        </p:attrNameLst>
                      </p:cBhvr>
                      <p:rCtr x="0" y="-3495"/>
                    </p:animMotion>
                  </p:childTnLst>
                </p:cTn>
              </p:par>
            </p:tnLst>
          </p:tmpl>
        </p:tmplLst>
      </p:bldP>
      <p:bldP spid="58" grpId="0" animBg="1"/>
      <p:bldP spid="58" grpId="1" animBg="1"/>
      <p:bldP spid="59" grpId="0"/>
      <p:bldP spid="59" grpId="1"/>
      <p:bldP spid="60" grpId="0">
        <p:tmplLst>
          <p:tmpl>
            <p:tnLst>
              <p:par>
                <p:cTn presetID="10" presetClass="entr" presetSubtype="0" fill="hold" nodeType="withEffect">
                  <p:stCondLst>
                    <p:cond delay="200"/>
                  </p:stCondLst>
                  <p:childTnLst>
                    <p:set>
                      <p:cBhvr>
                        <p:cTn dur="1" fill="hold">
                          <p:stCondLst>
                            <p:cond delay="0"/>
                          </p:stCondLst>
                        </p:cTn>
                        <p:tgtEl>
                          <p:spTgt spid="60"/>
                        </p:tgtEl>
                        <p:attrNameLst>
                          <p:attrName>style.visibility</p:attrName>
                        </p:attrNameLst>
                      </p:cBhvr>
                      <p:to>
                        <p:strVal val="visible"/>
                      </p:to>
                    </p:set>
                    <p:animEffect transition="in" filter="fade">
                      <p:cBhvr>
                        <p:cTn dur="500"/>
                        <p:tgtEl>
                          <p:spTgt spid="60"/>
                        </p:tgtEl>
                      </p:cBhvr>
                    </p:animEffect>
                  </p:childTnLst>
                </p:cTn>
              </p:par>
            </p:tnLst>
          </p:tmpl>
        </p:tmplLst>
      </p:bldP>
      <p:bldP spid="60" grpId="1">
        <p:tmplLst>
          <p:tmpl>
            <p:tnLst>
              <p:par>
                <p:cTn presetID="64" presetClass="path" presetSubtype="0" decel="100000" fill="hold" nodeType="withEffect">
                  <p:stCondLst>
                    <p:cond delay="200"/>
                  </p:stCondLst>
                  <p:childTnLst>
                    <p:animMotion origin="layout" path="M -2.29167E-6 0.06991 L -2.29167E-6 -3.7037E-6 " pathEditMode="relative" rAng="0" ptsTypes="AA">
                      <p:cBhvr>
                        <p:cTn dur="500" fill="hold"/>
                        <p:tgtEl>
                          <p:spTgt spid="60"/>
                        </p:tgtEl>
                        <p:attrNameLst>
                          <p:attrName>ppt_x</p:attrName>
                          <p:attrName>ppt_y</p:attrName>
                        </p:attrNameLst>
                      </p:cBhvr>
                      <p:rCtr x="0" y="-3495"/>
                    </p:animMotion>
                  </p:childTnLst>
                </p:cTn>
              </p:par>
            </p:tnLst>
          </p:tmpl>
        </p:tmplLst>
      </p:bldP>
      <p:bldP spid="61" grpId="0" animBg="1"/>
      <p:bldP spid="61" grpId="1" animBg="1"/>
      <p:bldP spid="62" grpId="0"/>
      <p:bldP spid="62" grpId="1"/>
      <p:bldP spid="63" grpId="0">
        <p:tmplLst>
          <p:tmpl>
            <p:tnLst>
              <p:par>
                <p:cTn presetID="10" presetClass="entr" presetSubtype="0" fill="hold" nodeType="withEffect">
                  <p:stCondLst>
                    <p:cond delay="400"/>
                  </p:stCondLst>
                  <p:childTnLst>
                    <p:set>
                      <p:cBhvr>
                        <p:cTn dur="1" fill="hold">
                          <p:stCondLst>
                            <p:cond delay="0"/>
                          </p:stCondLst>
                        </p:cTn>
                        <p:tgtEl>
                          <p:spTgt spid="63"/>
                        </p:tgtEl>
                        <p:attrNameLst>
                          <p:attrName>style.visibility</p:attrName>
                        </p:attrNameLst>
                      </p:cBhvr>
                      <p:to>
                        <p:strVal val="visible"/>
                      </p:to>
                    </p:set>
                    <p:animEffect transition="in" filter="fade">
                      <p:cBhvr>
                        <p:cTn dur="500"/>
                        <p:tgtEl>
                          <p:spTgt spid="63"/>
                        </p:tgtEl>
                      </p:cBhvr>
                    </p:animEffect>
                  </p:childTnLst>
                </p:cTn>
              </p:par>
            </p:tnLst>
          </p:tmpl>
        </p:tmplLst>
      </p:bldP>
      <p:bldP spid="63" grpId="1">
        <p:tmplLst>
          <p:tmpl>
            <p:tnLst>
              <p:par>
                <p:cTn presetID="64" presetClass="path" presetSubtype="0" decel="100000" fill="hold" nodeType="withEffect">
                  <p:stCondLst>
                    <p:cond delay="400"/>
                  </p:stCondLst>
                  <p:childTnLst>
                    <p:animMotion origin="layout" path="M -2.29167E-6 0.06991 L -2.29167E-6 -3.7037E-6 " pathEditMode="relative" rAng="0" ptsTypes="AA">
                      <p:cBhvr>
                        <p:cTn dur="500" fill="hold"/>
                        <p:tgtEl>
                          <p:spTgt spid="63"/>
                        </p:tgtEl>
                        <p:attrNameLst>
                          <p:attrName>ppt_x</p:attrName>
                          <p:attrName>ppt_y</p:attrName>
                        </p:attrNameLst>
                      </p:cBhvr>
                      <p:rCtr x="0" y="-3495"/>
                    </p:animMotion>
                  </p:childTnLst>
                </p:cTn>
              </p:par>
            </p:tnLst>
          </p:tmpl>
        </p:tmplLst>
      </p:bldP>
      <p:bldP spid="64" grpId="0" animBg="1"/>
      <p:bldP spid="64" grpId="1" animBg="1"/>
      <p:bldP spid="65" grpId="0"/>
      <p:bldP spid="65" grpId="1"/>
      <p:bldP spid="66" grpId="0">
        <p:tmplLst>
          <p:tmpl>
            <p:tnLst>
              <p:par>
                <p:cTn presetID="10" presetClass="entr" presetSubtype="0" fill="hold" nodeType="withEffect">
                  <p:stCondLst>
                    <p:cond delay="600"/>
                  </p:stCondLst>
                  <p:childTnLst>
                    <p:set>
                      <p:cBhvr>
                        <p:cTn dur="1" fill="hold">
                          <p:stCondLst>
                            <p:cond delay="0"/>
                          </p:stCondLst>
                        </p:cTn>
                        <p:tgtEl>
                          <p:spTgt spid="66"/>
                        </p:tgtEl>
                        <p:attrNameLst>
                          <p:attrName>style.visibility</p:attrName>
                        </p:attrNameLst>
                      </p:cBhvr>
                      <p:to>
                        <p:strVal val="visible"/>
                      </p:to>
                    </p:set>
                    <p:animEffect transition="in" filter="fade">
                      <p:cBhvr>
                        <p:cTn dur="500"/>
                        <p:tgtEl>
                          <p:spTgt spid="66"/>
                        </p:tgtEl>
                      </p:cBhvr>
                    </p:animEffect>
                  </p:childTnLst>
                </p:cTn>
              </p:par>
            </p:tnLst>
          </p:tmpl>
        </p:tmplLst>
      </p:bldP>
      <p:bldP spid="66" grpId="1">
        <p:tmplLst>
          <p:tmpl>
            <p:tnLst>
              <p:par>
                <p:cTn presetID="64" presetClass="path" presetSubtype="0" decel="100000" fill="hold" nodeType="withEffect">
                  <p:stCondLst>
                    <p:cond delay="600"/>
                  </p:stCondLst>
                  <p:childTnLst>
                    <p:animMotion origin="layout" path="M -2.29167E-6 0.06991 L -2.29167E-6 -3.7037E-6 " pathEditMode="relative" rAng="0" ptsTypes="AA">
                      <p:cBhvr>
                        <p:cTn dur="500" fill="hold"/>
                        <p:tgtEl>
                          <p:spTgt spid="66"/>
                        </p:tgtEl>
                        <p:attrNameLst>
                          <p:attrName>ppt_x</p:attrName>
                          <p:attrName>ppt_y</p:attrName>
                        </p:attrNameLst>
                      </p:cBhvr>
                      <p:rCtr x="0" y="-3495"/>
                    </p:animMotion>
                  </p:childTnLst>
                </p:cTn>
              </p:par>
            </p:tnLst>
          </p:tmpl>
        </p:tmplLst>
      </p:bldP>
      <p:bldP spid="67" grpId="0" animBg="1"/>
      <p:bldP spid="67" grpId="1" animBg="1"/>
      <p:bldP spid="68" grpId="0"/>
      <p:bldP spid="68" grpId="1"/>
      <p:bldP spid="69" grpId="0">
        <p:tmplLst>
          <p:tmpl>
            <p:tnLst>
              <p:par>
                <p:cTn presetID="10" presetClass="entr" presetSubtype="0" fill="hold" nodeType="withEffect">
                  <p:stCondLst>
                    <p:cond delay="800"/>
                  </p:stCondLst>
                  <p:childTnLst>
                    <p:set>
                      <p:cBhvr>
                        <p:cTn dur="1" fill="hold">
                          <p:stCondLst>
                            <p:cond delay="0"/>
                          </p:stCondLst>
                        </p:cTn>
                        <p:tgtEl>
                          <p:spTgt spid="69"/>
                        </p:tgtEl>
                        <p:attrNameLst>
                          <p:attrName>style.visibility</p:attrName>
                        </p:attrNameLst>
                      </p:cBhvr>
                      <p:to>
                        <p:strVal val="visible"/>
                      </p:to>
                    </p:set>
                    <p:animEffect transition="in" filter="fade">
                      <p:cBhvr>
                        <p:cTn dur="500"/>
                        <p:tgtEl>
                          <p:spTgt spid="69"/>
                        </p:tgtEl>
                      </p:cBhvr>
                    </p:animEffect>
                  </p:childTnLst>
                </p:cTn>
              </p:par>
            </p:tnLst>
          </p:tmpl>
        </p:tmplLst>
      </p:bldP>
      <p:bldP spid="69" grpId="1">
        <p:tmplLst>
          <p:tmpl>
            <p:tnLst>
              <p:par>
                <p:cTn presetID="64" presetClass="path" presetSubtype="0" decel="100000" fill="hold" nodeType="withEffect">
                  <p:stCondLst>
                    <p:cond delay="800"/>
                  </p:stCondLst>
                  <p:childTnLst>
                    <p:animMotion origin="layout" path="M -2.29167E-6 0.06991 L -2.29167E-6 -3.7037E-6 " pathEditMode="relative" rAng="0" ptsTypes="AA">
                      <p:cBhvr>
                        <p:cTn dur="500" fill="hold"/>
                        <p:tgtEl>
                          <p:spTgt spid="69"/>
                        </p:tgtEl>
                        <p:attrNameLst>
                          <p:attrName>ppt_x</p:attrName>
                          <p:attrName>ppt_y</p:attrName>
                        </p:attrNameLst>
                      </p:cBhvr>
                      <p:rCtr x="0" y="-3495"/>
                    </p:animMotion>
                  </p:childTnLst>
                </p:cTn>
              </p:par>
            </p:tnLst>
          </p:tmpl>
        </p:tmplLst>
      </p:bldP>
      <p:bldP spid="70" grpId="0" animBg="1"/>
      <p:bldP spid="70" grpId="1" animBg="1"/>
      <p:bldP spid="71" grpId="0"/>
      <p:bldP spid="71" grpId="1"/>
      <p:bldP spid="72" grpId="0">
        <p:tmplLst>
          <p:tmpl>
            <p:tnLst>
              <p:par>
                <p:cTn presetID="10" presetClass="entr" presetSubtype="0" fill="hold" nodeType="withEffect">
                  <p:stCondLst>
                    <p:cond delay="1000"/>
                  </p:stCondLst>
                  <p:childTnLst>
                    <p:set>
                      <p:cBhvr>
                        <p:cTn dur="1" fill="hold">
                          <p:stCondLst>
                            <p:cond delay="0"/>
                          </p:stCondLst>
                        </p:cTn>
                        <p:tgtEl>
                          <p:spTgt spid="72"/>
                        </p:tgtEl>
                        <p:attrNameLst>
                          <p:attrName>style.visibility</p:attrName>
                        </p:attrNameLst>
                      </p:cBhvr>
                      <p:to>
                        <p:strVal val="visible"/>
                      </p:to>
                    </p:set>
                    <p:animEffect transition="in" filter="fade">
                      <p:cBhvr>
                        <p:cTn dur="500"/>
                        <p:tgtEl>
                          <p:spTgt spid="72"/>
                        </p:tgtEl>
                      </p:cBhvr>
                    </p:animEffect>
                  </p:childTnLst>
                </p:cTn>
              </p:par>
            </p:tnLst>
          </p:tmpl>
        </p:tmplLst>
      </p:bldP>
      <p:bldP spid="72" grpId="1">
        <p:tmplLst>
          <p:tmpl>
            <p:tnLst>
              <p:par>
                <p:cTn presetID="64" presetClass="path" presetSubtype="0" decel="100000" fill="hold" nodeType="withEffect">
                  <p:stCondLst>
                    <p:cond delay="1000"/>
                  </p:stCondLst>
                  <p:childTnLst>
                    <p:animMotion origin="layout" path="M -2.29167E-6 0.06991 L -2.29167E-6 -3.7037E-6 " pathEditMode="relative" rAng="0" ptsTypes="AA">
                      <p:cBhvr>
                        <p:cTn dur="500" fill="hold"/>
                        <p:tgtEl>
                          <p:spTgt spid="72"/>
                        </p:tgtEl>
                        <p:attrNameLst>
                          <p:attrName>ppt_x</p:attrName>
                          <p:attrName>ppt_y</p:attrName>
                        </p:attrNameLst>
                      </p:cBhvr>
                      <p:rCtr x="0" y="-3495"/>
                    </p:animMotion>
                  </p:childTnLst>
                </p:cTn>
              </p:par>
            </p:tnLst>
          </p:tmpl>
        </p:tmplLst>
      </p:bldP>
      <p:bldP spid="73" grpId="0" animBg="1"/>
      <p:bldP spid="73" grpId="1" animBg="1"/>
      <p:bldP spid="74" grpId="0"/>
      <p:bldP spid="74" grpId="1"/>
      <p:bldP spid="75" grpId="0">
        <p:tmplLst>
          <p:tmpl>
            <p:tnLst>
              <p:par>
                <p:cTn presetID="10" presetClass="entr" presetSubtype="0" fill="hold" nodeType="withEffect">
                  <p:stCondLst>
                    <p:cond delay="1200"/>
                  </p:stCondLst>
                  <p:childTnLst>
                    <p:set>
                      <p:cBhvr>
                        <p:cTn dur="1" fill="hold">
                          <p:stCondLst>
                            <p:cond delay="0"/>
                          </p:stCondLst>
                        </p:cTn>
                        <p:tgtEl>
                          <p:spTgt spid="75"/>
                        </p:tgtEl>
                        <p:attrNameLst>
                          <p:attrName>style.visibility</p:attrName>
                        </p:attrNameLst>
                      </p:cBhvr>
                      <p:to>
                        <p:strVal val="visible"/>
                      </p:to>
                    </p:set>
                    <p:animEffect transition="in" filter="fade">
                      <p:cBhvr>
                        <p:cTn dur="500"/>
                        <p:tgtEl>
                          <p:spTgt spid="75"/>
                        </p:tgtEl>
                      </p:cBhvr>
                    </p:animEffect>
                  </p:childTnLst>
                </p:cTn>
              </p:par>
            </p:tnLst>
          </p:tmpl>
        </p:tmplLst>
      </p:bldP>
      <p:bldP spid="75" grpId="1">
        <p:tmplLst>
          <p:tmpl>
            <p:tnLst>
              <p:par>
                <p:cTn presetID="64" presetClass="path" presetSubtype="0" decel="100000" fill="hold" nodeType="withEffect">
                  <p:stCondLst>
                    <p:cond delay="1200"/>
                  </p:stCondLst>
                  <p:childTnLst>
                    <p:animMotion origin="layout" path="M -2.29167E-6 0.06991 L -2.29167E-6 -3.7037E-6 " pathEditMode="relative" rAng="0" ptsTypes="AA">
                      <p:cBhvr>
                        <p:cTn dur="500" fill="hold"/>
                        <p:tgtEl>
                          <p:spTgt spid="75"/>
                        </p:tgtEl>
                        <p:attrNameLst>
                          <p:attrName>ppt_x</p:attrName>
                          <p:attrName>ppt_y</p:attrName>
                        </p:attrNameLst>
                      </p:cBhvr>
                      <p:rCtr x="0" y="-3495"/>
                    </p:animMotion>
                  </p:childTnLst>
                </p:cTn>
              </p:par>
            </p:tnLst>
          </p:tmpl>
        </p:tmplLst>
      </p:bldP>
      <p:bldP spid="76" grpId="0" animBg="1"/>
      <p:bldP spid="76" grpId="1" animBg="1"/>
      <p:bldP spid="77" grpId="0"/>
      <p:bldP spid="77" grpId="1"/>
      <p:bldP spid="78" grpId="0">
        <p:tmplLst>
          <p:tmpl>
            <p:tnLst>
              <p:par>
                <p:cTn presetID="10" presetClass="entr" presetSubtype="0" fill="hold" nodeType="withEffect">
                  <p:stCondLst>
                    <p:cond delay="1400"/>
                  </p:stCondLst>
                  <p:childTnLst>
                    <p:set>
                      <p:cBhvr>
                        <p:cTn dur="1" fill="hold">
                          <p:stCondLst>
                            <p:cond delay="0"/>
                          </p:stCondLst>
                        </p:cTn>
                        <p:tgtEl>
                          <p:spTgt spid="78"/>
                        </p:tgtEl>
                        <p:attrNameLst>
                          <p:attrName>style.visibility</p:attrName>
                        </p:attrNameLst>
                      </p:cBhvr>
                      <p:to>
                        <p:strVal val="visible"/>
                      </p:to>
                    </p:set>
                    <p:animEffect transition="in" filter="fade">
                      <p:cBhvr>
                        <p:cTn dur="500"/>
                        <p:tgtEl>
                          <p:spTgt spid="78"/>
                        </p:tgtEl>
                      </p:cBhvr>
                    </p:animEffect>
                  </p:childTnLst>
                </p:cTn>
              </p:par>
            </p:tnLst>
          </p:tmpl>
        </p:tmplLst>
      </p:bldP>
      <p:bldP spid="78" grpId="1">
        <p:tmplLst>
          <p:tmpl>
            <p:tnLst>
              <p:par>
                <p:cTn presetID="64" presetClass="path" presetSubtype="0" decel="100000" fill="hold" nodeType="withEffect">
                  <p:stCondLst>
                    <p:cond delay="1400"/>
                  </p:stCondLst>
                  <p:childTnLst>
                    <p:animMotion origin="layout" path="M -2.29167E-6 0.06991 L -2.29167E-6 -3.7037E-6 " pathEditMode="relative" rAng="0" ptsTypes="AA">
                      <p:cBhvr>
                        <p:cTn dur="500" fill="hold"/>
                        <p:tgtEl>
                          <p:spTgt spid="78"/>
                        </p:tgtEl>
                        <p:attrNameLst>
                          <p:attrName>ppt_x</p:attrName>
                          <p:attrName>ppt_y</p:attrName>
                        </p:attrNameLst>
                      </p:cBhvr>
                      <p:rCtr x="0" y="-3495"/>
                    </p:animMotion>
                  </p:childTnLst>
                </p:cTn>
              </p:par>
            </p:tnLst>
          </p:tmpl>
        </p:tmplLst>
      </p:bldP>
    </p:bldLst>
  </p:timing>
  <p:extLst>
    <p:ext uri="{DCECCB84-F9BA-43D5-87BE-67443E8EF086}">
      <p15:sldGuideLst xmlns:p15="http://schemas.microsoft.com/office/powerpoint/2012/main">
        <p15:guide id="1" userDrawn="1">
          <p15:clr>
            <a:srgbClr val="FBAE40"/>
          </p15:clr>
        </p15:guide>
        <p15:guide id="2" pos="7680" userDrawn="1">
          <p15:clr>
            <a:srgbClr val="FBAE40"/>
          </p15:clr>
        </p15:guide>
        <p15:guide id="3" pos="816" userDrawn="1">
          <p15:clr>
            <a:srgbClr val="FBAE40"/>
          </p15:clr>
        </p15:guide>
        <p15:guide id="4" pos="2143" userDrawn="1">
          <p15:clr>
            <a:srgbClr val="FBAE40"/>
          </p15:clr>
        </p15:guide>
        <p15:guide id="5" pos="3471" userDrawn="1">
          <p15:clr>
            <a:srgbClr val="FBAE40"/>
          </p15:clr>
        </p15:guide>
        <p15:guide id="6" pos="4798" userDrawn="1">
          <p15:clr>
            <a:srgbClr val="FBAE40"/>
          </p15:clr>
        </p15:guide>
        <p15:guide id="7" pos="6131" userDrawn="1">
          <p15:clr>
            <a:srgbClr val="FBAE40"/>
          </p15:clr>
        </p15:guide>
        <p15:guide id="8" pos="7453" userDrawn="1">
          <p15:clr>
            <a:srgbClr val="FBAE40"/>
          </p15:clr>
        </p15:guide>
        <p15:guide id="9" orient="horz" userDrawn="1">
          <p15:clr>
            <a:srgbClr val="FBAE40"/>
          </p15:clr>
        </p15:guide>
        <p15:guide id="10" orient="horz" pos="4320" userDrawn="1">
          <p15:clr>
            <a:srgbClr val="FBAE40"/>
          </p15:clr>
        </p15:guide>
        <p15:guide id="11" orient="horz" pos="226" userDrawn="1">
          <p15:clr>
            <a:srgbClr val="FBAE40"/>
          </p15:clr>
        </p15:guide>
        <p15:guide id="12" orient="horz" pos="1193" userDrawn="1">
          <p15:clr>
            <a:srgbClr val="FBAE40"/>
          </p15:clr>
        </p15:guide>
        <p15:guide id="13" orient="horz" pos="2160" userDrawn="1">
          <p15:clr>
            <a:srgbClr val="FBAE40"/>
          </p15:clr>
        </p15:guide>
        <p15:guide id="14" orient="horz" pos="3090" userDrawn="1">
          <p15:clr>
            <a:srgbClr val="FBAE40"/>
          </p15:clr>
        </p15:guide>
        <p15:guide id="15" orient="horz" pos="4093" userDrawn="1">
          <p15:clr>
            <a:srgbClr val="FBAE40"/>
          </p15:clr>
        </p15:guide>
        <p15:guide id="16" pos="592"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Charts + text boxes">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A42BF5-4D35-400E-9752-87AA96593615}"/>
              </a:ext>
            </a:extLst>
          </p:cNvPr>
          <p:cNvSpPr>
            <a:spLocks noGrp="1"/>
          </p:cNvSpPr>
          <p:nvPr>
            <p:ph type="title"/>
          </p:nvPr>
        </p:nvSpPr>
        <p:spPr>
          <a:xfrm>
            <a:off x="1304925" y="371475"/>
            <a:ext cx="10515600" cy="591797"/>
          </a:xfrm>
          <a:prstGeom prst="rect">
            <a:avLst/>
          </a:prstGeom>
        </p:spPr>
        <p:txBody>
          <a:bodyPr lIns="0" anchor="ctr">
            <a:normAutofit/>
          </a:bodyPr>
          <a:lstStyle>
            <a:lvl1pPr marL="0" algn="l" defTabSz="914400" rtl="0" eaLnBrk="1" latinLnBrk="0" hangingPunct="1">
              <a:defRPr lang="en-GB" sz="2800" kern="1200" dirty="0">
                <a:solidFill>
                  <a:schemeClr val="tx1"/>
                </a:solidFill>
                <a:latin typeface="Red Hat Display Black" panose="02010A03040201060303" pitchFamily="2" charset="0"/>
                <a:ea typeface="+mn-ea"/>
                <a:cs typeface="+mn-cs"/>
              </a:defRPr>
            </a:lvl1pPr>
          </a:lstStyle>
          <a:p>
            <a:r>
              <a:rPr lang="en-US"/>
              <a:t>Click to edit Master title style</a:t>
            </a:r>
            <a:endParaRPr lang="en-GB"/>
          </a:p>
        </p:txBody>
      </p:sp>
      <p:sp>
        <p:nvSpPr>
          <p:cNvPr id="7" name="Subtitle 2">
            <a:extLst>
              <a:ext uri="{FF2B5EF4-FFF2-40B4-BE49-F238E27FC236}">
                <a16:creationId xmlns:a16="http://schemas.microsoft.com/office/drawing/2014/main" id="{163118F0-EDF2-416C-A77C-09D9DF8EABD7}"/>
              </a:ext>
            </a:extLst>
          </p:cNvPr>
          <p:cNvSpPr>
            <a:spLocks noGrp="1"/>
          </p:cNvSpPr>
          <p:nvPr>
            <p:ph type="subTitle" idx="1"/>
          </p:nvPr>
        </p:nvSpPr>
        <p:spPr>
          <a:xfrm>
            <a:off x="1304925" y="988672"/>
            <a:ext cx="10515600" cy="368855"/>
          </a:xfrm>
          <a:prstGeom prst="rect">
            <a:avLst/>
          </a:prstGeom>
        </p:spPr>
        <p:txBody>
          <a:bodyPr lIns="0" anchor="ctr"/>
          <a:lstStyle>
            <a:lvl1pPr marL="0" indent="0" algn="l" defTabSz="914400" rtl="0" eaLnBrk="1" latinLnBrk="0" hangingPunct="1">
              <a:buNone/>
              <a:defRPr lang="en-GB" sz="2000" b="0" i="0" kern="1200" dirty="0">
                <a:solidFill>
                  <a:schemeClr val="tx1"/>
                </a:solidFill>
                <a:effectLst/>
                <a:latin typeface="Red Hat Text" panose="02010503040201060303"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Chart Placeholder 3">
            <a:extLst>
              <a:ext uri="{FF2B5EF4-FFF2-40B4-BE49-F238E27FC236}">
                <a16:creationId xmlns:a16="http://schemas.microsoft.com/office/drawing/2014/main" id="{013F6ED4-30E4-40A6-97ED-A1A71E24A2AF}"/>
              </a:ext>
            </a:extLst>
          </p:cNvPr>
          <p:cNvSpPr>
            <a:spLocks noGrp="1"/>
          </p:cNvSpPr>
          <p:nvPr>
            <p:ph type="chart" sz="quarter" idx="10" hasCustomPrompt="1"/>
          </p:nvPr>
        </p:nvSpPr>
        <p:spPr>
          <a:xfrm>
            <a:off x="1295401" y="1893888"/>
            <a:ext cx="5123506" cy="2596631"/>
          </a:xfrm>
          <a:prstGeom prst="rect">
            <a:avLst/>
          </a:prstGeom>
        </p:spPr>
        <p:txBody>
          <a:bodyPr anchor="ctr"/>
          <a:lstStyle>
            <a:lvl1pPr marL="0" indent="0" algn="ctr">
              <a:buNone/>
              <a:defRPr sz="2400"/>
            </a:lvl1pPr>
          </a:lstStyle>
          <a:p>
            <a:r>
              <a:rPr lang="en-US"/>
              <a:t>Click to insert chart</a:t>
            </a:r>
            <a:endParaRPr lang="en-GB"/>
          </a:p>
        </p:txBody>
      </p:sp>
      <p:sp>
        <p:nvSpPr>
          <p:cNvPr id="10" name="Chart Placeholder 3">
            <a:extLst>
              <a:ext uri="{FF2B5EF4-FFF2-40B4-BE49-F238E27FC236}">
                <a16:creationId xmlns:a16="http://schemas.microsoft.com/office/drawing/2014/main" id="{EC14BFA2-37DF-4C05-B31F-ABB1B4A3530A}"/>
              </a:ext>
            </a:extLst>
          </p:cNvPr>
          <p:cNvSpPr>
            <a:spLocks noGrp="1"/>
          </p:cNvSpPr>
          <p:nvPr>
            <p:ph type="chart" sz="quarter" idx="11" hasCustomPrompt="1"/>
          </p:nvPr>
        </p:nvSpPr>
        <p:spPr>
          <a:xfrm>
            <a:off x="6708132" y="1893888"/>
            <a:ext cx="5123506" cy="2596631"/>
          </a:xfrm>
          <a:prstGeom prst="rect">
            <a:avLst/>
          </a:prstGeom>
        </p:spPr>
        <p:txBody>
          <a:bodyPr anchor="ctr"/>
          <a:lstStyle>
            <a:lvl1pPr marL="0" indent="0" algn="ctr">
              <a:buNone/>
              <a:defRPr sz="2400"/>
            </a:lvl1pPr>
          </a:lstStyle>
          <a:p>
            <a:r>
              <a:rPr lang="en-US"/>
              <a:t>Click to insert chart</a:t>
            </a:r>
            <a:endParaRPr lang="en-GB"/>
          </a:p>
        </p:txBody>
      </p:sp>
      <p:sp>
        <p:nvSpPr>
          <p:cNvPr id="12" name="Text Placeholder 12">
            <a:extLst>
              <a:ext uri="{FF2B5EF4-FFF2-40B4-BE49-F238E27FC236}">
                <a16:creationId xmlns:a16="http://schemas.microsoft.com/office/drawing/2014/main" id="{62B41930-A881-4A41-B49A-ED16A7427228}"/>
              </a:ext>
            </a:extLst>
          </p:cNvPr>
          <p:cNvSpPr>
            <a:spLocks noGrp="1"/>
          </p:cNvSpPr>
          <p:nvPr>
            <p:ph type="body" sz="quarter" idx="14" hasCustomPrompt="1"/>
          </p:nvPr>
        </p:nvSpPr>
        <p:spPr>
          <a:xfrm>
            <a:off x="1295401" y="4962524"/>
            <a:ext cx="5141614" cy="1535113"/>
          </a:xfrm>
          <a:prstGeom prst="rect">
            <a:avLst/>
          </a:prstGeom>
        </p:spPr>
        <p:txBody>
          <a:bodyPr anchor="t">
            <a:normAutofit/>
          </a:bodyPr>
          <a:lstStyle>
            <a:lvl1pPr marL="285750" indent="-285750">
              <a:buFont typeface="Arial" panose="020B0604020202020204" pitchFamily="34" charset="0"/>
              <a:buChar char="•"/>
              <a:defRPr sz="1800">
                <a:latin typeface="+mn-lt"/>
              </a:defRPr>
            </a:lvl1pPr>
            <a:lvl2pPr marL="457200" indent="0">
              <a:buNone/>
              <a:defRPr/>
            </a:lvl2pPr>
          </a:lstStyle>
          <a:p>
            <a:pPr lvl="0"/>
            <a:r>
              <a:rPr lang="en-US"/>
              <a:t>Click to add text</a:t>
            </a:r>
          </a:p>
          <a:p>
            <a:pPr lvl="0"/>
            <a:r>
              <a:rPr lang="en-US"/>
              <a:t>Click to add text</a:t>
            </a:r>
          </a:p>
          <a:p>
            <a:pPr lvl="0"/>
            <a:r>
              <a:rPr lang="en-US"/>
              <a:t>Click to add text</a:t>
            </a:r>
          </a:p>
        </p:txBody>
      </p:sp>
      <p:sp>
        <p:nvSpPr>
          <p:cNvPr id="13" name="Text Placeholder 12">
            <a:extLst>
              <a:ext uri="{FF2B5EF4-FFF2-40B4-BE49-F238E27FC236}">
                <a16:creationId xmlns:a16="http://schemas.microsoft.com/office/drawing/2014/main" id="{A983A120-0BE9-43F2-92CB-5206BCC9D4D3}"/>
              </a:ext>
            </a:extLst>
          </p:cNvPr>
          <p:cNvSpPr>
            <a:spLocks noGrp="1"/>
          </p:cNvSpPr>
          <p:nvPr>
            <p:ph type="body" sz="quarter" idx="15" hasCustomPrompt="1"/>
          </p:nvPr>
        </p:nvSpPr>
        <p:spPr>
          <a:xfrm>
            <a:off x="6690024" y="4962524"/>
            <a:ext cx="5141614" cy="1535113"/>
          </a:xfrm>
          <a:prstGeom prst="rect">
            <a:avLst/>
          </a:prstGeom>
        </p:spPr>
        <p:txBody>
          <a:bodyPr anchor="t">
            <a:normAutofit/>
          </a:bodyPr>
          <a:lstStyle>
            <a:lvl1pPr marL="285750" indent="-285750">
              <a:buFont typeface="Arial" panose="020B0604020202020204" pitchFamily="34" charset="0"/>
              <a:buChar char="•"/>
              <a:defRPr sz="1800">
                <a:latin typeface="+mn-lt"/>
              </a:defRPr>
            </a:lvl1pPr>
            <a:lvl2pPr marL="457200" indent="0">
              <a:buNone/>
              <a:defRPr/>
            </a:lvl2pPr>
          </a:lstStyle>
          <a:p>
            <a:pPr lvl="0"/>
            <a:r>
              <a:rPr lang="en-US"/>
              <a:t>Click to add text</a:t>
            </a:r>
          </a:p>
          <a:p>
            <a:pPr lvl="0"/>
            <a:r>
              <a:rPr lang="en-US"/>
              <a:t>Click to add text</a:t>
            </a:r>
          </a:p>
          <a:p>
            <a:pPr lvl="0"/>
            <a:r>
              <a:rPr lang="en-US"/>
              <a:t>Click to add text</a:t>
            </a:r>
          </a:p>
        </p:txBody>
      </p:sp>
      <p:cxnSp>
        <p:nvCxnSpPr>
          <p:cNvPr id="14" name="Straight Connector 13">
            <a:extLst>
              <a:ext uri="{FF2B5EF4-FFF2-40B4-BE49-F238E27FC236}">
                <a16:creationId xmlns:a16="http://schemas.microsoft.com/office/drawing/2014/main" id="{2755F659-B7F7-4FCF-B3A3-8B367BD10519}"/>
              </a:ext>
            </a:extLst>
          </p:cNvPr>
          <p:cNvCxnSpPr/>
          <p:nvPr userDrawn="1"/>
        </p:nvCxnSpPr>
        <p:spPr>
          <a:xfrm>
            <a:off x="1295400" y="4744016"/>
            <a:ext cx="511445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62B3989-E5F5-4663-9E36-1033F497F48B}"/>
              </a:ext>
            </a:extLst>
          </p:cNvPr>
          <p:cNvCxnSpPr/>
          <p:nvPr userDrawn="1"/>
        </p:nvCxnSpPr>
        <p:spPr>
          <a:xfrm>
            <a:off x="6717185" y="4744016"/>
            <a:ext cx="511445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AC5734ED-5652-4F64-9500-B3CD1B50AAE7}"/>
              </a:ext>
            </a:extLst>
          </p:cNvPr>
          <p:cNvSpPr>
            <a:spLocks noGrp="1"/>
          </p:cNvSpPr>
          <p:nvPr>
            <p:ph type="sldNum" sz="quarter" idx="16"/>
          </p:nvPr>
        </p:nvSpPr>
        <p:spPr/>
        <p:txBody>
          <a:bodyPr/>
          <a:lstStyle/>
          <a:p>
            <a:fld id="{588EA2A4-1978-42F3-AED7-6E9164233BDC}" type="slidenum">
              <a:rPr lang="en-GB" smtClean="0"/>
              <a:pPr/>
              <a:t>‹Nr.›</a:t>
            </a:fld>
            <a:endParaRPr lang="en-GB"/>
          </a:p>
        </p:txBody>
      </p:sp>
      <p:grpSp>
        <p:nvGrpSpPr>
          <p:cNvPr id="16" name="Group 15">
            <a:extLst>
              <a:ext uri="{FF2B5EF4-FFF2-40B4-BE49-F238E27FC236}">
                <a16:creationId xmlns:a16="http://schemas.microsoft.com/office/drawing/2014/main" id="{7D97E248-300B-4774-BB42-01B4E179DFC6}"/>
              </a:ext>
            </a:extLst>
          </p:cNvPr>
          <p:cNvGrpSpPr/>
          <p:nvPr userDrawn="1"/>
        </p:nvGrpSpPr>
        <p:grpSpPr>
          <a:xfrm>
            <a:off x="0" y="0"/>
            <a:ext cx="939493" cy="6858000"/>
            <a:chOff x="0" y="0"/>
            <a:chExt cx="939493" cy="6858000"/>
          </a:xfrm>
        </p:grpSpPr>
        <p:sp>
          <p:nvSpPr>
            <p:cNvPr id="17" name="Rectangle 16">
              <a:extLst>
                <a:ext uri="{FF2B5EF4-FFF2-40B4-BE49-F238E27FC236}">
                  <a16:creationId xmlns:a16="http://schemas.microsoft.com/office/drawing/2014/main" id="{4AFE8001-EA4E-48B6-8D27-CE2CB60B9AE0}"/>
                </a:ext>
              </a:extLst>
            </p:cNvPr>
            <p:cNvSpPr/>
            <p:nvPr userDrawn="1"/>
          </p:nvSpPr>
          <p:spPr>
            <a:xfrm>
              <a:off x="0" y="0"/>
              <a:ext cx="93948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con&#10;&#10;Description automatically generated">
              <a:extLst>
                <a:ext uri="{FF2B5EF4-FFF2-40B4-BE49-F238E27FC236}">
                  <a16:creationId xmlns:a16="http://schemas.microsoft.com/office/drawing/2014/main" id="{92C7A12A-AD77-4A34-9007-3E4E3BCA6AC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6206" y="6060281"/>
              <a:ext cx="683420" cy="688182"/>
            </a:xfrm>
            <a:prstGeom prst="rect">
              <a:avLst/>
            </a:prstGeom>
            <a:solidFill>
              <a:schemeClr val="bg1"/>
            </a:solidFill>
          </p:spPr>
        </p:pic>
        <p:cxnSp>
          <p:nvCxnSpPr>
            <p:cNvPr id="19" name="Straight Connector 18">
              <a:extLst>
                <a:ext uri="{FF2B5EF4-FFF2-40B4-BE49-F238E27FC236}">
                  <a16:creationId xmlns:a16="http://schemas.microsoft.com/office/drawing/2014/main" id="{85FEEAB2-00AC-49E7-A203-CF21700B9512}"/>
                </a:ext>
              </a:extLst>
            </p:cNvPr>
            <p:cNvCxnSpPr>
              <a:cxnSpLocks/>
            </p:cNvCxnSpPr>
            <p:nvPr userDrawn="1"/>
          </p:nvCxnSpPr>
          <p:spPr>
            <a:xfrm>
              <a:off x="939493" y="0"/>
              <a:ext cx="0" cy="6858000"/>
            </a:xfrm>
            <a:prstGeom prst="line">
              <a:avLst/>
            </a:prstGeom>
            <a:ln>
              <a:solidFill>
                <a:srgbClr val="EDEDE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1508390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4" presetClass="path" presetSubtype="0" decel="100000" fill="hold" grpId="1" nodeType="withEffect">
                                  <p:stCondLst>
                                    <p:cond delay="0"/>
                                  </p:stCondLst>
                                  <p:childTnLst>
                                    <p:animMotion origin="layout" path="M -2.29167E-6 0.06991 L -2.29167E-6 -3.7037E-6 " pathEditMode="relative" rAng="0" ptsTypes="AA">
                                      <p:cBhvr>
                                        <p:cTn id="9" dur="500" fill="hold"/>
                                        <p:tgtEl>
                                          <p:spTgt spid="4"/>
                                        </p:tgtEl>
                                        <p:attrNameLst>
                                          <p:attrName>ppt_x</p:attrName>
                                          <p:attrName>ppt_y</p:attrName>
                                        </p:attrNameLst>
                                      </p:cBhvr>
                                      <p:rCtr x="0" y="-3495"/>
                                    </p:animMotion>
                                  </p:childTnLst>
                                </p:cTn>
                              </p:par>
                              <p:par>
                                <p:cTn id="10" presetID="16" presetClass="entr" presetSubtype="37"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outVertical)">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64" presetClass="path" presetSubtype="0" decel="100000" fill="hold" grpId="1" nodeType="withEffect">
                                  <p:stCondLst>
                                    <p:cond delay="0"/>
                                  </p:stCondLst>
                                  <p:childTnLst>
                                    <p:animMotion origin="layout" path="M 4.375E-6 -0.07477 L 4.375E-6 -7.40741E-7 " pathEditMode="relative" rAng="0" ptsTypes="AA">
                                      <p:cBhvr>
                                        <p:cTn id="17" dur="500" fill="hold"/>
                                        <p:tgtEl>
                                          <p:spTgt spid="12"/>
                                        </p:tgtEl>
                                        <p:attrNameLst>
                                          <p:attrName>ppt_x</p:attrName>
                                          <p:attrName>ppt_y</p:attrName>
                                        </p:attrNameLst>
                                      </p:cBhvr>
                                      <p:rCtr x="0" y="3727"/>
                                    </p:animMotion>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64" presetClass="path" presetSubtype="0" decel="100000" fill="hold" grpId="1" nodeType="withEffect">
                                  <p:stCondLst>
                                    <p:cond delay="0"/>
                                  </p:stCondLst>
                                  <p:childTnLst>
                                    <p:animMotion origin="layout" path="M -2.29167E-6 0.06991 L -2.29167E-6 -3.7037E-6 " pathEditMode="relative" rAng="0" ptsTypes="AA">
                                      <p:cBhvr>
                                        <p:cTn id="24" dur="500" fill="hold"/>
                                        <p:tgtEl>
                                          <p:spTgt spid="10"/>
                                        </p:tgtEl>
                                        <p:attrNameLst>
                                          <p:attrName>ppt_x</p:attrName>
                                          <p:attrName>ppt_y</p:attrName>
                                        </p:attrNameLst>
                                      </p:cBhvr>
                                      <p:rCtr x="0" y="-3495"/>
                                    </p:animMotion>
                                  </p:childTnLst>
                                </p:cTn>
                              </p:par>
                              <p:par>
                                <p:cTn id="25" presetID="16" presetClass="entr" presetSubtype="37"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outVertical)">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64" presetClass="path" presetSubtype="0" decel="100000" fill="hold" grpId="1" nodeType="withEffect">
                                  <p:stCondLst>
                                    <p:cond delay="0"/>
                                  </p:stCondLst>
                                  <p:childTnLst>
                                    <p:animMotion origin="layout" path="M 4.375E-6 -0.07477 L 4.375E-6 -7.40741E-7 " pathEditMode="relative" rAng="0" ptsTypes="AA">
                                      <p:cBhvr>
                                        <p:cTn id="32" dur="500" fill="hold"/>
                                        <p:tgtEl>
                                          <p:spTgt spid="13"/>
                                        </p:tgtEl>
                                        <p:attrNameLst>
                                          <p:attrName>ppt_x</p:attrName>
                                          <p:attrName>ppt_y</p:attrName>
                                        </p:attrNameLst>
                                      </p:cBhvr>
                                      <p:rCtr x="0" y="37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0" grpId="0"/>
      <p:bldP spid="10" grpId="1"/>
      <p:bldP spid="12" grpId="0">
        <p:tmplLst>
          <p:tmpl>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2" grpId="1">
        <p:tmplLst>
          <p:tmpl>
            <p:tnLst>
              <p:par>
                <p:cTn presetID="64" presetClass="path" presetSubtype="0" decel="100000" fill="hold" nodeType="withEffect">
                  <p:stCondLst>
                    <p:cond delay="0"/>
                  </p:stCondLst>
                  <p:childTnLst>
                    <p:animMotion origin="layout" path="M 4.375E-6 -0.07477 L 4.375E-6 -7.40741E-7 " pathEditMode="relative" rAng="0" ptsTypes="AA">
                      <p:cBhvr>
                        <p:cTn dur="500" fill="hold"/>
                        <p:tgtEl>
                          <p:spTgt spid="12"/>
                        </p:tgtEl>
                        <p:attrNameLst>
                          <p:attrName>ppt_x</p:attrName>
                          <p:attrName>ppt_y</p:attrName>
                        </p:attrNameLst>
                      </p:cBhvr>
                      <p:rCtr x="0" y="3727"/>
                    </p:animMotion>
                  </p:childTnLst>
                </p:cTn>
              </p:par>
            </p:tnLst>
          </p:tmpl>
        </p:tmplLst>
      </p:bldP>
      <p:bldP spid="13" grpId="0">
        <p:tmplLst>
          <p:tmpl>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3" grpId="1"/>
    </p:bldLst>
  </p:timing>
  <p:extLst>
    <p:ext uri="{DCECCB84-F9BA-43D5-87BE-67443E8EF086}">
      <p15:sldGuideLst xmlns:p15="http://schemas.microsoft.com/office/powerpoint/2012/main">
        <p15:guide id="1" userDrawn="1">
          <p15:clr>
            <a:srgbClr val="FBAE40"/>
          </p15:clr>
        </p15:guide>
        <p15:guide id="2" pos="7680" userDrawn="1">
          <p15:clr>
            <a:srgbClr val="FBAE40"/>
          </p15:clr>
        </p15:guide>
        <p15:guide id="3" pos="816" userDrawn="1">
          <p15:clr>
            <a:srgbClr val="FBAE40"/>
          </p15:clr>
        </p15:guide>
        <p15:guide id="4" pos="2143" userDrawn="1">
          <p15:clr>
            <a:srgbClr val="FBAE40"/>
          </p15:clr>
        </p15:guide>
        <p15:guide id="5" pos="3471" userDrawn="1">
          <p15:clr>
            <a:srgbClr val="FBAE40"/>
          </p15:clr>
        </p15:guide>
        <p15:guide id="6" pos="4798" userDrawn="1">
          <p15:clr>
            <a:srgbClr val="FBAE40"/>
          </p15:clr>
        </p15:guide>
        <p15:guide id="7" pos="6125" userDrawn="1">
          <p15:clr>
            <a:srgbClr val="FBAE40"/>
          </p15:clr>
        </p15:guide>
        <p15:guide id="8" pos="7453" userDrawn="1">
          <p15:clr>
            <a:srgbClr val="FBAE40"/>
          </p15:clr>
        </p15:guide>
        <p15:guide id="9" orient="horz" userDrawn="1">
          <p15:clr>
            <a:srgbClr val="FBAE40"/>
          </p15:clr>
        </p15:guide>
        <p15:guide id="10" orient="horz" pos="4320" userDrawn="1">
          <p15:clr>
            <a:srgbClr val="FBAE40"/>
          </p15:clr>
        </p15:guide>
        <p15:guide id="11" orient="horz" pos="226" userDrawn="1">
          <p15:clr>
            <a:srgbClr val="FBAE40"/>
          </p15:clr>
        </p15:guide>
        <p15:guide id="12" orient="horz" pos="1193" userDrawn="1">
          <p15:clr>
            <a:srgbClr val="FBAE40"/>
          </p15:clr>
        </p15:guide>
        <p15:guide id="13" orient="horz" pos="2160" userDrawn="1">
          <p15:clr>
            <a:srgbClr val="FBAE40"/>
          </p15:clr>
        </p15:guide>
        <p15:guide id="14" orient="horz" pos="3126" userDrawn="1">
          <p15:clr>
            <a:srgbClr val="FBAE40"/>
          </p15:clr>
        </p15:guide>
        <p15:guide id="15" orient="horz" pos="4093" userDrawn="1">
          <p15:clr>
            <a:srgbClr val="FBAE40"/>
          </p15:clr>
        </p15:guide>
        <p15:guide id="16" pos="5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Illustration option 2 - orang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861A66-B466-43B4-B341-CE2CE9F891A8}"/>
              </a:ext>
            </a:extLst>
          </p:cNvPr>
          <p:cNvSpPr>
            <a:spLocks noGrp="1"/>
          </p:cNvSpPr>
          <p:nvPr>
            <p:ph type="subTitle" idx="1" hasCustomPrompt="1"/>
          </p:nvPr>
        </p:nvSpPr>
        <p:spPr>
          <a:xfrm>
            <a:off x="915227" y="3520286"/>
            <a:ext cx="6701598" cy="821861"/>
          </a:xfrm>
          <a:prstGeom prst="rect">
            <a:avLst/>
          </a:prstGeom>
          <a:noFill/>
        </p:spPr>
        <p:txBody>
          <a:bodyPr wrap="square" lIns="0" tIns="0" rIns="0" bIns="0" rtlCol="0" anchor="ctr">
            <a:normAutofit/>
          </a:bodyPr>
          <a:lstStyle>
            <a:lvl1pPr marL="0" indent="0">
              <a:buNone/>
              <a:defRPr lang="en-GB" sz="2400" dirty="0">
                <a:latin typeface="Red Hat Display" panose="02010503040201060303" pitchFamily="2" charset="0"/>
              </a:defRPr>
            </a:lvl1pPr>
          </a:lstStyle>
          <a:p>
            <a:pPr marL="0" lvl="0"/>
            <a:r>
              <a:rPr lang="en-US"/>
              <a:t>Presented by insert name</a:t>
            </a:r>
          </a:p>
          <a:p>
            <a:pPr marL="0" lvl="0"/>
            <a:r>
              <a:rPr lang="en-US"/>
              <a:t>Add date here</a:t>
            </a:r>
            <a:endParaRPr lang="en-GB"/>
          </a:p>
        </p:txBody>
      </p:sp>
      <p:cxnSp>
        <p:nvCxnSpPr>
          <p:cNvPr id="7" name="Straight Connector 6">
            <a:extLst>
              <a:ext uri="{FF2B5EF4-FFF2-40B4-BE49-F238E27FC236}">
                <a16:creationId xmlns:a16="http://schemas.microsoft.com/office/drawing/2014/main" id="{2306B71D-A881-4C50-8169-D4B35F8D99CA}"/>
              </a:ext>
            </a:extLst>
          </p:cNvPr>
          <p:cNvCxnSpPr>
            <a:cxnSpLocks/>
          </p:cNvCxnSpPr>
          <p:nvPr userDrawn="1"/>
        </p:nvCxnSpPr>
        <p:spPr>
          <a:xfrm>
            <a:off x="0" y="3436255"/>
            <a:ext cx="5529943" cy="0"/>
          </a:xfrm>
          <a:prstGeom prst="line">
            <a:avLst/>
          </a:prstGeom>
          <a:ln w="28575">
            <a:solidFill>
              <a:srgbClr val="DBDBDB"/>
            </a:solidFill>
          </a:ln>
        </p:spPr>
        <p:style>
          <a:lnRef idx="1">
            <a:schemeClr val="accent1"/>
          </a:lnRef>
          <a:fillRef idx="0">
            <a:schemeClr val="accent1"/>
          </a:fillRef>
          <a:effectRef idx="0">
            <a:schemeClr val="accent1"/>
          </a:effectRef>
          <a:fontRef idx="minor">
            <a:schemeClr val="tx1"/>
          </a:fontRef>
        </p:style>
      </p:cxnSp>
      <p:sp>
        <p:nvSpPr>
          <p:cNvPr id="10" name="Freeform: Shape 9">
            <a:extLst>
              <a:ext uri="{FF2B5EF4-FFF2-40B4-BE49-F238E27FC236}">
                <a16:creationId xmlns:a16="http://schemas.microsoft.com/office/drawing/2014/main" id="{67BCC9FB-7417-4F70-ABA6-A0541948C4A3}"/>
              </a:ext>
            </a:extLst>
          </p:cNvPr>
          <p:cNvSpPr/>
          <p:nvPr userDrawn="1"/>
        </p:nvSpPr>
        <p:spPr>
          <a:xfrm>
            <a:off x="3164115" y="1018538"/>
            <a:ext cx="9027885" cy="5853975"/>
          </a:xfrm>
          <a:custGeom>
            <a:avLst/>
            <a:gdLst>
              <a:gd name="connsiteX0" fmla="*/ 4903139 w 5976707"/>
              <a:gd name="connsiteY0" fmla="*/ 68 h 3875492"/>
              <a:gd name="connsiteX1" fmla="*/ 5462273 w 5976707"/>
              <a:gd name="connsiteY1" fmla="*/ 135615 h 3875492"/>
              <a:gd name="connsiteX2" fmla="*/ 5943515 w 5976707"/>
              <a:gd name="connsiteY2" fmla="*/ 626887 h 3875492"/>
              <a:gd name="connsiteX3" fmla="*/ 5976707 w 5976707"/>
              <a:gd name="connsiteY3" fmla="*/ 699561 h 3875492"/>
              <a:gd name="connsiteX4" fmla="*/ 5976707 w 5976707"/>
              <a:gd name="connsiteY4" fmla="*/ 2308447 h 3875492"/>
              <a:gd name="connsiteX5" fmla="*/ 5961469 w 5976707"/>
              <a:gd name="connsiteY5" fmla="*/ 2355765 h 3875492"/>
              <a:gd name="connsiteX6" fmla="*/ 5353519 w 5976707"/>
              <a:gd name="connsiteY6" fmla="*/ 3407827 h 3875492"/>
              <a:gd name="connsiteX7" fmla="*/ 4923860 w 5976707"/>
              <a:gd name="connsiteY7" fmla="*/ 3864475 h 3875492"/>
              <a:gd name="connsiteX8" fmla="*/ 4910366 w 5976707"/>
              <a:gd name="connsiteY8" fmla="*/ 3875492 h 3875492"/>
              <a:gd name="connsiteX9" fmla="*/ 141855 w 5976707"/>
              <a:gd name="connsiteY9" fmla="*/ 3875492 h 3875492"/>
              <a:gd name="connsiteX10" fmla="*/ 85496 w 5976707"/>
              <a:gd name="connsiteY10" fmla="*/ 3787385 h 3875492"/>
              <a:gd name="connsiteX11" fmla="*/ 715796 w 5976707"/>
              <a:gd name="connsiteY11" fmla="*/ 2940693 h 3875492"/>
              <a:gd name="connsiteX12" fmla="*/ 3331966 w 5976707"/>
              <a:gd name="connsiteY12" fmla="*/ 1428335 h 3875492"/>
              <a:gd name="connsiteX13" fmla="*/ 4903139 w 5976707"/>
              <a:gd name="connsiteY13" fmla="*/ 68 h 3875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76707" h="3875492">
                <a:moveTo>
                  <a:pt x="4903139" y="68"/>
                </a:moveTo>
                <a:cubicBezTo>
                  <a:pt x="5107725" y="2096"/>
                  <a:pt x="5301155" y="49883"/>
                  <a:pt x="5462273" y="135615"/>
                </a:cubicBezTo>
                <a:cubicBezTo>
                  <a:pt x="5663106" y="242448"/>
                  <a:pt x="5827538" y="411359"/>
                  <a:pt x="5943515" y="626887"/>
                </a:cubicBezTo>
                <a:lnTo>
                  <a:pt x="5976707" y="699561"/>
                </a:lnTo>
                <a:lnTo>
                  <a:pt x="5976707" y="2308447"/>
                </a:lnTo>
                <a:lnTo>
                  <a:pt x="5961469" y="2355765"/>
                </a:lnTo>
                <a:cubicBezTo>
                  <a:pt x="5835403" y="2695913"/>
                  <a:pt x="5636771" y="3051755"/>
                  <a:pt x="5353519" y="3407827"/>
                </a:cubicBezTo>
                <a:cubicBezTo>
                  <a:pt x="5217643" y="3578621"/>
                  <a:pt x="5074079" y="3730419"/>
                  <a:pt x="4923860" y="3864475"/>
                </a:cubicBezTo>
                <a:lnTo>
                  <a:pt x="4910366" y="3875492"/>
                </a:lnTo>
                <a:lnTo>
                  <a:pt x="141855" y="3875492"/>
                </a:lnTo>
                <a:lnTo>
                  <a:pt x="85496" y="3787385"/>
                </a:lnTo>
                <a:cubicBezTo>
                  <a:pt x="-156095" y="3323490"/>
                  <a:pt x="133184" y="2858073"/>
                  <a:pt x="715796" y="2940693"/>
                </a:cubicBezTo>
                <a:cubicBezTo>
                  <a:pt x="1647973" y="3072886"/>
                  <a:pt x="3007669" y="2799903"/>
                  <a:pt x="3331966" y="1428335"/>
                </a:cubicBezTo>
                <a:cubicBezTo>
                  <a:pt x="3575234" y="399740"/>
                  <a:pt x="4289383" y="-6016"/>
                  <a:pt x="4903139" y="68"/>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1" name="Picture 10" descr="Icon&#10;&#10;Description automatically generated">
            <a:extLst>
              <a:ext uri="{FF2B5EF4-FFF2-40B4-BE49-F238E27FC236}">
                <a16:creationId xmlns:a16="http://schemas.microsoft.com/office/drawing/2014/main" id="{A721D254-0751-4E0F-A3D7-9D4FE47DDA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176" y="1092176"/>
            <a:ext cx="914447" cy="914447"/>
          </a:xfrm>
          <a:prstGeom prst="rect">
            <a:avLst/>
          </a:prstGeom>
        </p:spPr>
      </p:pic>
      <p:sp>
        <p:nvSpPr>
          <p:cNvPr id="2" name="Title 1">
            <a:extLst>
              <a:ext uri="{FF2B5EF4-FFF2-40B4-BE49-F238E27FC236}">
                <a16:creationId xmlns:a16="http://schemas.microsoft.com/office/drawing/2014/main" id="{E4B8E89A-3507-40FD-AD9D-140A3C7C9C97}"/>
              </a:ext>
            </a:extLst>
          </p:cNvPr>
          <p:cNvSpPr>
            <a:spLocks noGrp="1"/>
          </p:cNvSpPr>
          <p:nvPr>
            <p:ph type="ctrTitle" hasCustomPrompt="1"/>
          </p:nvPr>
        </p:nvSpPr>
        <p:spPr>
          <a:xfrm>
            <a:off x="915227" y="2006623"/>
            <a:ext cx="6701598" cy="1285159"/>
          </a:xfrm>
          <a:prstGeom prst="rect">
            <a:avLst/>
          </a:prstGeom>
          <a:noFill/>
        </p:spPr>
        <p:txBody>
          <a:bodyPr wrap="square" lIns="0" tIns="0" rIns="0" bIns="0" rtlCol="0" anchor="ctr">
            <a:normAutofit/>
          </a:bodyPr>
          <a:lstStyle>
            <a:lvl1pPr>
              <a:defRPr lang="en-GB" sz="4800" dirty="0">
                <a:latin typeface="Red Hat Display Black" panose="02010A03040201060303" pitchFamily="2" charset="0"/>
                <a:ea typeface="+mn-ea"/>
                <a:cs typeface="+mn-cs"/>
              </a:defRPr>
            </a:lvl1pPr>
          </a:lstStyle>
          <a:p>
            <a:pPr marL="0" lvl="0"/>
            <a:r>
              <a:rPr lang="en-US"/>
              <a:t>Add Title</a:t>
            </a:r>
            <a:endParaRPr lang="en-GB"/>
          </a:p>
        </p:txBody>
      </p:sp>
      <p:pic>
        <p:nvPicPr>
          <p:cNvPr id="8" name="Picture 7" descr="A picture containing text&#10;&#10;Description automatically generated">
            <a:extLst>
              <a:ext uri="{FF2B5EF4-FFF2-40B4-BE49-F238E27FC236}">
                <a16:creationId xmlns:a16="http://schemas.microsoft.com/office/drawing/2014/main" id="{022B71F4-8716-487A-A7D0-6C1BE05D4F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40972" y="877887"/>
            <a:ext cx="5751027" cy="5751027"/>
          </a:xfrm>
          <a:prstGeom prst="rect">
            <a:avLst/>
          </a:prstGeom>
        </p:spPr>
      </p:pic>
    </p:spTree>
    <p:extLst>
      <p:ext uri="{BB962C8B-B14F-4D97-AF65-F5344CB8AC3E}">
        <p14:creationId xmlns:p14="http://schemas.microsoft.com/office/powerpoint/2010/main" val="3524310182"/>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ppt_x"/>
                                              </p:val>
                                            </p:tav>
                                            <p:tav tm="100000">
                                              <p:val>
                                                <p:strVal val="#ppt_x"/>
                                              </p:val>
                                            </p:tav>
                                          </p:tavLst>
                                        </p:anim>
                                        <p:anim calcmode="lin" valueType="num">
                                          <p:cBhvr additive="base">
                                            <p:cTn id="16" dur="750" fill="hold"/>
                                            <p:tgtEl>
                                              <p:spTgt spid="8"/>
                                            </p:tgtEl>
                                            <p:attrNameLst>
                                              <p:attrName>ppt_y</p:attrName>
                                            </p:attrNameLst>
                                          </p:cBhvr>
                                          <p:tavLst>
                                            <p:tav tm="0">
                                              <p:val>
                                                <p:strVal val="1+#ppt_h/2"/>
                                              </p:val>
                                            </p:tav>
                                            <p:tav tm="100000">
                                              <p:val>
                                                <p:strVal val="#ppt_y"/>
                                              </p:val>
                                            </p:tav>
                                          </p:tavLst>
                                        </p:anim>
                                      </p:childTnLst>
                                    </p:cTn>
                                  </p:par>
                                  <p:par>
                                    <p:cTn id="17" presetID="23"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250" fill="hold"/>
                                            <p:tgtEl>
                                              <p:spTgt spid="11"/>
                                            </p:tgtEl>
                                            <p:attrNameLst>
                                              <p:attrName>ppt_w</p:attrName>
                                            </p:attrNameLst>
                                          </p:cBhvr>
                                          <p:tavLst>
                                            <p:tav tm="0">
                                              <p:val>
                                                <p:fltVal val="0"/>
                                              </p:val>
                                            </p:tav>
                                            <p:tav tm="100000">
                                              <p:val>
                                                <p:strVal val="#ppt_w"/>
                                              </p:val>
                                            </p:tav>
                                          </p:tavLst>
                                        </p:anim>
                                        <p:anim calcmode="lin" valueType="num">
                                          <p:cBhvr>
                                            <p:cTn id="20" dur="250" fill="hold"/>
                                            <p:tgtEl>
                                              <p:spTgt spid="11"/>
                                            </p:tgtEl>
                                            <p:attrNameLst>
                                              <p:attrName>ppt_h</p:attrName>
                                            </p:attrNameLst>
                                          </p:cBhvr>
                                          <p:tavLst>
                                            <p:tav tm="0">
                                              <p:val>
                                                <p:fltVal val="0"/>
                                              </p:val>
                                            </p:tav>
                                            <p:tav tm="100000">
                                              <p:val>
                                                <p:strVal val="#ppt_h"/>
                                              </p:val>
                                            </p:tav>
                                          </p:tavLst>
                                        </p:anim>
                                      </p:childTnLst>
                                    </p:cTn>
                                  </p:par>
                                  <p:par>
                                    <p:cTn id="21" presetID="6" presetClass="emph" presetSubtype="0" fill="hold" nodeType="withEffect" p14:presetBounceEnd="99000">
                                      <p:stCondLst>
                                        <p:cond delay="0"/>
                                      </p:stCondLst>
                                      <p:childTnLst>
                                        <p:animScale p14:bounceEnd="99000">
                                          <p:cBhvr>
                                            <p:cTn id="22" dur="1000" fill="hold"/>
                                            <p:tgtEl>
                                              <p:spTgt spid="11"/>
                                            </p:tgtEl>
                                          </p:cBhvr>
                                          <p:by x="110000" y="110000"/>
                                        </p:animScale>
                                      </p:childTnLst>
                                    </p:cTn>
                                  </p:par>
                                  <p:par>
                                    <p:cTn id="23" presetID="6" presetClass="emph" presetSubtype="0" fill="hold" nodeType="withEffect">
                                      <p:stCondLst>
                                        <p:cond delay="0"/>
                                      </p:stCondLst>
                                      <p:childTnLst>
                                        <p:animScale>
                                          <p:cBhvr>
                                            <p:cTn id="24" dur="250" fill="hold"/>
                                            <p:tgtEl>
                                              <p:spTgt spid="11"/>
                                            </p:tgtEl>
                                          </p:cBhvr>
                                          <p:by x="91000" y="91000"/>
                                        </p:animScale>
                                      </p:childTnLst>
                                    </p:cTn>
                                  </p:par>
                                  <p:par>
                                    <p:cTn id="25" presetID="10"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64" presetClass="path" presetSubtype="0" decel="100000" fill="hold" grpId="1" nodeType="withEffect">
                                      <p:stCondLst>
                                        <p:cond delay="0"/>
                                      </p:stCondLst>
                                      <p:childTnLst>
                                        <p:animMotion origin="layout" path="M -0.04388 7.40741E-7 L 1.66667E-6 7.40741E-7 " pathEditMode="relative" rAng="0" ptsTypes="AA">
                                          <p:cBhvr>
                                            <p:cTn id="29" dur="500" fill="hold"/>
                                            <p:tgtEl>
                                              <p:spTgt spid="2"/>
                                            </p:tgtEl>
                                            <p:attrNameLst>
                                              <p:attrName>ppt_x</p:attrName>
                                              <p:attrName>ppt_y</p:attrName>
                                            </p:attrNameLst>
                                          </p:cBhvr>
                                          <p:rCtr x="2187" y="0"/>
                                        </p:animMotion>
                                      </p:childTnLst>
                                    </p:cTn>
                                  </p:par>
                                  <p:par>
                                    <p:cTn id="30" presetID="10"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par>
                                    <p:cTn id="33" presetID="64" presetClass="path" presetSubtype="0" decel="100000" fill="hold" grpId="1" nodeType="withEffect">
                                      <p:stCondLst>
                                        <p:cond delay="0"/>
                                      </p:stCondLst>
                                      <p:childTnLst>
                                        <p:animMotion origin="layout" path="M -0.04388 7.40741E-7 L 1.66667E-6 7.40741E-7 " pathEditMode="relative" rAng="0" ptsTypes="AA">
                                          <p:cBhvr>
                                            <p:cTn id="34" dur="500" fill="hold"/>
                                            <p:tgtEl>
                                              <p:spTgt spid="3"/>
                                            </p:tgtEl>
                                            <p:attrNameLst>
                                              <p:attrName>ppt_x</p:attrName>
                                              <p:attrName>ppt_y</p:attrName>
                                            </p:attrNameLst>
                                          </p:cBhvr>
                                          <p:rCtr x="218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10" grpId="0" animBg="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ppt_x"/>
                                              </p:val>
                                            </p:tav>
                                            <p:tav tm="100000">
                                              <p:val>
                                                <p:strVal val="#ppt_x"/>
                                              </p:val>
                                            </p:tav>
                                          </p:tavLst>
                                        </p:anim>
                                        <p:anim calcmode="lin" valueType="num">
                                          <p:cBhvr additive="base">
                                            <p:cTn id="16" dur="750" fill="hold"/>
                                            <p:tgtEl>
                                              <p:spTgt spid="8"/>
                                            </p:tgtEl>
                                            <p:attrNameLst>
                                              <p:attrName>ppt_y</p:attrName>
                                            </p:attrNameLst>
                                          </p:cBhvr>
                                          <p:tavLst>
                                            <p:tav tm="0">
                                              <p:val>
                                                <p:strVal val="1+#ppt_h/2"/>
                                              </p:val>
                                            </p:tav>
                                            <p:tav tm="100000">
                                              <p:val>
                                                <p:strVal val="#ppt_y"/>
                                              </p:val>
                                            </p:tav>
                                          </p:tavLst>
                                        </p:anim>
                                      </p:childTnLst>
                                    </p:cTn>
                                  </p:par>
                                  <p:par>
                                    <p:cTn id="17" presetID="23"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250" fill="hold"/>
                                            <p:tgtEl>
                                              <p:spTgt spid="11"/>
                                            </p:tgtEl>
                                            <p:attrNameLst>
                                              <p:attrName>ppt_w</p:attrName>
                                            </p:attrNameLst>
                                          </p:cBhvr>
                                          <p:tavLst>
                                            <p:tav tm="0">
                                              <p:val>
                                                <p:fltVal val="0"/>
                                              </p:val>
                                            </p:tav>
                                            <p:tav tm="100000">
                                              <p:val>
                                                <p:strVal val="#ppt_w"/>
                                              </p:val>
                                            </p:tav>
                                          </p:tavLst>
                                        </p:anim>
                                        <p:anim calcmode="lin" valueType="num">
                                          <p:cBhvr>
                                            <p:cTn id="20" dur="250" fill="hold"/>
                                            <p:tgtEl>
                                              <p:spTgt spid="11"/>
                                            </p:tgtEl>
                                            <p:attrNameLst>
                                              <p:attrName>ppt_h</p:attrName>
                                            </p:attrNameLst>
                                          </p:cBhvr>
                                          <p:tavLst>
                                            <p:tav tm="0">
                                              <p:val>
                                                <p:fltVal val="0"/>
                                              </p:val>
                                            </p:tav>
                                            <p:tav tm="100000">
                                              <p:val>
                                                <p:strVal val="#ppt_h"/>
                                              </p:val>
                                            </p:tav>
                                          </p:tavLst>
                                        </p:anim>
                                      </p:childTnLst>
                                    </p:cTn>
                                  </p:par>
                                  <p:par>
                                    <p:cTn id="21" presetID="6" presetClass="emph" presetSubtype="0" fill="hold" nodeType="withEffect">
                                      <p:stCondLst>
                                        <p:cond delay="0"/>
                                      </p:stCondLst>
                                      <p:childTnLst>
                                        <p:animScale>
                                          <p:cBhvr>
                                            <p:cTn id="22" dur="1000" fill="hold"/>
                                            <p:tgtEl>
                                              <p:spTgt spid="11"/>
                                            </p:tgtEl>
                                          </p:cBhvr>
                                          <p:by x="110000" y="110000"/>
                                        </p:animScale>
                                      </p:childTnLst>
                                    </p:cTn>
                                  </p:par>
                                  <p:par>
                                    <p:cTn id="23" presetID="6" presetClass="emph" presetSubtype="0" fill="hold" nodeType="withEffect">
                                      <p:stCondLst>
                                        <p:cond delay="0"/>
                                      </p:stCondLst>
                                      <p:childTnLst>
                                        <p:animScale>
                                          <p:cBhvr>
                                            <p:cTn id="24" dur="250" fill="hold"/>
                                            <p:tgtEl>
                                              <p:spTgt spid="11"/>
                                            </p:tgtEl>
                                          </p:cBhvr>
                                          <p:by x="91000" y="91000"/>
                                        </p:animScale>
                                      </p:childTnLst>
                                    </p:cTn>
                                  </p:par>
                                  <p:par>
                                    <p:cTn id="25" presetID="10"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64" presetClass="path" presetSubtype="0" decel="100000" fill="hold" grpId="1" nodeType="withEffect">
                                      <p:stCondLst>
                                        <p:cond delay="0"/>
                                      </p:stCondLst>
                                      <p:childTnLst>
                                        <p:animMotion origin="layout" path="M -0.04388 7.40741E-7 L 1.66667E-6 7.40741E-7 " pathEditMode="relative" rAng="0" ptsTypes="AA">
                                          <p:cBhvr>
                                            <p:cTn id="29" dur="500" fill="hold"/>
                                            <p:tgtEl>
                                              <p:spTgt spid="2"/>
                                            </p:tgtEl>
                                            <p:attrNameLst>
                                              <p:attrName>ppt_x</p:attrName>
                                              <p:attrName>ppt_y</p:attrName>
                                            </p:attrNameLst>
                                          </p:cBhvr>
                                          <p:rCtr x="2187" y="0"/>
                                        </p:animMotion>
                                      </p:childTnLst>
                                    </p:cTn>
                                  </p:par>
                                  <p:par>
                                    <p:cTn id="30" presetID="10"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par>
                                    <p:cTn id="33" presetID="64" presetClass="path" presetSubtype="0" decel="100000" fill="hold" grpId="1" nodeType="withEffect">
                                      <p:stCondLst>
                                        <p:cond delay="0"/>
                                      </p:stCondLst>
                                      <p:childTnLst>
                                        <p:animMotion origin="layout" path="M -0.04388 7.40741E-7 L 1.66667E-6 7.40741E-7 " pathEditMode="relative" rAng="0" ptsTypes="AA">
                                          <p:cBhvr>
                                            <p:cTn id="34" dur="500" fill="hold"/>
                                            <p:tgtEl>
                                              <p:spTgt spid="3"/>
                                            </p:tgtEl>
                                            <p:attrNameLst>
                                              <p:attrName>ppt_x</p:attrName>
                                              <p:attrName>ppt_y</p:attrName>
                                            </p:attrNameLst>
                                          </p:cBhvr>
                                          <p:rCtr x="218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10" grpId="0" animBg="1"/>
          <p:bldP spid="2" grpId="0"/>
          <p:bldP spid="2" grpId="1"/>
        </p:bldLst>
      </p:timing>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rt + icon and tex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A42BF5-4D35-400E-9752-87AA96593615}"/>
              </a:ext>
            </a:extLst>
          </p:cNvPr>
          <p:cNvSpPr>
            <a:spLocks noGrp="1"/>
          </p:cNvSpPr>
          <p:nvPr>
            <p:ph type="title"/>
          </p:nvPr>
        </p:nvSpPr>
        <p:spPr>
          <a:xfrm>
            <a:off x="1304925" y="371475"/>
            <a:ext cx="10515600" cy="591797"/>
          </a:xfrm>
          <a:prstGeom prst="rect">
            <a:avLst/>
          </a:prstGeom>
        </p:spPr>
        <p:txBody>
          <a:bodyPr lIns="0" anchor="ctr">
            <a:normAutofit/>
          </a:bodyPr>
          <a:lstStyle>
            <a:lvl1pPr marL="0" algn="l" defTabSz="914400" rtl="0" eaLnBrk="1" latinLnBrk="0" hangingPunct="1">
              <a:defRPr lang="en-GB" sz="2800" kern="1200" dirty="0">
                <a:solidFill>
                  <a:schemeClr val="tx1"/>
                </a:solidFill>
                <a:latin typeface="Red Hat Display Black" panose="02010A03040201060303" pitchFamily="2" charset="0"/>
                <a:ea typeface="+mn-ea"/>
                <a:cs typeface="+mn-cs"/>
              </a:defRPr>
            </a:lvl1pPr>
          </a:lstStyle>
          <a:p>
            <a:r>
              <a:rPr lang="en-US"/>
              <a:t>Click to edit Master title style</a:t>
            </a:r>
            <a:endParaRPr lang="en-GB"/>
          </a:p>
        </p:txBody>
      </p:sp>
      <p:sp>
        <p:nvSpPr>
          <p:cNvPr id="7" name="Subtitle 2">
            <a:extLst>
              <a:ext uri="{FF2B5EF4-FFF2-40B4-BE49-F238E27FC236}">
                <a16:creationId xmlns:a16="http://schemas.microsoft.com/office/drawing/2014/main" id="{163118F0-EDF2-416C-A77C-09D9DF8EABD7}"/>
              </a:ext>
            </a:extLst>
          </p:cNvPr>
          <p:cNvSpPr>
            <a:spLocks noGrp="1"/>
          </p:cNvSpPr>
          <p:nvPr>
            <p:ph type="subTitle" idx="1"/>
          </p:nvPr>
        </p:nvSpPr>
        <p:spPr>
          <a:xfrm>
            <a:off x="1304925" y="988672"/>
            <a:ext cx="10515600" cy="368855"/>
          </a:xfrm>
          <a:prstGeom prst="rect">
            <a:avLst/>
          </a:prstGeom>
        </p:spPr>
        <p:txBody>
          <a:bodyPr lIns="0" anchor="ctr"/>
          <a:lstStyle>
            <a:lvl1pPr marL="0" indent="0" algn="l" defTabSz="914400" rtl="0" eaLnBrk="1" latinLnBrk="0" hangingPunct="1">
              <a:buNone/>
              <a:defRPr lang="en-GB" sz="2000" b="0" i="0" kern="1200" dirty="0">
                <a:solidFill>
                  <a:schemeClr val="tx1"/>
                </a:solidFill>
                <a:effectLst/>
                <a:latin typeface="Red Hat Text" panose="02010503040201060303"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Chart Placeholder 3">
            <a:extLst>
              <a:ext uri="{FF2B5EF4-FFF2-40B4-BE49-F238E27FC236}">
                <a16:creationId xmlns:a16="http://schemas.microsoft.com/office/drawing/2014/main" id="{013F6ED4-30E4-40A6-97ED-A1A71E24A2AF}"/>
              </a:ext>
            </a:extLst>
          </p:cNvPr>
          <p:cNvSpPr>
            <a:spLocks noGrp="1"/>
          </p:cNvSpPr>
          <p:nvPr>
            <p:ph type="chart" sz="quarter" idx="10" hasCustomPrompt="1"/>
          </p:nvPr>
        </p:nvSpPr>
        <p:spPr>
          <a:xfrm>
            <a:off x="1295401" y="1893888"/>
            <a:ext cx="6121400" cy="4592637"/>
          </a:xfrm>
          <a:prstGeom prst="rect">
            <a:avLst/>
          </a:prstGeom>
        </p:spPr>
        <p:txBody>
          <a:bodyPr anchor="ctr"/>
          <a:lstStyle>
            <a:lvl1pPr marL="0" indent="0" algn="ctr">
              <a:buNone/>
              <a:defRPr sz="2400"/>
            </a:lvl1pPr>
          </a:lstStyle>
          <a:p>
            <a:r>
              <a:rPr lang="en-US"/>
              <a:t>Click to insert chart</a:t>
            </a:r>
            <a:endParaRPr lang="en-GB"/>
          </a:p>
        </p:txBody>
      </p:sp>
      <p:sp>
        <p:nvSpPr>
          <p:cNvPr id="8" name="Text Placeholder 12">
            <a:extLst>
              <a:ext uri="{FF2B5EF4-FFF2-40B4-BE49-F238E27FC236}">
                <a16:creationId xmlns:a16="http://schemas.microsoft.com/office/drawing/2014/main" id="{3B9B0E41-C5FD-43BF-BA4B-C31977805BF3}"/>
              </a:ext>
            </a:extLst>
          </p:cNvPr>
          <p:cNvSpPr>
            <a:spLocks noGrp="1"/>
          </p:cNvSpPr>
          <p:nvPr>
            <p:ph type="body" sz="quarter" idx="14" hasCustomPrompt="1"/>
          </p:nvPr>
        </p:nvSpPr>
        <p:spPr>
          <a:xfrm>
            <a:off x="7831138" y="3429000"/>
            <a:ext cx="4000500" cy="3057524"/>
          </a:xfrm>
          <a:prstGeom prst="rect">
            <a:avLst/>
          </a:prstGeom>
          <a:solidFill>
            <a:schemeClr val="accent4"/>
          </a:solidFill>
        </p:spPr>
        <p:txBody>
          <a:bodyPr tIns="90000" bIns="90000" anchor="t">
            <a:normAutofit/>
          </a:bodyPr>
          <a:lstStyle>
            <a:lvl1pPr marL="0" indent="0">
              <a:buNone/>
              <a:defRPr sz="1800">
                <a:latin typeface="+mn-lt"/>
              </a:defRPr>
            </a:lvl1pPr>
            <a:lvl2pPr marL="457200" indent="0">
              <a:buNone/>
              <a:defRPr/>
            </a:lvl2pPr>
          </a:lstStyle>
          <a:p>
            <a:pPr lvl="0"/>
            <a:r>
              <a:rPr lang="en-US"/>
              <a:t>Click to add text</a:t>
            </a:r>
          </a:p>
        </p:txBody>
      </p:sp>
      <p:sp>
        <p:nvSpPr>
          <p:cNvPr id="9" name="Picture Placeholder 3">
            <a:extLst>
              <a:ext uri="{FF2B5EF4-FFF2-40B4-BE49-F238E27FC236}">
                <a16:creationId xmlns:a16="http://schemas.microsoft.com/office/drawing/2014/main" id="{D9A9BC48-67C4-46E3-9D3F-644F08FEC0B2}"/>
              </a:ext>
            </a:extLst>
          </p:cNvPr>
          <p:cNvSpPr>
            <a:spLocks noGrp="1"/>
          </p:cNvSpPr>
          <p:nvPr>
            <p:ph type="pic" sz="quarter" idx="15" hasCustomPrompt="1"/>
          </p:nvPr>
        </p:nvSpPr>
        <p:spPr>
          <a:xfrm>
            <a:off x="7831138" y="2147888"/>
            <a:ext cx="1017446" cy="1017446"/>
          </a:xfrm>
          <a:prstGeom prst="rect">
            <a:avLst/>
          </a:prstGeom>
        </p:spPr>
        <p:txBody>
          <a:bodyPr anchor="ctr"/>
          <a:lstStyle>
            <a:lvl1pPr marL="0" indent="0" algn="ctr">
              <a:buNone/>
              <a:defRPr sz="2000"/>
            </a:lvl1pPr>
          </a:lstStyle>
          <a:p>
            <a:r>
              <a:rPr lang="en-US"/>
              <a:t>Click to add icon</a:t>
            </a:r>
            <a:endParaRPr lang="en-GB"/>
          </a:p>
        </p:txBody>
      </p:sp>
      <p:cxnSp>
        <p:nvCxnSpPr>
          <p:cNvPr id="11" name="Straight Connector 10">
            <a:extLst>
              <a:ext uri="{FF2B5EF4-FFF2-40B4-BE49-F238E27FC236}">
                <a16:creationId xmlns:a16="http://schemas.microsoft.com/office/drawing/2014/main" id="{F88DDF80-CA0A-4AA0-A76A-609F80BB8782}"/>
              </a:ext>
            </a:extLst>
          </p:cNvPr>
          <p:cNvCxnSpPr/>
          <p:nvPr userDrawn="1"/>
        </p:nvCxnSpPr>
        <p:spPr>
          <a:xfrm>
            <a:off x="7616825" y="1893888"/>
            <a:ext cx="0" cy="460375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B4C2ECD4-4D77-46FD-9390-97990DC326C3}"/>
              </a:ext>
            </a:extLst>
          </p:cNvPr>
          <p:cNvSpPr>
            <a:spLocks noGrp="1"/>
          </p:cNvSpPr>
          <p:nvPr>
            <p:ph type="sldNum" sz="quarter" idx="16"/>
          </p:nvPr>
        </p:nvSpPr>
        <p:spPr/>
        <p:txBody>
          <a:bodyPr/>
          <a:lstStyle/>
          <a:p>
            <a:fld id="{588EA2A4-1978-42F3-AED7-6E9164233BDC}" type="slidenum">
              <a:rPr lang="en-GB" smtClean="0"/>
              <a:pPr/>
              <a:t>‹Nr.›</a:t>
            </a:fld>
            <a:endParaRPr lang="en-GB"/>
          </a:p>
        </p:txBody>
      </p:sp>
      <p:grpSp>
        <p:nvGrpSpPr>
          <p:cNvPr id="12" name="Group 11">
            <a:extLst>
              <a:ext uri="{FF2B5EF4-FFF2-40B4-BE49-F238E27FC236}">
                <a16:creationId xmlns:a16="http://schemas.microsoft.com/office/drawing/2014/main" id="{08F74E9B-A660-4EAB-9EFC-CBF7423C1D22}"/>
              </a:ext>
            </a:extLst>
          </p:cNvPr>
          <p:cNvGrpSpPr/>
          <p:nvPr userDrawn="1"/>
        </p:nvGrpSpPr>
        <p:grpSpPr>
          <a:xfrm>
            <a:off x="0" y="0"/>
            <a:ext cx="939493" cy="6858000"/>
            <a:chOff x="0" y="0"/>
            <a:chExt cx="939493" cy="6858000"/>
          </a:xfrm>
        </p:grpSpPr>
        <p:sp>
          <p:nvSpPr>
            <p:cNvPr id="13" name="Rectangle 12">
              <a:extLst>
                <a:ext uri="{FF2B5EF4-FFF2-40B4-BE49-F238E27FC236}">
                  <a16:creationId xmlns:a16="http://schemas.microsoft.com/office/drawing/2014/main" id="{6D4CAA53-E4B6-4C22-8B85-6CD32BCD8AB3}"/>
                </a:ext>
              </a:extLst>
            </p:cNvPr>
            <p:cNvSpPr/>
            <p:nvPr userDrawn="1"/>
          </p:nvSpPr>
          <p:spPr>
            <a:xfrm>
              <a:off x="0" y="0"/>
              <a:ext cx="93948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Icon&#10;&#10;Description automatically generated">
              <a:extLst>
                <a:ext uri="{FF2B5EF4-FFF2-40B4-BE49-F238E27FC236}">
                  <a16:creationId xmlns:a16="http://schemas.microsoft.com/office/drawing/2014/main" id="{7AC16786-81E6-4608-8F8F-B81ED5BB3EC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6206" y="6060281"/>
              <a:ext cx="683420" cy="688182"/>
            </a:xfrm>
            <a:prstGeom prst="rect">
              <a:avLst/>
            </a:prstGeom>
            <a:solidFill>
              <a:schemeClr val="bg1"/>
            </a:solidFill>
          </p:spPr>
        </p:pic>
        <p:cxnSp>
          <p:nvCxnSpPr>
            <p:cNvPr id="15" name="Straight Connector 14">
              <a:extLst>
                <a:ext uri="{FF2B5EF4-FFF2-40B4-BE49-F238E27FC236}">
                  <a16:creationId xmlns:a16="http://schemas.microsoft.com/office/drawing/2014/main" id="{A409B14E-688A-4BA0-B5E6-786C9448442A}"/>
                </a:ext>
              </a:extLst>
            </p:cNvPr>
            <p:cNvCxnSpPr>
              <a:cxnSpLocks/>
            </p:cNvCxnSpPr>
            <p:nvPr userDrawn="1"/>
          </p:nvCxnSpPr>
          <p:spPr>
            <a:xfrm>
              <a:off x="939493" y="0"/>
              <a:ext cx="0" cy="6858000"/>
            </a:xfrm>
            <a:prstGeom prst="line">
              <a:avLst/>
            </a:prstGeom>
            <a:ln>
              <a:solidFill>
                <a:srgbClr val="EDEDE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28382989"/>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3"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250" fill="hold"/>
                                            <p:tgtEl>
                                              <p:spTgt spid="9"/>
                                            </p:tgtEl>
                                            <p:attrNameLst>
                                              <p:attrName>ppt_w</p:attrName>
                                            </p:attrNameLst>
                                          </p:cBhvr>
                                          <p:tavLst>
                                            <p:tav tm="0">
                                              <p:val>
                                                <p:fltVal val="0"/>
                                              </p:val>
                                            </p:tav>
                                            <p:tav tm="100000">
                                              <p:val>
                                                <p:strVal val="#ppt_w"/>
                                              </p:val>
                                            </p:tav>
                                          </p:tavLst>
                                        </p:anim>
                                        <p:anim calcmode="lin" valueType="num">
                                          <p:cBhvr>
                                            <p:cTn id="16" dur="250" fill="hold"/>
                                            <p:tgtEl>
                                              <p:spTgt spid="9"/>
                                            </p:tgtEl>
                                            <p:attrNameLst>
                                              <p:attrName>ppt_h</p:attrName>
                                            </p:attrNameLst>
                                          </p:cBhvr>
                                          <p:tavLst>
                                            <p:tav tm="0">
                                              <p:val>
                                                <p:fltVal val="0"/>
                                              </p:val>
                                            </p:tav>
                                            <p:tav tm="100000">
                                              <p:val>
                                                <p:strVal val="#ppt_h"/>
                                              </p:val>
                                            </p:tav>
                                          </p:tavLst>
                                        </p:anim>
                                      </p:childTnLst>
                                    </p:cTn>
                                  </p:par>
                                  <p:par>
                                    <p:cTn id="17" presetID="6" presetClass="emph" presetSubtype="0" fill="hold" grpId="1" nodeType="withEffect" p14:presetBounceEnd="99000">
                                      <p:stCondLst>
                                        <p:cond delay="0"/>
                                      </p:stCondLst>
                                      <p:childTnLst>
                                        <p:animScale p14:bounceEnd="99000">
                                          <p:cBhvr>
                                            <p:cTn id="18" dur="1000" fill="hold"/>
                                            <p:tgtEl>
                                              <p:spTgt spid="9"/>
                                            </p:tgtEl>
                                          </p:cBhvr>
                                          <p:by x="110000" y="110000"/>
                                        </p:animScale>
                                      </p:childTnLst>
                                    </p:cTn>
                                  </p:par>
                                  <p:par>
                                    <p:cTn id="19" presetID="6" presetClass="emph" presetSubtype="0" fill="hold" grpId="2" nodeType="withEffect">
                                      <p:stCondLst>
                                        <p:cond delay="0"/>
                                      </p:stCondLst>
                                      <p:childTnLst>
                                        <p:animScale>
                                          <p:cBhvr>
                                            <p:cTn id="20" dur="250" fill="hold"/>
                                            <p:tgtEl>
                                              <p:spTgt spid="9"/>
                                            </p:tgtEl>
                                          </p:cBhvr>
                                          <p:by x="91000" y="91000"/>
                                        </p:animScale>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64" presetClass="path" presetSubtype="0" decel="100000" fill="hold" grpId="1" nodeType="withEffect">
                                      <p:stCondLst>
                                        <p:cond delay="0"/>
                                      </p:stCondLst>
                                      <p:childTnLst>
                                        <p:animMotion origin="layout" path="M -0.04388 7.40741E-7 L 1.66667E-6 7.40741E-7 " pathEditMode="relative" rAng="0" ptsTypes="AA">
                                          <p:cBhvr>
                                            <p:cTn id="25" dur="500" fill="hold"/>
                                            <p:tgtEl>
                                              <p:spTgt spid="8"/>
                                            </p:tgtEl>
                                            <p:attrNameLst>
                                              <p:attrName>ppt_x</p:attrName>
                                              <p:attrName>ppt_y</p:attrName>
                                            </p:attrNameLst>
                                          </p:cBhvr>
                                          <p:rCtr x="218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animBg="1"/>
          <p:bldP spid="9" grpId="0"/>
          <p:bldP spid="9" grpId="1"/>
          <p:bldP spid="9" grpId="2"/>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3"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250" fill="hold"/>
                                            <p:tgtEl>
                                              <p:spTgt spid="9"/>
                                            </p:tgtEl>
                                            <p:attrNameLst>
                                              <p:attrName>ppt_w</p:attrName>
                                            </p:attrNameLst>
                                          </p:cBhvr>
                                          <p:tavLst>
                                            <p:tav tm="0">
                                              <p:val>
                                                <p:fltVal val="0"/>
                                              </p:val>
                                            </p:tav>
                                            <p:tav tm="100000">
                                              <p:val>
                                                <p:strVal val="#ppt_w"/>
                                              </p:val>
                                            </p:tav>
                                          </p:tavLst>
                                        </p:anim>
                                        <p:anim calcmode="lin" valueType="num">
                                          <p:cBhvr>
                                            <p:cTn id="16" dur="250" fill="hold"/>
                                            <p:tgtEl>
                                              <p:spTgt spid="9"/>
                                            </p:tgtEl>
                                            <p:attrNameLst>
                                              <p:attrName>ppt_h</p:attrName>
                                            </p:attrNameLst>
                                          </p:cBhvr>
                                          <p:tavLst>
                                            <p:tav tm="0">
                                              <p:val>
                                                <p:fltVal val="0"/>
                                              </p:val>
                                            </p:tav>
                                            <p:tav tm="100000">
                                              <p:val>
                                                <p:strVal val="#ppt_h"/>
                                              </p:val>
                                            </p:tav>
                                          </p:tavLst>
                                        </p:anim>
                                      </p:childTnLst>
                                    </p:cTn>
                                  </p:par>
                                  <p:par>
                                    <p:cTn id="17" presetID="6" presetClass="emph" presetSubtype="0" fill="hold" grpId="1" nodeType="withEffect">
                                      <p:stCondLst>
                                        <p:cond delay="0"/>
                                      </p:stCondLst>
                                      <p:childTnLst>
                                        <p:animScale>
                                          <p:cBhvr>
                                            <p:cTn id="18" dur="1000" fill="hold"/>
                                            <p:tgtEl>
                                              <p:spTgt spid="9"/>
                                            </p:tgtEl>
                                          </p:cBhvr>
                                          <p:by x="110000" y="110000"/>
                                        </p:animScale>
                                      </p:childTnLst>
                                    </p:cTn>
                                  </p:par>
                                  <p:par>
                                    <p:cTn id="19" presetID="6" presetClass="emph" presetSubtype="0" fill="hold" grpId="2" nodeType="withEffect">
                                      <p:stCondLst>
                                        <p:cond delay="0"/>
                                      </p:stCondLst>
                                      <p:childTnLst>
                                        <p:animScale>
                                          <p:cBhvr>
                                            <p:cTn id="20" dur="250" fill="hold"/>
                                            <p:tgtEl>
                                              <p:spTgt spid="9"/>
                                            </p:tgtEl>
                                          </p:cBhvr>
                                          <p:by x="91000" y="91000"/>
                                        </p:animScale>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64" presetClass="path" presetSubtype="0" decel="100000" fill="hold" grpId="1" nodeType="withEffect">
                                      <p:stCondLst>
                                        <p:cond delay="0"/>
                                      </p:stCondLst>
                                      <p:childTnLst>
                                        <p:animMotion origin="layout" path="M -0.04388 7.40741E-7 L 1.66667E-6 7.40741E-7 " pathEditMode="relative" rAng="0" ptsTypes="AA">
                                          <p:cBhvr>
                                            <p:cTn id="25" dur="500" fill="hold"/>
                                            <p:tgtEl>
                                              <p:spTgt spid="8"/>
                                            </p:tgtEl>
                                            <p:attrNameLst>
                                              <p:attrName>ppt_x</p:attrName>
                                              <p:attrName>ppt_y</p:attrName>
                                            </p:attrNameLst>
                                          </p:cBhvr>
                                          <p:rCtr x="218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animBg="1"/>
          <p:bldP spid="9" grpId="0"/>
          <p:bldP spid="9" grpId="1"/>
          <p:bldP spid="9" grpId="2"/>
        </p:bldLst>
      </p:timing>
    </mc:Fallback>
  </mc:AlternateContent>
  <p:extLst>
    <p:ext uri="{DCECCB84-F9BA-43D5-87BE-67443E8EF086}">
      <p15:sldGuideLst xmlns:p15="http://schemas.microsoft.com/office/powerpoint/2012/main">
        <p15:guide id="1" userDrawn="1">
          <p15:clr>
            <a:srgbClr val="FBAE40"/>
          </p15:clr>
        </p15:guide>
        <p15:guide id="2" pos="7680" userDrawn="1">
          <p15:clr>
            <a:srgbClr val="FBAE40"/>
          </p15:clr>
        </p15:guide>
        <p15:guide id="3" pos="816" userDrawn="1">
          <p15:clr>
            <a:srgbClr val="FBAE40"/>
          </p15:clr>
        </p15:guide>
        <p15:guide id="4" pos="2143" userDrawn="1">
          <p15:clr>
            <a:srgbClr val="FBAE40"/>
          </p15:clr>
        </p15:guide>
        <p15:guide id="5" pos="3471" userDrawn="1">
          <p15:clr>
            <a:srgbClr val="FBAE40"/>
          </p15:clr>
        </p15:guide>
        <p15:guide id="6" pos="4798" userDrawn="1">
          <p15:clr>
            <a:srgbClr val="FBAE40"/>
          </p15:clr>
        </p15:guide>
        <p15:guide id="7" pos="6125" userDrawn="1">
          <p15:clr>
            <a:srgbClr val="FBAE40"/>
          </p15:clr>
        </p15:guide>
        <p15:guide id="8" pos="7453" userDrawn="1">
          <p15:clr>
            <a:srgbClr val="FBAE40"/>
          </p15:clr>
        </p15:guide>
        <p15:guide id="9" orient="horz" userDrawn="1">
          <p15:clr>
            <a:srgbClr val="FBAE40"/>
          </p15:clr>
        </p15:guide>
        <p15:guide id="10" orient="horz" pos="4320" userDrawn="1">
          <p15:clr>
            <a:srgbClr val="FBAE40"/>
          </p15:clr>
        </p15:guide>
        <p15:guide id="11" orient="horz" pos="226" userDrawn="1">
          <p15:clr>
            <a:srgbClr val="FBAE40"/>
          </p15:clr>
        </p15:guide>
        <p15:guide id="12" orient="horz" pos="1193" userDrawn="1">
          <p15:clr>
            <a:srgbClr val="FBAE40"/>
          </p15:clr>
        </p15:guide>
        <p15:guide id="13" orient="horz" pos="2160" userDrawn="1">
          <p15:clr>
            <a:srgbClr val="FBAE40"/>
          </p15:clr>
        </p15:guide>
        <p15:guide id="14" orient="horz" pos="3126" userDrawn="1">
          <p15:clr>
            <a:srgbClr val="FBAE40"/>
          </p15:clr>
        </p15:guide>
        <p15:guide id="15" orient="horz" pos="4093" userDrawn="1">
          <p15:clr>
            <a:srgbClr val="FBAE40"/>
          </p15:clr>
        </p15:guide>
        <p15:guide id="16" pos="592"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rt + headline text in orange">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40930D7-BB59-43FA-9E1C-3D5EC032213D}"/>
              </a:ext>
            </a:extLst>
          </p:cNvPr>
          <p:cNvGrpSpPr/>
          <p:nvPr userDrawn="1"/>
        </p:nvGrpSpPr>
        <p:grpSpPr>
          <a:xfrm>
            <a:off x="0" y="0"/>
            <a:ext cx="939493" cy="6858000"/>
            <a:chOff x="0" y="0"/>
            <a:chExt cx="939493" cy="6858000"/>
          </a:xfrm>
        </p:grpSpPr>
        <p:sp>
          <p:nvSpPr>
            <p:cNvPr id="9" name="Rectangle 8">
              <a:extLst>
                <a:ext uri="{FF2B5EF4-FFF2-40B4-BE49-F238E27FC236}">
                  <a16:creationId xmlns:a16="http://schemas.microsoft.com/office/drawing/2014/main" id="{0AEF7267-62CF-42B2-8C6E-82632E265FD9}"/>
                </a:ext>
              </a:extLst>
            </p:cNvPr>
            <p:cNvSpPr/>
            <p:nvPr userDrawn="1"/>
          </p:nvSpPr>
          <p:spPr>
            <a:xfrm>
              <a:off x="0" y="0"/>
              <a:ext cx="93948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Icon&#10;&#10;Description automatically generated">
              <a:extLst>
                <a:ext uri="{FF2B5EF4-FFF2-40B4-BE49-F238E27FC236}">
                  <a16:creationId xmlns:a16="http://schemas.microsoft.com/office/drawing/2014/main" id="{883C4B87-72DC-4D23-850E-75C7CD2A432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6206" y="6060281"/>
              <a:ext cx="683420" cy="688182"/>
            </a:xfrm>
            <a:prstGeom prst="rect">
              <a:avLst/>
            </a:prstGeom>
            <a:solidFill>
              <a:schemeClr val="bg1"/>
            </a:solidFill>
          </p:spPr>
        </p:pic>
        <p:cxnSp>
          <p:nvCxnSpPr>
            <p:cNvPr id="5" name="Straight Connector 4">
              <a:extLst>
                <a:ext uri="{FF2B5EF4-FFF2-40B4-BE49-F238E27FC236}">
                  <a16:creationId xmlns:a16="http://schemas.microsoft.com/office/drawing/2014/main" id="{DF872189-FD36-489C-9B68-A43467E541C9}"/>
                </a:ext>
              </a:extLst>
            </p:cNvPr>
            <p:cNvCxnSpPr>
              <a:cxnSpLocks/>
            </p:cNvCxnSpPr>
            <p:nvPr userDrawn="1"/>
          </p:nvCxnSpPr>
          <p:spPr>
            <a:xfrm>
              <a:off x="939493" y="0"/>
              <a:ext cx="0" cy="6858000"/>
            </a:xfrm>
            <a:prstGeom prst="line">
              <a:avLst/>
            </a:prstGeom>
            <a:ln>
              <a:solidFill>
                <a:srgbClr val="EDEDED"/>
              </a:solidFill>
            </a:ln>
          </p:spPr>
          <p:style>
            <a:lnRef idx="1">
              <a:schemeClr val="accent1"/>
            </a:lnRef>
            <a:fillRef idx="0">
              <a:schemeClr val="accent1"/>
            </a:fillRef>
            <a:effectRef idx="0">
              <a:schemeClr val="accent1"/>
            </a:effectRef>
            <a:fontRef idx="minor">
              <a:schemeClr val="tx1"/>
            </a:fontRef>
          </p:style>
        </p:cxnSp>
      </p:grpSp>
      <p:sp>
        <p:nvSpPr>
          <p:cNvPr id="6" name="Title 5">
            <a:extLst>
              <a:ext uri="{FF2B5EF4-FFF2-40B4-BE49-F238E27FC236}">
                <a16:creationId xmlns:a16="http://schemas.microsoft.com/office/drawing/2014/main" id="{73A42BF5-4D35-400E-9752-87AA96593615}"/>
              </a:ext>
            </a:extLst>
          </p:cNvPr>
          <p:cNvSpPr>
            <a:spLocks noGrp="1"/>
          </p:cNvSpPr>
          <p:nvPr>
            <p:ph type="title"/>
          </p:nvPr>
        </p:nvSpPr>
        <p:spPr>
          <a:xfrm>
            <a:off x="1304925" y="371475"/>
            <a:ext cx="10515600" cy="591797"/>
          </a:xfrm>
          <a:prstGeom prst="rect">
            <a:avLst/>
          </a:prstGeom>
        </p:spPr>
        <p:txBody>
          <a:bodyPr lIns="0" anchor="ctr">
            <a:normAutofit/>
          </a:bodyPr>
          <a:lstStyle>
            <a:lvl1pPr marL="0" algn="l" defTabSz="914400" rtl="0" eaLnBrk="1" latinLnBrk="0" hangingPunct="1">
              <a:defRPr lang="en-GB" sz="2800" kern="1200" dirty="0">
                <a:solidFill>
                  <a:schemeClr val="tx1"/>
                </a:solidFill>
                <a:latin typeface="Red Hat Display Black" panose="02010A03040201060303" pitchFamily="2" charset="0"/>
                <a:ea typeface="+mn-ea"/>
                <a:cs typeface="+mn-cs"/>
              </a:defRPr>
            </a:lvl1pPr>
          </a:lstStyle>
          <a:p>
            <a:r>
              <a:rPr lang="en-US"/>
              <a:t>Click to edit Master title style</a:t>
            </a:r>
            <a:endParaRPr lang="en-GB"/>
          </a:p>
        </p:txBody>
      </p:sp>
      <p:sp>
        <p:nvSpPr>
          <p:cNvPr id="7" name="Subtitle 2">
            <a:extLst>
              <a:ext uri="{FF2B5EF4-FFF2-40B4-BE49-F238E27FC236}">
                <a16:creationId xmlns:a16="http://schemas.microsoft.com/office/drawing/2014/main" id="{163118F0-EDF2-416C-A77C-09D9DF8EABD7}"/>
              </a:ext>
            </a:extLst>
          </p:cNvPr>
          <p:cNvSpPr>
            <a:spLocks noGrp="1"/>
          </p:cNvSpPr>
          <p:nvPr>
            <p:ph type="subTitle" idx="1"/>
          </p:nvPr>
        </p:nvSpPr>
        <p:spPr>
          <a:xfrm>
            <a:off x="1304925" y="988672"/>
            <a:ext cx="10515600" cy="368855"/>
          </a:xfrm>
          <a:prstGeom prst="rect">
            <a:avLst/>
          </a:prstGeom>
        </p:spPr>
        <p:txBody>
          <a:bodyPr lIns="0" anchor="ctr"/>
          <a:lstStyle>
            <a:lvl1pPr marL="0" indent="0" algn="l" defTabSz="914400" rtl="0" eaLnBrk="1" latinLnBrk="0" hangingPunct="1">
              <a:buNone/>
              <a:defRPr lang="en-GB" sz="2000" b="0" i="0" kern="1200" dirty="0">
                <a:solidFill>
                  <a:schemeClr val="tx1"/>
                </a:solidFill>
                <a:effectLst/>
                <a:latin typeface="Red Hat Text" panose="02010503040201060303"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Chart Placeholder 3">
            <a:extLst>
              <a:ext uri="{FF2B5EF4-FFF2-40B4-BE49-F238E27FC236}">
                <a16:creationId xmlns:a16="http://schemas.microsoft.com/office/drawing/2014/main" id="{013F6ED4-30E4-40A6-97ED-A1A71E24A2AF}"/>
              </a:ext>
            </a:extLst>
          </p:cNvPr>
          <p:cNvSpPr>
            <a:spLocks noGrp="1"/>
          </p:cNvSpPr>
          <p:nvPr>
            <p:ph type="chart" sz="quarter" idx="10" hasCustomPrompt="1"/>
          </p:nvPr>
        </p:nvSpPr>
        <p:spPr>
          <a:xfrm>
            <a:off x="1295400" y="3429000"/>
            <a:ext cx="10515598" cy="3057525"/>
          </a:xfrm>
          <a:prstGeom prst="rect">
            <a:avLst/>
          </a:prstGeom>
        </p:spPr>
        <p:txBody>
          <a:bodyPr anchor="ctr"/>
          <a:lstStyle>
            <a:lvl1pPr marL="0" indent="0" algn="ctr">
              <a:buNone/>
              <a:defRPr sz="2400"/>
            </a:lvl1pPr>
          </a:lstStyle>
          <a:p>
            <a:r>
              <a:rPr lang="en-US"/>
              <a:t>Click to insert chart</a:t>
            </a:r>
            <a:endParaRPr lang="en-GB"/>
          </a:p>
        </p:txBody>
      </p:sp>
      <p:sp>
        <p:nvSpPr>
          <p:cNvPr id="8" name="Text Placeholder 12">
            <a:extLst>
              <a:ext uri="{FF2B5EF4-FFF2-40B4-BE49-F238E27FC236}">
                <a16:creationId xmlns:a16="http://schemas.microsoft.com/office/drawing/2014/main" id="{3B9B0E41-C5FD-43BF-BA4B-C31977805BF3}"/>
              </a:ext>
            </a:extLst>
          </p:cNvPr>
          <p:cNvSpPr>
            <a:spLocks noGrp="1"/>
          </p:cNvSpPr>
          <p:nvPr>
            <p:ph type="body" sz="quarter" idx="14" hasCustomPrompt="1"/>
          </p:nvPr>
        </p:nvSpPr>
        <p:spPr>
          <a:xfrm>
            <a:off x="1304925" y="1893888"/>
            <a:ext cx="10526713" cy="1140857"/>
          </a:xfrm>
          <a:prstGeom prst="rect">
            <a:avLst/>
          </a:prstGeom>
          <a:solidFill>
            <a:schemeClr val="bg2"/>
          </a:solidFill>
        </p:spPr>
        <p:txBody>
          <a:bodyPr anchor="ctr">
            <a:normAutofit/>
          </a:bodyPr>
          <a:lstStyle>
            <a:lvl1pPr marL="0" indent="0" algn="ctr">
              <a:buNone/>
              <a:defRPr sz="1800">
                <a:latin typeface="+mn-lt"/>
              </a:defRPr>
            </a:lvl1pPr>
            <a:lvl2pPr marL="457200" indent="0">
              <a:buNone/>
              <a:defRPr/>
            </a:lvl2pPr>
          </a:lstStyle>
          <a:p>
            <a:pPr lvl="0"/>
            <a:r>
              <a:rPr lang="en-US"/>
              <a:t>Click to add text</a:t>
            </a:r>
          </a:p>
        </p:txBody>
      </p:sp>
      <p:sp>
        <p:nvSpPr>
          <p:cNvPr id="3" name="Slide Number Placeholder 2">
            <a:extLst>
              <a:ext uri="{FF2B5EF4-FFF2-40B4-BE49-F238E27FC236}">
                <a16:creationId xmlns:a16="http://schemas.microsoft.com/office/drawing/2014/main" id="{41758F6D-4BEB-48B2-BFE5-AF6B4E11234E}"/>
              </a:ext>
            </a:extLst>
          </p:cNvPr>
          <p:cNvSpPr>
            <a:spLocks noGrp="1"/>
          </p:cNvSpPr>
          <p:nvPr>
            <p:ph type="sldNum" sz="quarter" idx="15"/>
          </p:nvPr>
        </p:nvSpPr>
        <p:spPr/>
        <p:txBody>
          <a:bodyPr/>
          <a:lstStyle/>
          <a:p>
            <a:fld id="{588EA2A4-1978-42F3-AED7-6E9164233BDC}" type="slidenum">
              <a:rPr lang="en-GB" smtClean="0"/>
              <a:pPr/>
              <a:t>‹Nr.›</a:t>
            </a:fld>
            <a:endParaRPr lang="en-GB"/>
          </a:p>
        </p:txBody>
      </p:sp>
    </p:spTree>
    <p:extLst>
      <p:ext uri="{BB962C8B-B14F-4D97-AF65-F5344CB8AC3E}">
        <p14:creationId xmlns:p14="http://schemas.microsoft.com/office/powerpoint/2010/main" val="356587350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64" presetClass="path" presetSubtype="0" decel="100000" fill="hold" grpId="1" nodeType="withEffect">
                                  <p:stCondLst>
                                    <p:cond delay="0"/>
                                  </p:stCondLst>
                                  <p:childTnLst>
                                    <p:animMotion origin="layout" path="M -2.29167E-6 0.06991 L -2.29167E-6 -3.7037E-6 " pathEditMode="relative" rAng="0" ptsTypes="AA">
                                      <p:cBhvr>
                                        <p:cTn id="9" dur="500" fill="hold"/>
                                        <p:tgtEl>
                                          <p:spTgt spid="8"/>
                                        </p:tgtEl>
                                        <p:attrNameLst>
                                          <p:attrName>ppt_x</p:attrName>
                                          <p:attrName>ppt_y</p:attrName>
                                        </p:attrNameLst>
                                      </p:cBhvr>
                                      <p:rCtr x="0" y="-3495"/>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64" presetClass="path" presetSubtype="0" decel="100000" fill="hold" grpId="1" nodeType="withEffect">
                                  <p:stCondLst>
                                    <p:cond delay="0"/>
                                  </p:stCondLst>
                                  <p:childTnLst>
                                    <p:animMotion origin="layout" path="M 4.375E-6 -0.07477 L 4.375E-6 -7.40741E-7 " pathEditMode="relative" rAng="0" ptsTypes="AA">
                                      <p:cBhvr>
                                        <p:cTn id="14" dur="500" fill="hold"/>
                                        <p:tgtEl>
                                          <p:spTgt spid="4"/>
                                        </p:tgtEl>
                                        <p:attrNameLst>
                                          <p:attrName>ppt_x</p:attrName>
                                          <p:attrName>ppt_y</p:attrName>
                                        </p:attrNameLst>
                                      </p:cBhvr>
                                      <p:rCtr x="0" y="37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8" grpId="0" animBg="1">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animBg="1">
        <p:tmplLst>
          <p:tmpl>
            <p:tnLst>
              <p:par>
                <p:cTn presetID="64" presetClass="path" presetSubtype="0" decel="100000" fill="hold" nodeType="withEffect">
                  <p:stCondLst>
                    <p:cond delay="0"/>
                  </p:stCondLst>
                  <p:childTnLst>
                    <p:animMotion origin="layout" path="M -2.29167E-6 0.06991 L -2.29167E-6 -3.7037E-6 " pathEditMode="relative" rAng="0" ptsTypes="AA">
                      <p:cBhvr>
                        <p:cTn dur="500" fill="hold"/>
                        <p:tgtEl>
                          <p:spTgt spid="8"/>
                        </p:tgtEl>
                        <p:attrNameLst>
                          <p:attrName>ppt_x</p:attrName>
                          <p:attrName>ppt_y</p:attrName>
                        </p:attrNameLst>
                      </p:cBhvr>
                      <p:rCtr x="0" y="-3495"/>
                    </p:animMotion>
                  </p:childTnLst>
                </p:cTn>
              </p:par>
            </p:tnLst>
          </p:tmpl>
        </p:tmplLst>
      </p:bldP>
    </p:bldLst>
  </p:timing>
  <p:extLst>
    <p:ext uri="{DCECCB84-F9BA-43D5-87BE-67443E8EF086}">
      <p15:sldGuideLst xmlns:p15="http://schemas.microsoft.com/office/powerpoint/2012/main">
        <p15:guide id="1" userDrawn="1">
          <p15:clr>
            <a:srgbClr val="FBAE40"/>
          </p15:clr>
        </p15:guide>
        <p15:guide id="2" pos="7680" userDrawn="1">
          <p15:clr>
            <a:srgbClr val="FBAE40"/>
          </p15:clr>
        </p15:guide>
        <p15:guide id="3" pos="816" userDrawn="1">
          <p15:clr>
            <a:srgbClr val="FBAE40"/>
          </p15:clr>
        </p15:guide>
        <p15:guide id="4" pos="2143" userDrawn="1">
          <p15:clr>
            <a:srgbClr val="FBAE40"/>
          </p15:clr>
        </p15:guide>
        <p15:guide id="5" pos="3471" userDrawn="1">
          <p15:clr>
            <a:srgbClr val="FBAE40"/>
          </p15:clr>
        </p15:guide>
        <p15:guide id="6" pos="4798" userDrawn="1">
          <p15:clr>
            <a:srgbClr val="FBAE40"/>
          </p15:clr>
        </p15:guide>
        <p15:guide id="7" pos="6125" userDrawn="1">
          <p15:clr>
            <a:srgbClr val="FBAE40"/>
          </p15:clr>
        </p15:guide>
        <p15:guide id="8" pos="7453" userDrawn="1">
          <p15:clr>
            <a:srgbClr val="FBAE40"/>
          </p15:clr>
        </p15:guide>
        <p15:guide id="9" orient="horz" userDrawn="1">
          <p15:clr>
            <a:srgbClr val="FBAE40"/>
          </p15:clr>
        </p15:guide>
        <p15:guide id="10" orient="horz" pos="4320" userDrawn="1">
          <p15:clr>
            <a:srgbClr val="FBAE40"/>
          </p15:clr>
        </p15:guide>
        <p15:guide id="11" orient="horz" pos="226" userDrawn="1">
          <p15:clr>
            <a:srgbClr val="FBAE40"/>
          </p15:clr>
        </p15:guide>
        <p15:guide id="12" orient="horz" pos="1193" userDrawn="1">
          <p15:clr>
            <a:srgbClr val="FBAE40"/>
          </p15:clr>
        </p15:guide>
        <p15:guide id="13" orient="horz" pos="2160" userDrawn="1">
          <p15:clr>
            <a:srgbClr val="FBAE40"/>
          </p15:clr>
        </p15:guide>
        <p15:guide id="14" orient="horz" pos="3126" userDrawn="1">
          <p15:clr>
            <a:srgbClr val="FBAE40"/>
          </p15:clr>
        </p15:guide>
        <p15:guide id="15" orient="horz" pos="4093" userDrawn="1">
          <p15:clr>
            <a:srgbClr val="FBAE40"/>
          </p15:clr>
        </p15:guide>
        <p15:guide id="16" pos="592"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and headshot ">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8C8AC2B-91B0-41FF-B2CC-AB57AE914DDC}"/>
              </a:ext>
            </a:extLst>
          </p:cNvPr>
          <p:cNvSpPr>
            <a:spLocks noGrp="1"/>
          </p:cNvSpPr>
          <p:nvPr>
            <p:ph type="sldNum" sz="quarter" idx="10"/>
          </p:nvPr>
        </p:nvSpPr>
        <p:spPr/>
        <p:txBody>
          <a:bodyPr/>
          <a:lstStyle/>
          <a:p>
            <a:fld id="{588EA2A4-1978-42F3-AED7-6E9164233BDC}" type="slidenum">
              <a:rPr lang="en-GB" smtClean="0"/>
              <a:pPr/>
              <a:t>‹Nr.›</a:t>
            </a:fld>
            <a:endParaRPr lang="en-GB"/>
          </a:p>
        </p:txBody>
      </p:sp>
      <p:sp>
        <p:nvSpPr>
          <p:cNvPr id="19" name="Picture Placeholder 18">
            <a:extLst>
              <a:ext uri="{FF2B5EF4-FFF2-40B4-BE49-F238E27FC236}">
                <a16:creationId xmlns:a16="http://schemas.microsoft.com/office/drawing/2014/main" id="{55F63520-3C5B-42D9-881E-9B3C230C5D77}"/>
              </a:ext>
            </a:extLst>
          </p:cNvPr>
          <p:cNvSpPr>
            <a:spLocks noGrp="1"/>
          </p:cNvSpPr>
          <p:nvPr>
            <p:ph type="pic" sz="quarter" idx="12" hasCustomPrompt="1"/>
          </p:nvPr>
        </p:nvSpPr>
        <p:spPr>
          <a:xfrm>
            <a:off x="7187295" y="5067090"/>
            <a:ext cx="859048" cy="859048"/>
          </a:xfrm>
          <a:prstGeom prst="ellipse">
            <a:avLst/>
          </a:prstGeom>
          <a:solidFill>
            <a:schemeClr val="bg1">
              <a:lumMod val="95000"/>
            </a:schemeClr>
          </a:solidFill>
        </p:spPr>
        <p:txBody>
          <a:bodyPr anchor="ctr"/>
          <a:lstStyle>
            <a:lvl1pPr marL="0" indent="0" algn="ctr">
              <a:buNone/>
              <a:defRPr sz="800"/>
            </a:lvl1pPr>
          </a:lstStyle>
          <a:p>
            <a:r>
              <a:rPr lang="en-US"/>
              <a:t>Insert headshot</a:t>
            </a:r>
            <a:endParaRPr lang="en-GB"/>
          </a:p>
        </p:txBody>
      </p:sp>
      <p:grpSp>
        <p:nvGrpSpPr>
          <p:cNvPr id="8" name="Group 7">
            <a:extLst>
              <a:ext uri="{FF2B5EF4-FFF2-40B4-BE49-F238E27FC236}">
                <a16:creationId xmlns:a16="http://schemas.microsoft.com/office/drawing/2014/main" id="{998579B0-8B31-458E-9E2A-20AEAECBFD02}"/>
              </a:ext>
            </a:extLst>
          </p:cNvPr>
          <p:cNvGrpSpPr/>
          <p:nvPr userDrawn="1"/>
        </p:nvGrpSpPr>
        <p:grpSpPr>
          <a:xfrm>
            <a:off x="6916416" y="4811868"/>
            <a:ext cx="1402701" cy="1371403"/>
            <a:chOff x="6916422" y="4966965"/>
            <a:chExt cx="1402701" cy="1371403"/>
          </a:xfrm>
        </p:grpSpPr>
        <p:sp>
          <p:nvSpPr>
            <p:cNvPr id="9" name="Freeform: Shape 8">
              <a:extLst>
                <a:ext uri="{FF2B5EF4-FFF2-40B4-BE49-F238E27FC236}">
                  <a16:creationId xmlns:a16="http://schemas.microsoft.com/office/drawing/2014/main" id="{7414EF90-FEBF-4265-B322-1A81BF1E46C8}"/>
                </a:ext>
              </a:extLst>
            </p:cNvPr>
            <p:cNvSpPr/>
            <p:nvPr/>
          </p:nvSpPr>
          <p:spPr>
            <a:xfrm rot="16204335">
              <a:off x="7030233" y="4966966"/>
              <a:ext cx="1229527" cy="1229526"/>
            </a:xfrm>
            <a:custGeom>
              <a:avLst/>
              <a:gdLst>
                <a:gd name="connsiteX0" fmla="*/ 1229527 w 1229527"/>
                <a:gd name="connsiteY0" fmla="*/ 614763 h 1229526"/>
                <a:gd name="connsiteX1" fmla="*/ 614764 w 1229527"/>
                <a:gd name="connsiteY1" fmla="*/ 1229527 h 1229526"/>
                <a:gd name="connsiteX2" fmla="*/ 0 w 1229527"/>
                <a:gd name="connsiteY2" fmla="*/ 614763 h 1229526"/>
                <a:gd name="connsiteX3" fmla="*/ 614764 w 1229527"/>
                <a:gd name="connsiteY3" fmla="*/ 0 h 1229526"/>
                <a:gd name="connsiteX4" fmla="*/ 1229527 w 1229527"/>
                <a:gd name="connsiteY4" fmla="*/ 614763 h 1229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9527" h="1229526">
                  <a:moveTo>
                    <a:pt x="1229527" y="614763"/>
                  </a:moveTo>
                  <a:cubicBezTo>
                    <a:pt x="1229527" y="954288"/>
                    <a:pt x="954288" y="1229527"/>
                    <a:pt x="614764" y="1229527"/>
                  </a:cubicBezTo>
                  <a:cubicBezTo>
                    <a:pt x="275239" y="1229527"/>
                    <a:pt x="0" y="954288"/>
                    <a:pt x="0" y="614763"/>
                  </a:cubicBezTo>
                  <a:cubicBezTo>
                    <a:pt x="0" y="275239"/>
                    <a:pt x="275239" y="0"/>
                    <a:pt x="614764" y="0"/>
                  </a:cubicBezTo>
                  <a:cubicBezTo>
                    <a:pt x="954288" y="0"/>
                    <a:pt x="1229527" y="275239"/>
                    <a:pt x="1229527" y="614763"/>
                  </a:cubicBezTo>
                  <a:close/>
                </a:path>
              </a:pathLst>
            </a:custGeom>
            <a:noFill/>
            <a:ln w="12700" cap="flat">
              <a:solidFill>
                <a:srgbClr val="F7A70A"/>
              </a:solid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71D0EEC-BB46-479F-B2BE-41A3D733F437}"/>
                </a:ext>
              </a:extLst>
            </p:cNvPr>
            <p:cNvSpPr/>
            <p:nvPr/>
          </p:nvSpPr>
          <p:spPr>
            <a:xfrm>
              <a:off x="7089597" y="5022224"/>
              <a:ext cx="1229526" cy="1229525"/>
            </a:xfrm>
            <a:custGeom>
              <a:avLst/>
              <a:gdLst>
                <a:gd name="connsiteX0" fmla="*/ 1229526 w 1229526"/>
                <a:gd name="connsiteY0" fmla="*/ 614763 h 1229525"/>
                <a:gd name="connsiteX1" fmla="*/ 614763 w 1229526"/>
                <a:gd name="connsiteY1" fmla="*/ 1229526 h 1229525"/>
                <a:gd name="connsiteX2" fmla="*/ 0 w 1229526"/>
                <a:gd name="connsiteY2" fmla="*/ 614763 h 1229525"/>
                <a:gd name="connsiteX3" fmla="*/ 614763 w 1229526"/>
                <a:gd name="connsiteY3" fmla="*/ 0 h 1229525"/>
                <a:gd name="connsiteX4" fmla="*/ 1229526 w 1229526"/>
                <a:gd name="connsiteY4" fmla="*/ 614763 h 122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9526" h="1229525">
                  <a:moveTo>
                    <a:pt x="1229526" y="614763"/>
                  </a:moveTo>
                  <a:cubicBezTo>
                    <a:pt x="1229526" y="954287"/>
                    <a:pt x="954287" y="1229526"/>
                    <a:pt x="614763" y="1229526"/>
                  </a:cubicBezTo>
                  <a:cubicBezTo>
                    <a:pt x="275239" y="1229526"/>
                    <a:pt x="0" y="954287"/>
                    <a:pt x="0" y="614763"/>
                  </a:cubicBezTo>
                  <a:cubicBezTo>
                    <a:pt x="0" y="275239"/>
                    <a:pt x="275239" y="0"/>
                    <a:pt x="614763" y="0"/>
                  </a:cubicBezTo>
                  <a:cubicBezTo>
                    <a:pt x="954287" y="0"/>
                    <a:pt x="1229526" y="275239"/>
                    <a:pt x="1229526" y="614763"/>
                  </a:cubicBezTo>
                  <a:close/>
                </a:path>
              </a:pathLst>
            </a:custGeom>
            <a:noFill/>
            <a:ln w="12700" cap="flat">
              <a:solidFill>
                <a:srgbClr val="F7A70A"/>
              </a:solid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5BB171F-D925-4951-AB51-ECB548BDABB7}"/>
                </a:ext>
              </a:extLst>
            </p:cNvPr>
            <p:cNvSpPr/>
            <p:nvPr/>
          </p:nvSpPr>
          <p:spPr>
            <a:xfrm rot="16204368">
              <a:off x="6916421" y="5108842"/>
              <a:ext cx="1229527" cy="1229526"/>
            </a:xfrm>
            <a:custGeom>
              <a:avLst/>
              <a:gdLst>
                <a:gd name="connsiteX0" fmla="*/ 1229527 w 1229527"/>
                <a:gd name="connsiteY0" fmla="*/ 614763 h 1229526"/>
                <a:gd name="connsiteX1" fmla="*/ 614764 w 1229527"/>
                <a:gd name="connsiteY1" fmla="*/ 1229527 h 1229526"/>
                <a:gd name="connsiteX2" fmla="*/ 0 w 1229527"/>
                <a:gd name="connsiteY2" fmla="*/ 614763 h 1229526"/>
                <a:gd name="connsiteX3" fmla="*/ 614764 w 1229527"/>
                <a:gd name="connsiteY3" fmla="*/ 0 h 1229526"/>
                <a:gd name="connsiteX4" fmla="*/ 1229527 w 1229527"/>
                <a:gd name="connsiteY4" fmla="*/ 614763 h 1229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9527" h="1229526">
                  <a:moveTo>
                    <a:pt x="1229527" y="614763"/>
                  </a:moveTo>
                  <a:cubicBezTo>
                    <a:pt x="1229527" y="954288"/>
                    <a:pt x="954288" y="1229527"/>
                    <a:pt x="614764" y="1229527"/>
                  </a:cubicBezTo>
                  <a:cubicBezTo>
                    <a:pt x="275239" y="1229527"/>
                    <a:pt x="0" y="954288"/>
                    <a:pt x="0" y="614763"/>
                  </a:cubicBezTo>
                  <a:cubicBezTo>
                    <a:pt x="0" y="275239"/>
                    <a:pt x="275239" y="0"/>
                    <a:pt x="614764" y="0"/>
                  </a:cubicBezTo>
                  <a:cubicBezTo>
                    <a:pt x="954288" y="0"/>
                    <a:pt x="1229527" y="275239"/>
                    <a:pt x="1229527" y="614763"/>
                  </a:cubicBezTo>
                  <a:close/>
                </a:path>
              </a:pathLst>
            </a:custGeom>
            <a:noFill/>
            <a:ln w="12700" cap="flat">
              <a:solidFill>
                <a:srgbClr val="F7A70A"/>
              </a:solidFill>
              <a:prstDash val="solid"/>
              <a:miter/>
            </a:ln>
          </p:spPr>
          <p:txBody>
            <a:bodyPr rtlCol="0" anchor="ctr"/>
            <a:lstStyle/>
            <a:p>
              <a:endParaRPr lang="en-GB"/>
            </a:p>
          </p:txBody>
        </p:sp>
      </p:grpSp>
      <p:grpSp>
        <p:nvGrpSpPr>
          <p:cNvPr id="12" name="Group 11">
            <a:extLst>
              <a:ext uri="{FF2B5EF4-FFF2-40B4-BE49-F238E27FC236}">
                <a16:creationId xmlns:a16="http://schemas.microsoft.com/office/drawing/2014/main" id="{02365D97-B30F-49CB-802B-376C24DC1812}"/>
              </a:ext>
            </a:extLst>
          </p:cNvPr>
          <p:cNvGrpSpPr/>
          <p:nvPr userDrawn="1"/>
        </p:nvGrpSpPr>
        <p:grpSpPr>
          <a:xfrm>
            <a:off x="0" y="0"/>
            <a:ext cx="939493" cy="6858000"/>
            <a:chOff x="0" y="0"/>
            <a:chExt cx="939493" cy="6858000"/>
          </a:xfrm>
        </p:grpSpPr>
        <p:sp>
          <p:nvSpPr>
            <p:cNvPr id="13" name="Rectangle 12">
              <a:extLst>
                <a:ext uri="{FF2B5EF4-FFF2-40B4-BE49-F238E27FC236}">
                  <a16:creationId xmlns:a16="http://schemas.microsoft.com/office/drawing/2014/main" id="{DB3BCB72-484D-4F03-A585-DAEC5430C033}"/>
                </a:ext>
              </a:extLst>
            </p:cNvPr>
            <p:cNvSpPr/>
            <p:nvPr userDrawn="1"/>
          </p:nvSpPr>
          <p:spPr>
            <a:xfrm>
              <a:off x="0" y="0"/>
              <a:ext cx="93948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Icon&#10;&#10;Description automatically generated">
              <a:extLst>
                <a:ext uri="{FF2B5EF4-FFF2-40B4-BE49-F238E27FC236}">
                  <a16:creationId xmlns:a16="http://schemas.microsoft.com/office/drawing/2014/main" id="{3AE79DD0-43B6-4311-BAC0-94ABBC42F46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6206" y="6060281"/>
              <a:ext cx="683420" cy="688182"/>
            </a:xfrm>
            <a:prstGeom prst="rect">
              <a:avLst/>
            </a:prstGeom>
            <a:solidFill>
              <a:schemeClr val="bg1"/>
            </a:solidFill>
          </p:spPr>
        </p:pic>
        <p:cxnSp>
          <p:nvCxnSpPr>
            <p:cNvPr id="15" name="Straight Connector 14">
              <a:extLst>
                <a:ext uri="{FF2B5EF4-FFF2-40B4-BE49-F238E27FC236}">
                  <a16:creationId xmlns:a16="http://schemas.microsoft.com/office/drawing/2014/main" id="{0981211F-F900-46A3-A662-2245BD8E6E47}"/>
                </a:ext>
              </a:extLst>
            </p:cNvPr>
            <p:cNvCxnSpPr>
              <a:cxnSpLocks/>
            </p:cNvCxnSpPr>
            <p:nvPr userDrawn="1"/>
          </p:nvCxnSpPr>
          <p:spPr>
            <a:xfrm>
              <a:off x="939493" y="0"/>
              <a:ext cx="0" cy="6858000"/>
            </a:xfrm>
            <a:prstGeom prst="line">
              <a:avLst/>
            </a:prstGeom>
            <a:ln>
              <a:solidFill>
                <a:srgbClr val="EDEDED"/>
              </a:solidFill>
            </a:ln>
          </p:spPr>
          <p:style>
            <a:lnRef idx="1">
              <a:schemeClr val="accent1"/>
            </a:lnRef>
            <a:fillRef idx="0">
              <a:schemeClr val="accent1"/>
            </a:fillRef>
            <a:effectRef idx="0">
              <a:schemeClr val="accent1"/>
            </a:effectRef>
            <a:fontRef idx="minor">
              <a:schemeClr val="tx1"/>
            </a:fontRef>
          </p:style>
        </p:cxnSp>
      </p:grpSp>
      <p:sp>
        <p:nvSpPr>
          <p:cNvPr id="21" name="Text Placeholder 20">
            <a:extLst>
              <a:ext uri="{FF2B5EF4-FFF2-40B4-BE49-F238E27FC236}">
                <a16:creationId xmlns:a16="http://schemas.microsoft.com/office/drawing/2014/main" id="{3E045452-0925-44A9-97B4-5C8A88319A7C}"/>
              </a:ext>
            </a:extLst>
          </p:cNvPr>
          <p:cNvSpPr>
            <a:spLocks noGrp="1"/>
          </p:cNvSpPr>
          <p:nvPr>
            <p:ph type="body" sz="quarter" idx="13" hasCustomPrompt="1"/>
          </p:nvPr>
        </p:nvSpPr>
        <p:spPr>
          <a:xfrm>
            <a:off x="8378403" y="5261664"/>
            <a:ext cx="2874097" cy="469900"/>
          </a:xfrm>
          <a:prstGeom prst="rect">
            <a:avLst/>
          </a:prstGeom>
        </p:spPr>
        <p:txBody>
          <a:bodyPr anchor="ctr">
            <a:normAutofit/>
          </a:bodyPr>
          <a:lstStyle>
            <a:lvl1pPr marL="0" indent="0">
              <a:lnSpc>
                <a:spcPct val="100000"/>
              </a:lnSpc>
              <a:spcBef>
                <a:spcPts val="0"/>
              </a:spcBef>
              <a:buNone/>
              <a:defRPr sz="1800" b="1">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Name, title</a:t>
            </a:r>
          </a:p>
        </p:txBody>
      </p:sp>
      <p:sp>
        <p:nvSpPr>
          <p:cNvPr id="23" name="Text Placeholder 22">
            <a:extLst>
              <a:ext uri="{FF2B5EF4-FFF2-40B4-BE49-F238E27FC236}">
                <a16:creationId xmlns:a16="http://schemas.microsoft.com/office/drawing/2014/main" id="{AD015901-F86E-423F-8F30-5AB2499DF494}"/>
              </a:ext>
            </a:extLst>
          </p:cNvPr>
          <p:cNvSpPr>
            <a:spLocks noGrp="1"/>
          </p:cNvSpPr>
          <p:nvPr>
            <p:ph type="body" sz="quarter" idx="14" hasCustomPrompt="1"/>
          </p:nvPr>
        </p:nvSpPr>
        <p:spPr>
          <a:xfrm>
            <a:off x="1752292" y="1361386"/>
            <a:ext cx="9500208" cy="3286814"/>
          </a:xfrm>
          <a:prstGeom prst="rect">
            <a:avLst/>
          </a:prstGeom>
        </p:spPr>
        <p:txBody>
          <a:bodyPr wrap="square">
            <a:noAutofit/>
          </a:bodyPr>
          <a:lstStyle>
            <a:lvl1pPr marL="0" indent="0" algn="l" defTabSz="914400" rtl="0" eaLnBrk="1" latinLnBrk="0" hangingPunct="1">
              <a:lnSpc>
                <a:spcPct val="100000"/>
              </a:lnSpc>
              <a:spcBef>
                <a:spcPts val="0"/>
              </a:spcBef>
              <a:buFont typeface="Arial" panose="020B0604020202020204" pitchFamily="34" charset="0"/>
              <a:buNone/>
              <a:defRPr lang="en-US" sz="4800" b="1" kern="1200" dirty="0" smtClean="0">
                <a:solidFill>
                  <a:schemeClr val="bg2"/>
                </a:solidFill>
                <a:latin typeface="+mn-lt"/>
                <a:ea typeface="+mn-ea"/>
                <a:cs typeface="+mn-cs"/>
              </a:defRPr>
            </a:lvl1pPr>
            <a:lvl2pPr marL="457200" indent="0">
              <a:lnSpc>
                <a:spcPct val="100000"/>
              </a:lnSpc>
              <a:buNone/>
              <a:defRPr/>
            </a:lvl2pPr>
            <a:lvl3pPr marL="914400" indent="0">
              <a:lnSpc>
                <a:spcPct val="100000"/>
              </a:lnSpc>
              <a:buNone/>
              <a:defRPr/>
            </a:lvl3pPr>
            <a:lvl4pPr marL="1371600" indent="0">
              <a:lnSpc>
                <a:spcPct val="100000"/>
              </a:lnSpc>
              <a:buNone/>
              <a:defRPr/>
            </a:lvl4pPr>
            <a:lvl5pPr marL="1828800" indent="0">
              <a:lnSpc>
                <a:spcPct val="100000"/>
              </a:lnSpc>
              <a:buNone/>
              <a:defRPr/>
            </a:lvl5pPr>
          </a:lstStyle>
          <a:p>
            <a:r>
              <a:rPr lang="en-GB" sz="5400" b="1">
                <a:solidFill>
                  <a:schemeClr val="bg2"/>
                </a:solidFill>
              </a:rPr>
              <a:t>“Lorem ipsum </a:t>
            </a:r>
            <a:r>
              <a:rPr lang="en-GB" sz="5400" b="1" err="1">
                <a:solidFill>
                  <a:schemeClr val="bg2"/>
                </a:solidFill>
              </a:rPr>
              <a:t>dolor</a:t>
            </a:r>
            <a:r>
              <a:rPr lang="en-GB" sz="5400" b="1">
                <a:solidFill>
                  <a:schemeClr val="bg2"/>
                </a:solidFill>
              </a:rPr>
              <a:t> sit </a:t>
            </a:r>
            <a:r>
              <a:rPr lang="en-GB" sz="5400" b="1" err="1">
                <a:solidFill>
                  <a:schemeClr val="bg2"/>
                </a:solidFill>
              </a:rPr>
              <a:t>amet</a:t>
            </a:r>
            <a:r>
              <a:rPr lang="en-GB" sz="5400" b="1">
                <a:solidFill>
                  <a:schemeClr val="bg2"/>
                </a:solidFill>
              </a:rPr>
              <a:t>, </a:t>
            </a:r>
            <a:r>
              <a:rPr lang="en-GB" sz="5400" b="1" err="1">
                <a:solidFill>
                  <a:schemeClr val="bg2"/>
                </a:solidFill>
              </a:rPr>
              <a:t>consectetur</a:t>
            </a:r>
            <a:r>
              <a:rPr lang="en-GB" sz="5400" b="1">
                <a:solidFill>
                  <a:schemeClr val="bg2"/>
                </a:solidFill>
              </a:rPr>
              <a:t> </a:t>
            </a:r>
            <a:r>
              <a:rPr lang="en-GB" sz="5400" b="1" err="1">
                <a:solidFill>
                  <a:schemeClr val="bg2"/>
                </a:solidFill>
              </a:rPr>
              <a:t>dipiscing</a:t>
            </a:r>
            <a:r>
              <a:rPr lang="en-GB" sz="5400" b="1">
                <a:solidFill>
                  <a:schemeClr val="bg2"/>
                </a:solidFill>
              </a:rPr>
              <a:t> </a:t>
            </a:r>
            <a:r>
              <a:rPr lang="en-GB" sz="5400" b="1" err="1">
                <a:solidFill>
                  <a:schemeClr val="bg2"/>
                </a:solidFill>
              </a:rPr>
              <a:t>elit</a:t>
            </a:r>
            <a:r>
              <a:rPr lang="en-GB" sz="5400" b="1">
                <a:solidFill>
                  <a:schemeClr val="bg2"/>
                </a:solidFill>
              </a:rPr>
              <a:t>, </a:t>
            </a:r>
            <a:r>
              <a:rPr lang="en-GB" sz="5400" b="1" err="1">
                <a:solidFill>
                  <a:schemeClr val="bg2"/>
                </a:solidFill>
              </a:rPr>
              <a:t>sed</a:t>
            </a:r>
            <a:r>
              <a:rPr lang="en-GB" sz="5400" b="1">
                <a:solidFill>
                  <a:schemeClr val="bg2"/>
                </a:solidFill>
              </a:rPr>
              <a:t> do </a:t>
            </a:r>
            <a:r>
              <a:rPr lang="en-GB" sz="5400" b="1" err="1">
                <a:solidFill>
                  <a:schemeClr val="bg2"/>
                </a:solidFill>
              </a:rPr>
              <a:t>eiusmod</a:t>
            </a:r>
            <a:r>
              <a:rPr lang="en-GB" sz="5400" b="1">
                <a:solidFill>
                  <a:schemeClr val="bg2"/>
                </a:solidFill>
              </a:rPr>
              <a:t> </a:t>
            </a:r>
            <a:r>
              <a:rPr lang="en-GB" sz="5400" b="1" err="1">
                <a:solidFill>
                  <a:schemeClr val="bg2"/>
                </a:solidFill>
              </a:rPr>
              <a:t>tempor</a:t>
            </a:r>
            <a:r>
              <a:rPr lang="en-GB" sz="5400" b="1">
                <a:solidFill>
                  <a:schemeClr val="bg2"/>
                </a:solidFill>
              </a:rPr>
              <a:t> </a:t>
            </a:r>
            <a:br>
              <a:rPr lang="en-GB" sz="5400" b="1">
                <a:solidFill>
                  <a:schemeClr val="bg2"/>
                </a:solidFill>
              </a:rPr>
            </a:br>
            <a:r>
              <a:rPr lang="en-GB" sz="5400" b="1" err="1">
                <a:solidFill>
                  <a:schemeClr val="bg2"/>
                </a:solidFill>
              </a:rPr>
              <a:t>incididunt</a:t>
            </a:r>
            <a:r>
              <a:rPr lang="en-GB" sz="5400" b="1">
                <a:solidFill>
                  <a:schemeClr val="bg2"/>
                </a:solidFill>
              </a:rPr>
              <a:t> </a:t>
            </a:r>
            <a:r>
              <a:rPr lang="en-GB" sz="5400" b="1" err="1">
                <a:solidFill>
                  <a:schemeClr val="bg2"/>
                </a:solidFill>
              </a:rPr>
              <a:t>ut</a:t>
            </a:r>
            <a:r>
              <a:rPr lang="en-GB" sz="5400" b="1">
                <a:solidFill>
                  <a:schemeClr val="bg2"/>
                </a:solidFill>
              </a:rPr>
              <a:t> labore et.”</a:t>
            </a:r>
          </a:p>
        </p:txBody>
      </p:sp>
      <p:pic>
        <p:nvPicPr>
          <p:cNvPr id="31" name="Picture 30">
            <a:extLst>
              <a:ext uri="{FF2B5EF4-FFF2-40B4-BE49-F238E27FC236}">
                <a16:creationId xmlns:a16="http://schemas.microsoft.com/office/drawing/2014/main" id="{F43048D0-A99B-4464-B7B6-4716FC043721}"/>
              </a:ext>
            </a:extLst>
          </p:cNvPr>
          <p:cNvPicPr>
            <a:picLocks noChangeAspect="1"/>
          </p:cNvPicPr>
          <p:nvPr userDrawn="1"/>
        </p:nvPicPr>
        <p:blipFill rotWithShape="1">
          <a:blip r:embed="rId3"/>
          <a:srcRect t="50000" r="36026"/>
          <a:stretch/>
        </p:blipFill>
        <p:spPr>
          <a:xfrm>
            <a:off x="10542222" y="0"/>
            <a:ext cx="1649777" cy="1261980"/>
          </a:xfrm>
          <a:prstGeom prst="rect">
            <a:avLst/>
          </a:prstGeom>
        </p:spPr>
      </p:pic>
    </p:spTree>
    <p:extLst>
      <p:ext uri="{BB962C8B-B14F-4D97-AF65-F5344CB8AC3E}">
        <p14:creationId xmlns:p14="http://schemas.microsoft.com/office/powerpoint/2010/main" val="1665971592"/>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64" presetClass="path" presetSubtype="0" decel="100000" fill="hold" grpId="1" nodeType="withEffect">
                                      <p:stCondLst>
                                        <p:cond delay="0"/>
                                      </p:stCondLst>
                                      <p:childTnLst>
                                        <p:animMotion origin="layout" path="M 0.02526 4.81481E-6 L 1.66667E-6 4.81481E-6 " pathEditMode="relative" rAng="0" ptsTypes="AA">
                                          <p:cBhvr>
                                            <p:cTn id="9" dur="500" fill="hold"/>
                                            <p:tgtEl>
                                              <p:spTgt spid="23"/>
                                            </p:tgtEl>
                                            <p:attrNameLst>
                                              <p:attrName>ppt_x</p:attrName>
                                              <p:attrName>ppt_y</p:attrName>
                                            </p:attrNameLst>
                                          </p:cBhvr>
                                          <p:rCtr x="-1263" y="0"/>
                                        </p:animMotion>
                                      </p:childTnLst>
                                    </p:cTn>
                                  </p:par>
                                  <p:par>
                                    <p:cTn id="10" presetID="23" presetClass="entr" presetSubtype="16" fill="hold" grpId="0" nodeType="withEffect">
                                      <p:stCondLst>
                                        <p:cond delay="500"/>
                                      </p:stCondLst>
                                      <p:childTnLst>
                                        <p:set>
                                          <p:cBhvr>
                                            <p:cTn id="11" dur="1" fill="hold">
                                              <p:stCondLst>
                                                <p:cond delay="0"/>
                                              </p:stCondLst>
                                            </p:cTn>
                                            <p:tgtEl>
                                              <p:spTgt spid="19"/>
                                            </p:tgtEl>
                                            <p:attrNameLst>
                                              <p:attrName>style.visibility</p:attrName>
                                            </p:attrNameLst>
                                          </p:cBhvr>
                                          <p:to>
                                            <p:strVal val="visible"/>
                                          </p:to>
                                        </p:set>
                                        <p:anim calcmode="lin" valueType="num">
                                          <p:cBhvr>
                                            <p:cTn id="12" dur="250" fill="hold"/>
                                            <p:tgtEl>
                                              <p:spTgt spid="19"/>
                                            </p:tgtEl>
                                            <p:attrNameLst>
                                              <p:attrName>ppt_w</p:attrName>
                                            </p:attrNameLst>
                                          </p:cBhvr>
                                          <p:tavLst>
                                            <p:tav tm="0">
                                              <p:val>
                                                <p:fltVal val="0"/>
                                              </p:val>
                                            </p:tav>
                                            <p:tav tm="100000">
                                              <p:val>
                                                <p:strVal val="#ppt_w"/>
                                              </p:val>
                                            </p:tav>
                                          </p:tavLst>
                                        </p:anim>
                                        <p:anim calcmode="lin" valueType="num">
                                          <p:cBhvr>
                                            <p:cTn id="13" dur="250" fill="hold"/>
                                            <p:tgtEl>
                                              <p:spTgt spid="19"/>
                                            </p:tgtEl>
                                            <p:attrNameLst>
                                              <p:attrName>ppt_h</p:attrName>
                                            </p:attrNameLst>
                                          </p:cBhvr>
                                          <p:tavLst>
                                            <p:tav tm="0">
                                              <p:val>
                                                <p:fltVal val="0"/>
                                              </p:val>
                                            </p:tav>
                                            <p:tav tm="100000">
                                              <p:val>
                                                <p:strVal val="#ppt_h"/>
                                              </p:val>
                                            </p:tav>
                                          </p:tavLst>
                                        </p:anim>
                                      </p:childTnLst>
                                    </p:cTn>
                                  </p:par>
                                  <p:par>
                                    <p:cTn id="14" presetID="6" presetClass="emph" presetSubtype="0" fill="hold" grpId="1" nodeType="withEffect" p14:presetBounceEnd="99000">
                                      <p:stCondLst>
                                        <p:cond delay="500"/>
                                      </p:stCondLst>
                                      <p:childTnLst>
                                        <p:animScale p14:bounceEnd="99000">
                                          <p:cBhvr>
                                            <p:cTn id="15" dur="1000" fill="hold"/>
                                            <p:tgtEl>
                                              <p:spTgt spid="19"/>
                                            </p:tgtEl>
                                          </p:cBhvr>
                                          <p:by x="110000" y="110000"/>
                                        </p:animScale>
                                      </p:childTnLst>
                                    </p:cTn>
                                  </p:par>
                                  <p:par>
                                    <p:cTn id="16" presetID="6" presetClass="emph" presetSubtype="0" fill="hold" grpId="2" nodeType="withEffect">
                                      <p:stCondLst>
                                        <p:cond delay="500"/>
                                      </p:stCondLst>
                                      <p:childTnLst>
                                        <p:animScale>
                                          <p:cBhvr>
                                            <p:cTn id="17" dur="250" fill="hold"/>
                                            <p:tgtEl>
                                              <p:spTgt spid="19"/>
                                            </p:tgtEl>
                                          </p:cBhvr>
                                          <p:by x="91000" y="91000"/>
                                        </p:animScale>
                                      </p:childTnLst>
                                    </p:cTn>
                                  </p:par>
                                  <p:par>
                                    <p:cTn id="18" presetID="23" presetClass="entr" presetSubtype="16" fill="hold" nodeType="withEffect">
                                      <p:stCondLst>
                                        <p:cond delay="500"/>
                                      </p:stCondLst>
                                      <p:childTnLst>
                                        <p:set>
                                          <p:cBhvr>
                                            <p:cTn id="19" dur="1" fill="hold">
                                              <p:stCondLst>
                                                <p:cond delay="0"/>
                                              </p:stCondLst>
                                            </p:cTn>
                                            <p:tgtEl>
                                              <p:spTgt spid="8"/>
                                            </p:tgtEl>
                                            <p:attrNameLst>
                                              <p:attrName>style.visibility</p:attrName>
                                            </p:attrNameLst>
                                          </p:cBhvr>
                                          <p:to>
                                            <p:strVal val="visible"/>
                                          </p:to>
                                        </p:set>
                                        <p:anim calcmode="lin" valueType="num">
                                          <p:cBhvr>
                                            <p:cTn id="20" dur="250" fill="hold"/>
                                            <p:tgtEl>
                                              <p:spTgt spid="8"/>
                                            </p:tgtEl>
                                            <p:attrNameLst>
                                              <p:attrName>ppt_w</p:attrName>
                                            </p:attrNameLst>
                                          </p:cBhvr>
                                          <p:tavLst>
                                            <p:tav tm="0">
                                              <p:val>
                                                <p:fltVal val="0"/>
                                              </p:val>
                                            </p:tav>
                                            <p:tav tm="100000">
                                              <p:val>
                                                <p:strVal val="#ppt_w"/>
                                              </p:val>
                                            </p:tav>
                                          </p:tavLst>
                                        </p:anim>
                                        <p:anim calcmode="lin" valueType="num">
                                          <p:cBhvr>
                                            <p:cTn id="21" dur="250" fill="hold"/>
                                            <p:tgtEl>
                                              <p:spTgt spid="8"/>
                                            </p:tgtEl>
                                            <p:attrNameLst>
                                              <p:attrName>ppt_h</p:attrName>
                                            </p:attrNameLst>
                                          </p:cBhvr>
                                          <p:tavLst>
                                            <p:tav tm="0">
                                              <p:val>
                                                <p:fltVal val="0"/>
                                              </p:val>
                                            </p:tav>
                                            <p:tav tm="100000">
                                              <p:val>
                                                <p:strVal val="#ppt_h"/>
                                              </p:val>
                                            </p:tav>
                                          </p:tavLst>
                                        </p:anim>
                                      </p:childTnLst>
                                    </p:cTn>
                                  </p:par>
                                  <p:par>
                                    <p:cTn id="22" presetID="6" presetClass="emph" presetSubtype="0" fill="hold" nodeType="withEffect" p14:presetBounceEnd="99000">
                                      <p:stCondLst>
                                        <p:cond delay="500"/>
                                      </p:stCondLst>
                                      <p:childTnLst>
                                        <p:animScale p14:bounceEnd="99000">
                                          <p:cBhvr>
                                            <p:cTn id="23" dur="1000" fill="hold"/>
                                            <p:tgtEl>
                                              <p:spTgt spid="8"/>
                                            </p:tgtEl>
                                          </p:cBhvr>
                                          <p:by x="110000" y="110000"/>
                                        </p:animScale>
                                      </p:childTnLst>
                                    </p:cTn>
                                  </p:par>
                                  <p:par>
                                    <p:cTn id="24" presetID="6" presetClass="emph" presetSubtype="0" fill="hold" nodeType="withEffect">
                                      <p:stCondLst>
                                        <p:cond delay="500"/>
                                      </p:stCondLst>
                                      <p:childTnLst>
                                        <p:animScale>
                                          <p:cBhvr>
                                            <p:cTn id="25" dur="250" fill="hold"/>
                                            <p:tgtEl>
                                              <p:spTgt spid="8"/>
                                            </p:tgtEl>
                                          </p:cBhvr>
                                          <p:by x="91000" y="91000"/>
                                        </p:animScale>
                                      </p:childTnLst>
                                    </p:cTn>
                                  </p:par>
                                  <p:par>
                                    <p:cTn id="26" presetID="10" presetClass="entr" presetSubtype="0" fill="hold" grpId="0" nodeType="withEffect">
                                      <p:stCondLst>
                                        <p:cond delay="50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64" presetClass="path" presetSubtype="0" decel="100000" fill="hold" grpId="1" nodeType="withEffect">
                                      <p:stCondLst>
                                        <p:cond delay="500"/>
                                      </p:stCondLst>
                                      <p:childTnLst>
                                        <p:animMotion origin="layout" path="M -0.04388 7.40741E-7 L 1.66667E-6 7.40741E-7 " pathEditMode="relative" rAng="0" ptsTypes="AA">
                                          <p:cBhvr>
                                            <p:cTn id="30" dur="500" fill="hold"/>
                                            <p:tgtEl>
                                              <p:spTgt spid="21"/>
                                            </p:tgtEl>
                                            <p:attrNameLst>
                                              <p:attrName>ppt_x</p:attrName>
                                              <p:attrName>ppt_y</p:attrName>
                                            </p:attrNameLst>
                                          </p:cBhvr>
                                          <p:rCtr x="218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9" grpId="2" animBg="1"/>
          <p:bldP spid="21" grpId="0">
            <p:tmplLst>
              <p:tmpl>
                <p:tnLst>
                  <p:par>
                    <p:cTn presetID="10"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1" grpId="1">
            <p:tmplLst>
              <p:tmpl>
                <p:tnLst>
                  <p:par>
                    <p:cTn presetID="64" presetClass="path" presetSubtype="0" decel="100000" fill="hold" nodeType="withEffect">
                      <p:stCondLst>
                        <p:cond delay="500"/>
                      </p:stCondLst>
                      <p:childTnLst>
                        <p:animMotion origin="layout" path="M -0.04388 7.40741E-7 L 1.66667E-6 7.40741E-7 " pathEditMode="relative" rAng="0" ptsTypes="AA">
                          <p:cBhvr>
                            <p:cTn dur="500" fill="hold"/>
                            <p:tgtEl>
                              <p:spTgt spid="21"/>
                            </p:tgtEl>
                            <p:attrNameLst>
                              <p:attrName>ppt_x</p:attrName>
                              <p:attrName>ppt_y</p:attrName>
                            </p:attrNameLst>
                          </p:cBhvr>
                          <p:rCtr x="2187" y="0"/>
                        </p:animMotion>
                      </p:childTnLst>
                    </p:cTn>
                  </p:par>
                </p:tnLst>
              </p:tmpl>
            </p:tmplLst>
          </p:bldP>
          <p:bldP spid="23" grpId="0">
            <p:tmplLst>
              <p:tmpl>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3" grpId="1">
            <p:tmplLst>
              <p:tmpl>
                <p:tnLst>
                  <p:par>
                    <p:cTn presetID="64" presetClass="path" presetSubtype="0" decel="100000" fill="hold" nodeType="withEffect">
                      <p:stCondLst>
                        <p:cond delay="0"/>
                      </p:stCondLst>
                      <p:childTnLst>
                        <p:animMotion origin="layout" path="M 0.02526 4.81481E-6 L 1.66667E-6 4.81481E-6 " pathEditMode="relative" rAng="0" ptsTypes="AA">
                          <p:cBhvr>
                            <p:cTn dur="500" fill="hold"/>
                            <p:tgtEl>
                              <p:spTgt spid="23"/>
                            </p:tgtEl>
                            <p:attrNameLst>
                              <p:attrName>ppt_x</p:attrName>
                              <p:attrName>ppt_y</p:attrName>
                            </p:attrNameLst>
                          </p:cBhvr>
                          <p:rCtr x="-1263" y="0"/>
                        </p:animMotion>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64" presetClass="path" presetSubtype="0" decel="100000" fill="hold" grpId="1" nodeType="withEffect">
                                      <p:stCondLst>
                                        <p:cond delay="0"/>
                                      </p:stCondLst>
                                      <p:childTnLst>
                                        <p:animMotion origin="layout" path="M 0.02526 4.81481E-6 L 1.66667E-6 4.81481E-6 " pathEditMode="relative" rAng="0" ptsTypes="AA">
                                          <p:cBhvr>
                                            <p:cTn id="9" dur="500" fill="hold"/>
                                            <p:tgtEl>
                                              <p:spTgt spid="23"/>
                                            </p:tgtEl>
                                            <p:attrNameLst>
                                              <p:attrName>ppt_x</p:attrName>
                                              <p:attrName>ppt_y</p:attrName>
                                            </p:attrNameLst>
                                          </p:cBhvr>
                                          <p:rCtr x="-1263" y="0"/>
                                        </p:animMotion>
                                      </p:childTnLst>
                                    </p:cTn>
                                  </p:par>
                                  <p:par>
                                    <p:cTn id="10" presetID="23" presetClass="entr" presetSubtype="16" fill="hold" grpId="0" nodeType="withEffect">
                                      <p:stCondLst>
                                        <p:cond delay="500"/>
                                      </p:stCondLst>
                                      <p:childTnLst>
                                        <p:set>
                                          <p:cBhvr>
                                            <p:cTn id="11" dur="1" fill="hold">
                                              <p:stCondLst>
                                                <p:cond delay="0"/>
                                              </p:stCondLst>
                                            </p:cTn>
                                            <p:tgtEl>
                                              <p:spTgt spid="19"/>
                                            </p:tgtEl>
                                            <p:attrNameLst>
                                              <p:attrName>style.visibility</p:attrName>
                                            </p:attrNameLst>
                                          </p:cBhvr>
                                          <p:to>
                                            <p:strVal val="visible"/>
                                          </p:to>
                                        </p:set>
                                        <p:anim calcmode="lin" valueType="num">
                                          <p:cBhvr>
                                            <p:cTn id="12" dur="250" fill="hold"/>
                                            <p:tgtEl>
                                              <p:spTgt spid="19"/>
                                            </p:tgtEl>
                                            <p:attrNameLst>
                                              <p:attrName>ppt_w</p:attrName>
                                            </p:attrNameLst>
                                          </p:cBhvr>
                                          <p:tavLst>
                                            <p:tav tm="0">
                                              <p:val>
                                                <p:fltVal val="0"/>
                                              </p:val>
                                            </p:tav>
                                            <p:tav tm="100000">
                                              <p:val>
                                                <p:strVal val="#ppt_w"/>
                                              </p:val>
                                            </p:tav>
                                          </p:tavLst>
                                        </p:anim>
                                        <p:anim calcmode="lin" valueType="num">
                                          <p:cBhvr>
                                            <p:cTn id="13" dur="250" fill="hold"/>
                                            <p:tgtEl>
                                              <p:spTgt spid="19"/>
                                            </p:tgtEl>
                                            <p:attrNameLst>
                                              <p:attrName>ppt_h</p:attrName>
                                            </p:attrNameLst>
                                          </p:cBhvr>
                                          <p:tavLst>
                                            <p:tav tm="0">
                                              <p:val>
                                                <p:fltVal val="0"/>
                                              </p:val>
                                            </p:tav>
                                            <p:tav tm="100000">
                                              <p:val>
                                                <p:strVal val="#ppt_h"/>
                                              </p:val>
                                            </p:tav>
                                          </p:tavLst>
                                        </p:anim>
                                      </p:childTnLst>
                                    </p:cTn>
                                  </p:par>
                                  <p:par>
                                    <p:cTn id="14" presetID="6" presetClass="emph" presetSubtype="0" fill="hold" grpId="1" nodeType="withEffect">
                                      <p:stCondLst>
                                        <p:cond delay="500"/>
                                      </p:stCondLst>
                                      <p:childTnLst>
                                        <p:animScale>
                                          <p:cBhvr>
                                            <p:cTn id="15" dur="1000" fill="hold"/>
                                            <p:tgtEl>
                                              <p:spTgt spid="19"/>
                                            </p:tgtEl>
                                          </p:cBhvr>
                                          <p:by x="110000" y="110000"/>
                                        </p:animScale>
                                      </p:childTnLst>
                                    </p:cTn>
                                  </p:par>
                                  <p:par>
                                    <p:cTn id="16" presetID="6" presetClass="emph" presetSubtype="0" fill="hold" grpId="2" nodeType="withEffect">
                                      <p:stCondLst>
                                        <p:cond delay="500"/>
                                      </p:stCondLst>
                                      <p:childTnLst>
                                        <p:animScale>
                                          <p:cBhvr>
                                            <p:cTn id="17" dur="250" fill="hold"/>
                                            <p:tgtEl>
                                              <p:spTgt spid="19"/>
                                            </p:tgtEl>
                                          </p:cBhvr>
                                          <p:by x="91000" y="91000"/>
                                        </p:animScale>
                                      </p:childTnLst>
                                    </p:cTn>
                                  </p:par>
                                  <p:par>
                                    <p:cTn id="18" presetID="23" presetClass="entr" presetSubtype="16" fill="hold" nodeType="withEffect">
                                      <p:stCondLst>
                                        <p:cond delay="500"/>
                                      </p:stCondLst>
                                      <p:childTnLst>
                                        <p:set>
                                          <p:cBhvr>
                                            <p:cTn id="19" dur="1" fill="hold">
                                              <p:stCondLst>
                                                <p:cond delay="0"/>
                                              </p:stCondLst>
                                            </p:cTn>
                                            <p:tgtEl>
                                              <p:spTgt spid="8"/>
                                            </p:tgtEl>
                                            <p:attrNameLst>
                                              <p:attrName>style.visibility</p:attrName>
                                            </p:attrNameLst>
                                          </p:cBhvr>
                                          <p:to>
                                            <p:strVal val="visible"/>
                                          </p:to>
                                        </p:set>
                                        <p:anim calcmode="lin" valueType="num">
                                          <p:cBhvr>
                                            <p:cTn id="20" dur="250" fill="hold"/>
                                            <p:tgtEl>
                                              <p:spTgt spid="8"/>
                                            </p:tgtEl>
                                            <p:attrNameLst>
                                              <p:attrName>ppt_w</p:attrName>
                                            </p:attrNameLst>
                                          </p:cBhvr>
                                          <p:tavLst>
                                            <p:tav tm="0">
                                              <p:val>
                                                <p:fltVal val="0"/>
                                              </p:val>
                                            </p:tav>
                                            <p:tav tm="100000">
                                              <p:val>
                                                <p:strVal val="#ppt_w"/>
                                              </p:val>
                                            </p:tav>
                                          </p:tavLst>
                                        </p:anim>
                                        <p:anim calcmode="lin" valueType="num">
                                          <p:cBhvr>
                                            <p:cTn id="21" dur="250" fill="hold"/>
                                            <p:tgtEl>
                                              <p:spTgt spid="8"/>
                                            </p:tgtEl>
                                            <p:attrNameLst>
                                              <p:attrName>ppt_h</p:attrName>
                                            </p:attrNameLst>
                                          </p:cBhvr>
                                          <p:tavLst>
                                            <p:tav tm="0">
                                              <p:val>
                                                <p:fltVal val="0"/>
                                              </p:val>
                                            </p:tav>
                                            <p:tav tm="100000">
                                              <p:val>
                                                <p:strVal val="#ppt_h"/>
                                              </p:val>
                                            </p:tav>
                                          </p:tavLst>
                                        </p:anim>
                                      </p:childTnLst>
                                    </p:cTn>
                                  </p:par>
                                  <p:par>
                                    <p:cTn id="22" presetID="6" presetClass="emph" presetSubtype="0" fill="hold" nodeType="withEffect">
                                      <p:stCondLst>
                                        <p:cond delay="500"/>
                                      </p:stCondLst>
                                      <p:childTnLst>
                                        <p:animScale>
                                          <p:cBhvr>
                                            <p:cTn id="23" dur="1000" fill="hold"/>
                                            <p:tgtEl>
                                              <p:spTgt spid="8"/>
                                            </p:tgtEl>
                                          </p:cBhvr>
                                          <p:by x="110000" y="110000"/>
                                        </p:animScale>
                                      </p:childTnLst>
                                    </p:cTn>
                                  </p:par>
                                  <p:par>
                                    <p:cTn id="24" presetID="6" presetClass="emph" presetSubtype="0" fill="hold" nodeType="withEffect">
                                      <p:stCondLst>
                                        <p:cond delay="500"/>
                                      </p:stCondLst>
                                      <p:childTnLst>
                                        <p:animScale>
                                          <p:cBhvr>
                                            <p:cTn id="25" dur="250" fill="hold"/>
                                            <p:tgtEl>
                                              <p:spTgt spid="8"/>
                                            </p:tgtEl>
                                          </p:cBhvr>
                                          <p:by x="91000" y="91000"/>
                                        </p:animScale>
                                      </p:childTnLst>
                                    </p:cTn>
                                  </p:par>
                                  <p:par>
                                    <p:cTn id="26" presetID="10" presetClass="entr" presetSubtype="0" fill="hold" grpId="0" nodeType="withEffect">
                                      <p:stCondLst>
                                        <p:cond delay="50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64" presetClass="path" presetSubtype="0" decel="100000" fill="hold" grpId="1" nodeType="withEffect">
                                      <p:stCondLst>
                                        <p:cond delay="500"/>
                                      </p:stCondLst>
                                      <p:childTnLst>
                                        <p:animMotion origin="layout" path="M -0.04388 7.40741E-7 L 1.66667E-6 7.40741E-7 " pathEditMode="relative" rAng="0" ptsTypes="AA">
                                          <p:cBhvr>
                                            <p:cTn id="30" dur="500" fill="hold"/>
                                            <p:tgtEl>
                                              <p:spTgt spid="21"/>
                                            </p:tgtEl>
                                            <p:attrNameLst>
                                              <p:attrName>ppt_x</p:attrName>
                                              <p:attrName>ppt_y</p:attrName>
                                            </p:attrNameLst>
                                          </p:cBhvr>
                                          <p:rCtr x="218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9" grpId="2" animBg="1"/>
          <p:bldP spid="21" grpId="0">
            <p:tmplLst>
              <p:tmpl>
                <p:tnLst>
                  <p:par>
                    <p:cTn presetID="10"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1" grpId="1">
            <p:tmplLst>
              <p:tmpl>
                <p:tnLst>
                  <p:par>
                    <p:cTn presetID="64" presetClass="path" presetSubtype="0" decel="100000" fill="hold" nodeType="withEffect">
                      <p:stCondLst>
                        <p:cond delay="500"/>
                      </p:stCondLst>
                      <p:childTnLst>
                        <p:animMotion origin="layout" path="M -0.04388 7.40741E-7 L 1.66667E-6 7.40741E-7 " pathEditMode="relative" rAng="0" ptsTypes="AA">
                          <p:cBhvr>
                            <p:cTn dur="500" fill="hold"/>
                            <p:tgtEl>
                              <p:spTgt spid="21"/>
                            </p:tgtEl>
                            <p:attrNameLst>
                              <p:attrName>ppt_x</p:attrName>
                              <p:attrName>ppt_y</p:attrName>
                            </p:attrNameLst>
                          </p:cBhvr>
                          <p:rCtr x="2187" y="0"/>
                        </p:animMotion>
                      </p:childTnLst>
                    </p:cTn>
                  </p:par>
                </p:tnLst>
              </p:tmpl>
            </p:tmplLst>
          </p:bldP>
          <p:bldP spid="23" grpId="0">
            <p:tmplLst>
              <p:tmpl>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3" grpId="1">
            <p:tmplLst>
              <p:tmpl>
                <p:tnLst>
                  <p:par>
                    <p:cTn presetID="64" presetClass="path" presetSubtype="0" decel="100000" fill="hold" nodeType="withEffect">
                      <p:stCondLst>
                        <p:cond delay="0"/>
                      </p:stCondLst>
                      <p:childTnLst>
                        <p:animMotion origin="layout" path="M 0.02526 4.81481E-6 L 1.66667E-6 4.81481E-6 " pathEditMode="relative" rAng="0" ptsTypes="AA">
                          <p:cBhvr>
                            <p:cTn dur="500" fill="hold"/>
                            <p:tgtEl>
                              <p:spTgt spid="23"/>
                            </p:tgtEl>
                            <p:attrNameLst>
                              <p:attrName>ppt_x</p:attrName>
                              <p:attrName>ppt_y</p:attrName>
                            </p:attrNameLst>
                          </p:cBhvr>
                          <p:rCtr x="-1263" y="0"/>
                        </p:animMotion>
                      </p:childTnLst>
                    </p:cTn>
                  </p:par>
                </p:tnLst>
              </p:tmpl>
            </p:tmplLst>
          </p:bldP>
        </p:bldLst>
      </p:timing>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entral quo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DD5A11F-55B3-45F9-8F82-966D30FB8958}"/>
              </a:ext>
            </a:extLst>
          </p:cNvPr>
          <p:cNvSpPr>
            <a:spLocks noGrp="1"/>
          </p:cNvSpPr>
          <p:nvPr>
            <p:ph type="sldNum" sz="quarter" idx="10"/>
          </p:nvPr>
        </p:nvSpPr>
        <p:spPr/>
        <p:txBody>
          <a:bodyPr/>
          <a:lstStyle/>
          <a:p>
            <a:fld id="{588EA2A4-1978-42F3-AED7-6E9164233BDC}" type="slidenum">
              <a:rPr lang="en-GB" smtClean="0"/>
              <a:pPr/>
              <a:t>‹Nr.›</a:t>
            </a:fld>
            <a:endParaRPr lang="en-GB"/>
          </a:p>
        </p:txBody>
      </p:sp>
      <p:pic>
        <p:nvPicPr>
          <p:cNvPr id="18" name="Picture 17">
            <a:extLst>
              <a:ext uri="{FF2B5EF4-FFF2-40B4-BE49-F238E27FC236}">
                <a16:creationId xmlns:a16="http://schemas.microsoft.com/office/drawing/2014/main" id="{09314215-D3D3-4B05-82E2-137FF144756B}"/>
              </a:ext>
            </a:extLst>
          </p:cNvPr>
          <p:cNvPicPr>
            <a:picLocks noChangeAspect="1"/>
          </p:cNvPicPr>
          <p:nvPr userDrawn="1"/>
        </p:nvPicPr>
        <p:blipFill rotWithShape="1">
          <a:blip r:embed="rId2"/>
          <a:srcRect b="68437"/>
          <a:stretch/>
        </p:blipFill>
        <p:spPr>
          <a:xfrm>
            <a:off x="1822227" y="6061365"/>
            <a:ext cx="2578832" cy="796635"/>
          </a:xfrm>
          <a:prstGeom prst="rect">
            <a:avLst/>
          </a:prstGeom>
        </p:spPr>
      </p:pic>
      <p:grpSp>
        <p:nvGrpSpPr>
          <p:cNvPr id="12" name="Group 11">
            <a:extLst>
              <a:ext uri="{FF2B5EF4-FFF2-40B4-BE49-F238E27FC236}">
                <a16:creationId xmlns:a16="http://schemas.microsoft.com/office/drawing/2014/main" id="{D628654F-851B-4D26-B7A4-EED5A770D783}"/>
              </a:ext>
            </a:extLst>
          </p:cNvPr>
          <p:cNvGrpSpPr/>
          <p:nvPr userDrawn="1"/>
        </p:nvGrpSpPr>
        <p:grpSpPr>
          <a:xfrm>
            <a:off x="0" y="0"/>
            <a:ext cx="939493" cy="6858000"/>
            <a:chOff x="0" y="0"/>
            <a:chExt cx="939493" cy="6858000"/>
          </a:xfrm>
        </p:grpSpPr>
        <p:sp>
          <p:nvSpPr>
            <p:cNvPr id="13" name="Rectangle 12">
              <a:extLst>
                <a:ext uri="{FF2B5EF4-FFF2-40B4-BE49-F238E27FC236}">
                  <a16:creationId xmlns:a16="http://schemas.microsoft.com/office/drawing/2014/main" id="{8FC582A9-58AD-4CD4-931F-4B5AD889C52A}"/>
                </a:ext>
              </a:extLst>
            </p:cNvPr>
            <p:cNvSpPr/>
            <p:nvPr userDrawn="1"/>
          </p:nvSpPr>
          <p:spPr>
            <a:xfrm>
              <a:off x="0" y="0"/>
              <a:ext cx="93948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Icon&#10;&#10;Description automatically generated">
              <a:extLst>
                <a:ext uri="{FF2B5EF4-FFF2-40B4-BE49-F238E27FC236}">
                  <a16:creationId xmlns:a16="http://schemas.microsoft.com/office/drawing/2014/main" id="{F7D32459-049B-4A47-99EC-EB7AFE7482D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26206" y="6060281"/>
              <a:ext cx="683420" cy="688182"/>
            </a:xfrm>
            <a:prstGeom prst="rect">
              <a:avLst/>
            </a:prstGeom>
            <a:solidFill>
              <a:schemeClr val="bg1"/>
            </a:solidFill>
          </p:spPr>
        </p:pic>
        <p:cxnSp>
          <p:nvCxnSpPr>
            <p:cNvPr id="15" name="Straight Connector 14">
              <a:extLst>
                <a:ext uri="{FF2B5EF4-FFF2-40B4-BE49-F238E27FC236}">
                  <a16:creationId xmlns:a16="http://schemas.microsoft.com/office/drawing/2014/main" id="{0CE47757-EBF8-4E71-8827-6ED408EB9FB2}"/>
                </a:ext>
              </a:extLst>
            </p:cNvPr>
            <p:cNvCxnSpPr>
              <a:cxnSpLocks/>
            </p:cNvCxnSpPr>
            <p:nvPr userDrawn="1"/>
          </p:nvCxnSpPr>
          <p:spPr>
            <a:xfrm>
              <a:off x="939493" y="0"/>
              <a:ext cx="0" cy="6858000"/>
            </a:xfrm>
            <a:prstGeom prst="line">
              <a:avLst/>
            </a:prstGeom>
            <a:ln>
              <a:solidFill>
                <a:srgbClr val="EDEDED"/>
              </a:solidFill>
            </a:ln>
          </p:spPr>
          <p:style>
            <a:lnRef idx="1">
              <a:schemeClr val="accent1"/>
            </a:lnRef>
            <a:fillRef idx="0">
              <a:schemeClr val="accent1"/>
            </a:fillRef>
            <a:effectRef idx="0">
              <a:schemeClr val="accent1"/>
            </a:effectRef>
            <a:fontRef idx="minor">
              <a:schemeClr val="tx1"/>
            </a:fontRef>
          </p:style>
        </p:cxnSp>
      </p:grpSp>
      <p:sp>
        <p:nvSpPr>
          <p:cNvPr id="16" name="Text Placeholder 22">
            <a:extLst>
              <a:ext uri="{FF2B5EF4-FFF2-40B4-BE49-F238E27FC236}">
                <a16:creationId xmlns:a16="http://schemas.microsoft.com/office/drawing/2014/main" id="{A6ACCD46-E313-45E2-9EA4-4865EC58C7AC}"/>
              </a:ext>
            </a:extLst>
          </p:cNvPr>
          <p:cNvSpPr>
            <a:spLocks noGrp="1"/>
          </p:cNvSpPr>
          <p:nvPr>
            <p:ph type="body" sz="quarter" idx="14" hasCustomPrompt="1"/>
          </p:nvPr>
        </p:nvSpPr>
        <p:spPr>
          <a:xfrm>
            <a:off x="1752292" y="1336964"/>
            <a:ext cx="9500208" cy="4184072"/>
          </a:xfrm>
          <a:prstGeom prst="rect">
            <a:avLst/>
          </a:prstGeom>
        </p:spPr>
        <p:txBody>
          <a:bodyPr wrap="square" anchor="ctr">
            <a:normAutofit/>
          </a:bodyPr>
          <a:lstStyle>
            <a:lvl1pPr marL="0" indent="0" algn="ctr" defTabSz="914400" rtl="0" eaLnBrk="1" latinLnBrk="0" hangingPunct="1">
              <a:lnSpc>
                <a:spcPct val="100000"/>
              </a:lnSpc>
              <a:spcBef>
                <a:spcPts val="0"/>
              </a:spcBef>
              <a:buFont typeface="Arial" panose="020B0604020202020204" pitchFamily="34" charset="0"/>
              <a:buNone/>
              <a:defRPr lang="en-US" sz="6000" b="1" kern="1200" dirty="0" smtClean="0">
                <a:solidFill>
                  <a:schemeClr val="bg2"/>
                </a:solidFill>
                <a:latin typeface="+mn-lt"/>
                <a:ea typeface="+mn-ea"/>
                <a:cs typeface="+mn-cs"/>
              </a:defRPr>
            </a:lvl1pPr>
            <a:lvl2pPr marL="457200" indent="0">
              <a:lnSpc>
                <a:spcPct val="100000"/>
              </a:lnSpc>
              <a:buNone/>
              <a:defRPr/>
            </a:lvl2pPr>
            <a:lvl3pPr marL="914400" indent="0">
              <a:lnSpc>
                <a:spcPct val="100000"/>
              </a:lnSpc>
              <a:buNone/>
              <a:defRPr/>
            </a:lvl3pPr>
            <a:lvl4pPr marL="1371600" indent="0">
              <a:lnSpc>
                <a:spcPct val="100000"/>
              </a:lnSpc>
              <a:buNone/>
              <a:defRPr/>
            </a:lvl4pPr>
            <a:lvl5pPr marL="1828800" indent="0">
              <a:lnSpc>
                <a:spcPct val="100000"/>
              </a:lnSpc>
              <a:buNone/>
              <a:defRPr/>
            </a:lvl5pPr>
          </a:lstStyle>
          <a:p>
            <a:r>
              <a:rPr lang="en-GB" sz="5400" b="1">
                <a:solidFill>
                  <a:schemeClr val="bg2"/>
                </a:solidFill>
              </a:rPr>
              <a:t>“Lorem ipsum </a:t>
            </a:r>
            <a:r>
              <a:rPr lang="en-GB" sz="5400" b="1" err="1">
                <a:solidFill>
                  <a:schemeClr val="bg2"/>
                </a:solidFill>
              </a:rPr>
              <a:t>dolor</a:t>
            </a:r>
            <a:r>
              <a:rPr lang="en-GB" sz="5400" b="1">
                <a:solidFill>
                  <a:schemeClr val="bg2"/>
                </a:solidFill>
              </a:rPr>
              <a:t> sit </a:t>
            </a:r>
            <a:r>
              <a:rPr lang="en-GB" sz="5400" b="1" err="1">
                <a:solidFill>
                  <a:schemeClr val="bg2"/>
                </a:solidFill>
              </a:rPr>
              <a:t>amet</a:t>
            </a:r>
            <a:r>
              <a:rPr lang="en-GB" sz="5400" b="1">
                <a:solidFill>
                  <a:schemeClr val="bg2"/>
                </a:solidFill>
              </a:rPr>
              <a:t>, </a:t>
            </a:r>
            <a:r>
              <a:rPr lang="en-GB" sz="5400" b="1" err="1">
                <a:solidFill>
                  <a:schemeClr val="bg2"/>
                </a:solidFill>
              </a:rPr>
              <a:t>consectetur</a:t>
            </a:r>
            <a:r>
              <a:rPr lang="en-GB" sz="5400" b="1">
                <a:solidFill>
                  <a:schemeClr val="bg2"/>
                </a:solidFill>
              </a:rPr>
              <a:t> </a:t>
            </a:r>
            <a:r>
              <a:rPr lang="en-GB" sz="5400" b="1" err="1">
                <a:solidFill>
                  <a:schemeClr val="bg2"/>
                </a:solidFill>
              </a:rPr>
              <a:t>dipiscing</a:t>
            </a:r>
            <a:r>
              <a:rPr lang="en-GB" sz="5400" b="1">
                <a:solidFill>
                  <a:schemeClr val="bg2"/>
                </a:solidFill>
              </a:rPr>
              <a:t> </a:t>
            </a:r>
            <a:r>
              <a:rPr lang="en-GB" sz="5400" b="1" err="1">
                <a:solidFill>
                  <a:schemeClr val="bg2"/>
                </a:solidFill>
              </a:rPr>
              <a:t>elit</a:t>
            </a:r>
            <a:r>
              <a:rPr lang="en-GB" sz="5400" b="1">
                <a:solidFill>
                  <a:schemeClr val="bg2"/>
                </a:solidFill>
              </a:rPr>
              <a:t>, </a:t>
            </a:r>
            <a:r>
              <a:rPr lang="en-GB" sz="5400" b="1" err="1">
                <a:solidFill>
                  <a:schemeClr val="bg2"/>
                </a:solidFill>
              </a:rPr>
              <a:t>sed</a:t>
            </a:r>
            <a:r>
              <a:rPr lang="en-GB" sz="5400" b="1">
                <a:solidFill>
                  <a:schemeClr val="bg2"/>
                </a:solidFill>
              </a:rPr>
              <a:t> do </a:t>
            </a:r>
            <a:r>
              <a:rPr lang="en-GB" sz="5400" b="1" err="1">
                <a:solidFill>
                  <a:schemeClr val="bg2"/>
                </a:solidFill>
              </a:rPr>
              <a:t>eiusmod</a:t>
            </a:r>
            <a:r>
              <a:rPr lang="en-GB" sz="5400" b="1">
                <a:solidFill>
                  <a:schemeClr val="bg2"/>
                </a:solidFill>
              </a:rPr>
              <a:t> </a:t>
            </a:r>
            <a:r>
              <a:rPr lang="en-GB" sz="5400" b="1" err="1">
                <a:solidFill>
                  <a:schemeClr val="bg2"/>
                </a:solidFill>
              </a:rPr>
              <a:t>tempor</a:t>
            </a:r>
            <a:r>
              <a:rPr lang="en-GB" sz="5400" b="1">
                <a:solidFill>
                  <a:schemeClr val="bg2"/>
                </a:solidFill>
              </a:rPr>
              <a:t> </a:t>
            </a:r>
            <a:br>
              <a:rPr lang="en-GB" sz="5400" b="1">
                <a:solidFill>
                  <a:schemeClr val="bg2"/>
                </a:solidFill>
              </a:rPr>
            </a:br>
            <a:r>
              <a:rPr lang="en-GB" sz="5400" b="1" err="1">
                <a:solidFill>
                  <a:schemeClr val="bg2"/>
                </a:solidFill>
              </a:rPr>
              <a:t>incididunt</a:t>
            </a:r>
            <a:r>
              <a:rPr lang="en-GB" sz="5400" b="1">
                <a:solidFill>
                  <a:schemeClr val="bg2"/>
                </a:solidFill>
              </a:rPr>
              <a:t> </a:t>
            </a:r>
            <a:r>
              <a:rPr lang="en-GB" sz="5400" b="1" err="1">
                <a:solidFill>
                  <a:schemeClr val="bg2"/>
                </a:solidFill>
              </a:rPr>
              <a:t>ut</a:t>
            </a:r>
            <a:r>
              <a:rPr lang="en-GB" sz="5400" b="1">
                <a:solidFill>
                  <a:schemeClr val="bg2"/>
                </a:solidFill>
              </a:rPr>
              <a:t> labore et.”</a:t>
            </a:r>
          </a:p>
        </p:txBody>
      </p:sp>
      <p:pic>
        <p:nvPicPr>
          <p:cNvPr id="17" name="Picture 16">
            <a:extLst>
              <a:ext uri="{FF2B5EF4-FFF2-40B4-BE49-F238E27FC236}">
                <a16:creationId xmlns:a16="http://schemas.microsoft.com/office/drawing/2014/main" id="{881661AB-B404-4B12-A927-9B1A56B0823A}"/>
              </a:ext>
            </a:extLst>
          </p:cNvPr>
          <p:cNvPicPr>
            <a:picLocks noChangeAspect="1"/>
          </p:cNvPicPr>
          <p:nvPr userDrawn="1"/>
        </p:nvPicPr>
        <p:blipFill rotWithShape="1">
          <a:blip r:embed="rId4"/>
          <a:srcRect t="50000" r="36026"/>
          <a:stretch/>
        </p:blipFill>
        <p:spPr>
          <a:xfrm>
            <a:off x="10542222" y="0"/>
            <a:ext cx="1649777" cy="1261980"/>
          </a:xfrm>
          <a:prstGeom prst="rect">
            <a:avLst/>
          </a:prstGeom>
        </p:spPr>
      </p:pic>
    </p:spTree>
    <p:extLst>
      <p:ext uri="{BB962C8B-B14F-4D97-AF65-F5344CB8AC3E}">
        <p14:creationId xmlns:p14="http://schemas.microsoft.com/office/powerpoint/2010/main" val="263852811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64" presetClass="path" presetSubtype="0" decel="100000" fill="hold" grpId="1" nodeType="withEffect">
                                  <p:stCondLst>
                                    <p:cond delay="0"/>
                                  </p:stCondLst>
                                  <p:childTnLst>
                                    <p:animMotion origin="layout" path="M -2.29167E-6 0.06991 L -2.29167E-6 -3.7037E-6 " pathEditMode="relative" rAng="0" ptsTypes="AA">
                                      <p:cBhvr>
                                        <p:cTn id="9" dur="500" fill="hold"/>
                                        <p:tgtEl>
                                          <p:spTgt spid="16"/>
                                        </p:tgtEl>
                                        <p:attrNameLst>
                                          <p:attrName>ppt_x</p:attrName>
                                          <p:attrName>ppt_y</p:attrName>
                                        </p:attrNameLst>
                                      </p:cBhvr>
                                      <p:rCtr x="0" y="-34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4" presetClass="path" presetSubtype="0" decel="100000" fill="hold" nodeType="withEffect">
                  <p:stCondLst>
                    <p:cond delay="0"/>
                  </p:stCondLst>
                  <p:childTnLst>
                    <p:animMotion origin="layout" path="M -2.29167E-6 0.06991 L -2.29167E-6 -3.7037E-6 " pathEditMode="relative" rAng="0" ptsTypes="AA">
                      <p:cBhvr>
                        <p:cTn dur="500" fill="hold"/>
                        <p:tgtEl>
                          <p:spTgt spid="16"/>
                        </p:tgtEl>
                        <p:attrNameLst>
                          <p:attrName>ppt_x</p:attrName>
                          <p:attrName>ppt_y</p:attrName>
                        </p:attrNameLst>
                      </p:cBhvr>
                      <p:rCtr x="0" y="-3495"/>
                    </p:animMotion>
                  </p:child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range statement text and ic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8F4635-3BB1-4796-96BE-823BE609CA99}"/>
              </a:ext>
            </a:extLst>
          </p:cNvPr>
          <p:cNvSpPr/>
          <p:nvPr userDrawn="1"/>
        </p:nvSpPr>
        <p:spPr>
          <a:xfrm>
            <a:off x="939800" y="0"/>
            <a:ext cx="112522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Shape 5">
            <a:extLst>
              <a:ext uri="{FF2B5EF4-FFF2-40B4-BE49-F238E27FC236}">
                <a16:creationId xmlns:a16="http://schemas.microsoft.com/office/drawing/2014/main" id="{5EDCEFE8-1742-4723-9065-D42970317196}"/>
              </a:ext>
            </a:extLst>
          </p:cNvPr>
          <p:cNvSpPr/>
          <p:nvPr userDrawn="1"/>
        </p:nvSpPr>
        <p:spPr>
          <a:xfrm rot="15037934">
            <a:off x="8390759" y="1492127"/>
            <a:ext cx="5456072" cy="4347902"/>
          </a:xfrm>
          <a:custGeom>
            <a:avLst/>
            <a:gdLst>
              <a:gd name="connsiteX0" fmla="*/ 4653807 w 5456072"/>
              <a:gd name="connsiteY0" fmla="*/ 1548462 h 4616156"/>
              <a:gd name="connsiteX1" fmla="*/ 5420153 w 5456072"/>
              <a:gd name="connsiteY1" fmla="*/ 2964816 h 4616156"/>
              <a:gd name="connsiteX2" fmla="*/ 5456072 w 5456072"/>
              <a:gd name="connsiteY2" fmla="*/ 3087940 h 4616156"/>
              <a:gd name="connsiteX3" fmla="*/ 3596995 w 5456072"/>
              <a:gd name="connsiteY3" fmla="*/ 4616156 h 4616156"/>
              <a:gd name="connsiteX4" fmla="*/ 0 w 5456072"/>
              <a:gd name="connsiteY4" fmla="*/ 240408 h 4616156"/>
              <a:gd name="connsiteX5" fmla="*/ 91899 w 5456072"/>
              <a:gd name="connsiteY5" fmla="*/ 207140 h 4616156"/>
              <a:gd name="connsiteX6" fmla="*/ 1396572 w 5456072"/>
              <a:gd name="connsiteY6" fmla="*/ 0 h 4616156"/>
              <a:gd name="connsiteX7" fmla="*/ 4653807 w 5456072"/>
              <a:gd name="connsiteY7" fmla="*/ 1548462 h 4616156"/>
              <a:gd name="connsiteX0" fmla="*/ 3596995 w 5456072"/>
              <a:gd name="connsiteY0" fmla="*/ 4616156 h 4707596"/>
              <a:gd name="connsiteX1" fmla="*/ 0 w 5456072"/>
              <a:gd name="connsiteY1" fmla="*/ 240408 h 4707596"/>
              <a:gd name="connsiteX2" fmla="*/ 91899 w 5456072"/>
              <a:gd name="connsiteY2" fmla="*/ 207140 h 4707596"/>
              <a:gd name="connsiteX3" fmla="*/ 1396572 w 5456072"/>
              <a:gd name="connsiteY3" fmla="*/ 0 h 4707596"/>
              <a:gd name="connsiteX4" fmla="*/ 4653807 w 5456072"/>
              <a:gd name="connsiteY4" fmla="*/ 1548462 h 4707596"/>
              <a:gd name="connsiteX5" fmla="*/ 5420153 w 5456072"/>
              <a:gd name="connsiteY5" fmla="*/ 2964816 h 4707596"/>
              <a:gd name="connsiteX6" fmla="*/ 5456072 w 5456072"/>
              <a:gd name="connsiteY6" fmla="*/ 3087940 h 4707596"/>
              <a:gd name="connsiteX7" fmla="*/ 3688435 w 5456072"/>
              <a:gd name="connsiteY7" fmla="*/ 4707596 h 4707596"/>
              <a:gd name="connsiteX0" fmla="*/ 3596995 w 5456072"/>
              <a:gd name="connsiteY0" fmla="*/ 4616156 h 4616156"/>
              <a:gd name="connsiteX1" fmla="*/ 0 w 5456072"/>
              <a:gd name="connsiteY1" fmla="*/ 240408 h 4616156"/>
              <a:gd name="connsiteX2" fmla="*/ 91899 w 5456072"/>
              <a:gd name="connsiteY2" fmla="*/ 207140 h 4616156"/>
              <a:gd name="connsiteX3" fmla="*/ 1396572 w 5456072"/>
              <a:gd name="connsiteY3" fmla="*/ 0 h 4616156"/>
              <a:gd name="connsiteX4" fmla="*/ 4653807 w 5456072"/>
              <a:gd name="connsiteY4" fmla="*/ 1548462 h 4616156"/>
              <a:gd name="connsiteX5" fmla="*/ 5420153 w 5456072"/>
              <a:gd name="connsiteY5" fmla="*/ 2964816 h 4616156"/>
              <a:gd name="connsiteX6" fmla="*/ 5456072 w 5456072"/>
              <a:gd name="connsiteY6" fmla="*/ 3087940 h 4616156"/>
              <a:gd name="connsiteX0" fmla="*/ 0 w 5456072"/>
              <a:gd name="connsiteY0" fmla="*/ 240408 h 3087940"/>
              <a:gd name="connsiteX1" fmla="*/ 91899 w 5456072"/>
              <a:gd name="connsiteY1" fmla="*/ 207140 h 3087940"/>
              <a:gd name="connsiteX2" fmla="*/ 1396572 w 5456072"/>
              <a:gd name="connsiteY2" fmla="*/ 0 h 3087940"/>
              <a:gd name="connsiteX3" fmla="*/ 4653807 w 5456072"/>
              <a:gd name="connsiteY3" fmla="*/ 1548462 h 3087940"/>
              <a:gd name="connsiteX4" fmla="*/ 5420153 w 5456072"/>
              <a:gd name="connsiteY4" fmla="*/ 2964816 h 3087940"/>
              <a:gd name="connsiteX5" fmla="*/ 5456072 w 5456072"/>
              <a:gd name="connsiteY5" fmla="*/ 3087940 h 308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6072" h="3087940">
                <a:moveTo>
                  <a:pt x="0" y="240408"/>
                </a:moveTo>
                <a:lnTo>
                  <a:pt x="91899" y="207140"/>
                </a:lnTo>
                <a:cubicBezTo>
                  <a:pt x="502757" y="72673"/>
                  <a:pt x="941245" y="0"/>
                  <a:pt x="1396572" y="0"/>
                </a:cubicBezTo>
                <a:cubicBezTo>
                  <a:pt x="2707911" y="0"/>
                  <a:pt x="3879588" y="602777"/>
                  <a:pt x="4653807" y="1548462"/>
                </a:cubicBezTo>
                <a:cubicBezTo>
                  <a:pt x="4992528" y="1962200"/>
                  <a:pt x="5255172" y="2441571"/>
                  <a:pt x="5420153" y="2964816"/>
                </a:cubicBezTo>
                <a:lnTo>
                  <a:pt x="5456072" y="308794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 name="Freeform: Shape 6">
            <a:extLst>
              <a:ext uri="{FF2B5EF4-FFF2-40B4-BE49-F238E27FC236}">
                <a16:creationId xmlns:a16="http://schemas.microsoft.com/office/drawing/2014/main" id="{FF702625-D959-472C-906D-462BEF1F8DE6}"/>
              </a:ext>
            </a:extLst>
          </p:cNvPr>
          <p:cNvSpPr/>
          <p:nvPr userDrawn="1"/>
        </p:nvSpPr>
        <p:spPr>
          <a:xfrm rot="7232758">
            <a:off x="1530031" y="-938553"/>
            <a:ext cx="2884959" cy="3018038"/>
          </a:xfrm>
          <a:custGeom>
            <a:avLst/>
            <a:gdLst>
              <a:gd name="connsiteX0" fmla="*/ 4653807 w 5456072"/>
              <a:gd name="connsiteY0" fmla="*/ 1548462 h 4616156"/>
              <a:gd name="connsiteX1" fmla="*/ 5420153 w 5456072"/>
              <a:gd name="connsiteY1" fmla="*/ 2964816 h 4616156"/>
              <a:gd name="connsiteX2" fmla="*/ 5456072 w 5456072"/>
              <a:gd name="connsiteY2" fmla="*/ 3087940 h 4616156"/>
              <a:gd name="connsiteX3" fmla="*/ 3596995 w 5456072"/>
              <a:gd name="connsiteY3" fmla="*/ 4616156 h 4616156"/>
              <a:gd name="connsiteX4" fmla="*/ 0 w 5456072"/>
              <a:gd name="connsiteY4" fmla="*/ 240408 h 4616156"/>
              <a:gd name="connsiteX5" fmla="*/ 91899 w 5456072"/>
              <a:gd name="connsiteY5" fmla="*/ 207140 h 4616156"/>
              <a:gd name="connsiteX6" fmla="*/ 1396572 w 5456072"/>
              <a:gd name="connsiteY6" fmla="*/ 0 h 4616156"/>
              <a:gd name="connsiteX7" fmla="*/ 4653807 w 5456072"/>
              <a:gd name="connsiteY7" fmla="*/ 1548462 h 4616156"/>
              <a:gd name="connsiteX0" fmla="*/ 3596995 w 5456072"/>
              <a:gd name="connsiteY0" fmla="*/ 4616156 h 4707596"/>
              <a:gd name="connsiteX1" fmla="*/ 0 w 5456072"/>
              <a:gd name="connsiteY1" fmla="*/ 240408 h 4707596"/>
              <a:gd name="connsiteX2" fmla="*/ 91899 w 5456072"/>
              <a:gd name="connsiteY2" fmla="*/ 207140 h 4707596"/>
              <a:gd name="connsiteX3" fmla="*/ 1396572 w 5456072"/>
              <a:gd name="connsiteY3" fmla="*/ 0 h 4707596"/>
              <a:gd name="connsiteX4" fmla="*/ 4653807 w 5456072"/>
              <a:gd name="connsiteY4" fmla="*/ 1548462 h 4707596"/>
              <a:gd name="connsiteX5" fmla="*/ 5420153 w 5456072"/>
              <a:gd name="connsiteY5" fmla="*/ 2964816 h 4707596"/>
              <a:gd name="connsiteX6" fmla="*/ 5456072 w 5456072"/>
              <a:gd name="connsiteY6" fmla="*/ 3087940 h 4707596"/>
              <a:gd name="connsiteX7" fmla="*/ 3688435 w 5456072"/>
              <a:gd name="connsiteY7" fmla="*/ 4707596 h 4707596"/>
              <a:gd name="connsiteX0" fmla="*/ 3596995 w 5456072"/>
              <a:gd name="connsiteY0" fmla="*/ 4616156 h 4616156"/>
              <a:gd name="connsiteX1" fmla="*/ 0 w 5456072"/>
              <a:gd name="connsiteY1" fmla="*/ 240408 h 4616156"/>
              <a:gd name="connsiteX2" fmla="*/ 91899 w 5456072"/>
              <a:gd name="connsiteY2" fmla="*/ 207140 h 4616156"/>
              <a:gd name="connsiteX3" fmla="*/ 1396572 w 5456072"/>
              <a:gd name="connsiteY3" fmla="*/ 0 h 4616156"/>
              <a:gd name="connsiteX4" fmla="*/ 4653807 w 5456072"/>
              <a:gd name="connsiteY4" fmla="*/ 1548462 h 4616156"/>
              <a:gd name="connsiteX5" fmla="*/ 5420153 w 5456072"/>
              <a:gd name="connsiteY5" fmla="*/ 2964816 h 4616156"/>
              <a:gd name="connsiteX6" fmla="*/ 5456072 w 5456072"/>
              <a:gd name="connsiteY6" fmla="*/ 3087940 h 4616156"/>
              <a:gd name="connsiteX0" fmla="*/ 0 w 5456072"/>
              <a:gd name="connsiteY0" fmla="*/ 240408 h 3087940"/>
              <a:gd name="connsiteX1" fmla="*/ 91899 w 5456072"/>
              <a:gd name="connsiteY1" fmla="*/ 207140 h 3087940"/>
              <a:gd name="connsiteX2" fmla="*/ 1396572 w 5456072"/>
              <a:gd name="connsiteY2" fmla="*/ 0 h 3087940"/>
              <a:gd name="connsiteX3" fmla="*/ 4653807 w 5456072"/>
              <a:gd name="connsiteY3" fmla="*/ 1548462 h 3087940"/>
              <a:gd name="connsiteX4" fmla="*/ 5420153 w 5456072"/>
              <a:gd name="connsiteY4" fmla="*/ 2964816 h 3087940"/>
              <a:gd name="connsiteX5" fmla="*/ 5456072 w 5456072"/>
              <a:gd name="connsiteY5" fmla="*/ 3087940 h 308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6072" h="3087940">
                <a:moveTo>
                  <a:pt x="0" y="240408"/>
                </a:moveTo>
                <a:lnTo>
                  <a:pt x="91899" y="207140"/>
                </a:lnTo>
                <a:cubicBezTo>
                  <a:pt x="502757" y="72673"/>
                  <a:pt x="941245" y="0"/>
                  <a:pt x="1396572" y="0"/>
                </a:cubicBezTo>
                <a:cubicBezTo>
                  <a:pt x="2707911" y="0"/>
                  <a:pt x="3879588" y="602777"/>
                  <a:pt x="4653807" y="1548462"/>
                </a:cubicBezTo>
                <a:cubicBezTo>
                  <a:pt x="4992528" y="1962200"/>
                  <a:pt x="5255172" y="2441571"/>
                  <a:pt x="5420153" y="2964816"/>
                </a:cubicBezTo>
                <a:lnTo>
                  <a:pt x="5456072" y="308794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9" name="Picture Placeholder 18">
            <a:extLst>
              <a:ext uri="{FF2B5EF4-FFF2-40B4-BE49-F238E27FC236}">
                <a16:creationId xmlns:a16="http://schemas.microsoft.com/office/drawing/2014/main" id="{BB7E7CC9-FF48-4329-8C58-A98644A35D92}"/>
              </a:ext>
            </a:extLst>
          </p:cNvPr>
          <p:cNvSpPr>
            <a:spLocks noGrp="1"/>
          </p:cNvSpPr>
          <p:nvPr>
            <p:ph type="pic" sz="quarter" idx="11" hasCustomPrompt="1"/>
          </p:nvPr>
        </p:nvSpPr>
        <p:spPr>
          <a:xfrm>
            <a:off x="1304453" y="861817"/>
            <a:ext cx="1032809" cy="1032809"/>
          </a:xfrm>
          <a:prstGeom prst="rect">
            <a:avLst/>
          </a:prstGeom>
          <a:solidFill>
            <a:schemeClr val="bg1">
              <a:alpha val="40000"/>
            </a:schemeClr>
          </a:solidFill>
        </p:spPr>
        <p:txBody>
          <a:bodyPr anchor="ctr"/>
          <a:lstStyle>
            <a:lvl1pPr marL="0" indent="0" algn="ctr">
              <a:buNone/>
              <a:defRPr sz="2000"/>
            </a:lvl1pPr>
          </a:lstStyle>
          <a:p>
            <a:r>
              <a:rPr lang="en-US"/>
              <a:t>Insert icon</a:t>
            </a:r>
            <a:endParaRPr lang="en-GB"/>
          </a:p>
        </p:txBody>
      </p:sp>
      <p:grpSp>
        <p:nvGrpSpPr>
          <p:cNvPr id="14" name="Group 13">
            <a:extLst>
              <a:ext uri="{FF2B5EF4-FFF2-40B4-BE49-F238E27FC236}">
                <a16:creationId xmlns:a16="http://schemas.microsoft.com/office/drawing/2014/main" id="{B273A247-27AA-4467-B532-E64246F4D738}"/>
              </a:ext>
            </a:extLst>
          </p:cNvPr>
          <p:cNvGrpSpPr/>
          <p:nvPr userDrawn="1"/>
        </p:nvGrpSpPr>
        <p:grpSpPr>
          <a:xfrm>
            <a:off x="0" y="0"/>
            <a:ext cx="939493" cy="6858000"/>
            <a:chOff x="0" y="0"/>
            <a:chExt cx="939493" cy="6858000"/>
          </a:xfrm>
        </p:grpSpPr>
        <p:sp>
          <p:nvSpPr>
            <p:cNvPr id="15" name="Rectangle 14">
              <a:extLst>
                <a:ext uri="{FF2B5EF4-FFF2-40B4-BE49-F238E27FC236}">
                  <a16:creationId xmlns:a16="http://schemas.microsoft.com/office/drawing/2014/main" id="{67A90038-E841-414E-B97D-10CB0AB754E2}"/>
                </a:ext>
              </a:extLst>
            </p:cNvPr>
            <p:cNvSpPr/>
            <p:nvPr userDrawn="1"/>
          </p:nvSpPr>
          <p:spPr>
            <a:xfrm>
              <a:off x="0" y="0"/>
              <a:ext cx="93948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descr="Icon&#10;&#10;Description automatically generated">
              <a:extLst>
                <a:ext uri="{FF2B5EF4-FFF2-40B4-BE49-F238E27FC236}">
                  <a16:creationId xmlns:a16="http://schemas.microsoft.com/office/drawing/2014/main" id="{38DDF710-7E1E-438E-818B-8FBAFEFAA01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6206" y="6060281"/>
              <a:ext cx="683420" cy="688182"/>
            </a:xfrm>
            <a:prstGeom prst="rect">
              <a:avLst/>
            </a:prstGeom>
            <a:solidFill>
              <a:schemeClr val="bg1"/>
            </a:solidFill>
          </p:spPr>
        </p:pic>
        <p:cxnSp>
          <p:nvCxnSpPr>
            <p:cNvPr id="17" name="Straight Connector 16">
              <a:extLst>
                <a:ext uri="{FF2B5EF4-FFF2-40B4-BE49-F238E27FC236}">
                  <a16:creationId xmlns:a16="http://schemas.microsoft.com/office/drawing/2014/main" id="{5C4A277D-1D18-4274-BD93-76904C1254FE}"/>
                </a:ext>
              </a:extLst>
            </p:cNvPr>
            <p:cNvCxnSpPr>
              <a:cxnSpLocks/>
            </p:cNvCxnSpPr>
            <p:nvPr userDrawn="1"/>
          </p:nvCxnSpPr>
          <p:spPr>
            <a:xfrm>
              <a:off x="939493" y="0"/>
              <a:ext cx="0" cy="6858000"/>
            </a:xfrm>
            <a:prstGeom prst="line">
              <a:avLst/>
            </a:prstGeom>
            <a:ln>
              <a:solidFill>
                <a:srgbClr val="EDEDED"/>
              </a:solidFill>
            </a:ln>
          </p:spPr>
          <p:style>
            <a:lnRef idx="1">
              <a:schemeClr val="accent1"/>
            </a:lnRef>
            <a:fillRef idx="0">
              <a:schemeClr val="accent1"/>
            </a:fillRef>
            <a:effectRef idx="0">
              <a:schemeClr val="accent1"/>
            </a:effectRef>
            <a:fontRef idx="minor">
              <a:schemeClr val="tx1"/>
            </a:fontRef>
          </p:style>
        </p:cxnSp>
      </p:grpSp>
      <p:sp>
        <p:nvSpPr>
          <p:cNvPr id="21" name="Text Placeholder 20">
            <a:extLst>
              <a:ext uri="{FF2B5EF4-FFF2-40B4-BE49-F238E27FC236}">
                <a16:creationId xmlns:a16="http://schemas.microsoft.com/office/drawing/2014/main" id="{62ADB980-6B6E-472D-A7D1-D4B6A478B5EA}"/>
              </a:ext>
            </a:extLst>
          </p:cNvPr>
          <p:cNvSpPr>
            <a:spLocks noGrp="1"/>
          </p:cNvSpPr>
          <p:nvPr>
            <p:ph type="body" sz="quarter" idx="12" hasCustomPrompt="1"/>
          </p:nvPr>
        </p:nvSpPr>
        <p:spPr>
          <a:xfrm>
            <a:off x="1304454" y="2228850"/>
            <a:ext cx="6312372" cy="4268788"/>
          </a:xfrm>
          <a:prstGeom prst="rect">
            <a:avLst/>
          </a:prstGeom>
        </p:spPr>
        <p:txBody>
          <a:bodyPr anchor="ctr">
            <a:normAutofit/>
          </a:bodyPr>
          <a:lstStyle>
            <a:lvl1pPr marL="0" indent="0" algn="l" defTabSz="914400" rtl="0" eaLnBrk="1" latinLnBrk="0" hangingPunct="1">
              <a:lnSpc>
                <a:spcPct val="100000"/>
              </a:lnSpc>
              <a:spcBef>
                <a:spcPts val="0"/>
              </a:spcBef>
              <a:buNone/>
              <a:defRPr lang="en-US" sz="5400" b="1" kern="1200" dirty="0" smtClean="0">
                <a:solidFill>
                  <a:schemeClr val="bg1"/>
                </a:solidFill>
                <a:latin typeface="+mn-lt"/>
                <a:ea typeface="+mn-ea"/>
                <a:cs typeface="+mn-cs"/>
              </a:defRPr>
            </a:lvl1pPr>
            <a:lvl2pPr marL="457200" indent="0">
              <a:buNone/>
              <a:defRPr/>
            </a:lvl2pPr>
          </a:lstStyle>
          <a:p>
            <a:pPr lvl="0"/>
            <a:r>
              <a:rPr lang="en-US"/>
              <a:t>Insert statement text here.</a:t>
            </a:r>
          </a:p>
        </p:txBody>
      </p:sp>
      <p:sp>
        <p:nvSpPr>
          <p:cNvPr id="3" name="Slide Number Placeholder 2">
            <a:extLst>
              <a:ext uri="{FF2B5EF4-FFF2-40B4-BE49-F238E27FC236}">
                <a16:creationId xmlns:a16="http://schemas.microsoft.com/office/drawing/2014/main" id="{5ED2390F-1AC8-4063-BD64-9430A3BB3E94}"/>
              </a:ext>
            </a:extLst>
          </p:cNvPr>
          <p:cNvSpPr>
            <a:spLocks noGrp="1"/>
          </p:cNvSpPr>
          <p:nvPr>
            <p:ph type="sldNum" sz="quarter" idx="10"/>
          </p:nvPr>
        </p:nvSpPr>
        <p:spPr/>
        <p:txBody>
          <a:bodyPr/>
          <a:lstStyle>
            <a:lvl1pPr>
              <a:defRPr>
                <a:solidFill>
                  <a:schemeClr val="bg1"/>
                </a:solidFill>
              </a:defRPr>
            </a:lvl1pPr>
          </a:lstStyle>
          <a:p>
            <a:fld id="{588EA2A4-1978-42F3-AED7-6E9164233BDC}" type="slidenum">
              <a:rPr lang="en-GB" smtClean="0"/>
              <a:pPr/>
              <a:t>‹Nr.›</a:t>
            </a:fld>
            <a:endParaRPr lang="en-GB"/>
          </a:p>
        </p:txBody>
      </p:sp>
    </p:spTree>
    <p:extLst>
      <p:ext uri="{BB962C8B-B14F-4D97-AF65-F5344CB8AC3E}">
        <p14:creationId xmlns:p14="http://schemas.microsoft.com/office/powerpoint/2010/main" val="387790122"/>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50" fill="hold"/>
                                            <p:tgtEl>
                                              <p:spTgt spid="19"/>
                                            </p:tgtEl>
                                            <p:attrNameLst>
                                              <p:attrName>ppt_w</p:attrName>
                                            </p:attrNameLst>
                                          </p:cBhvr>
                                          <p:tavLst>
                                            <p:tav tm="0">
                                              <p:val>
                                                <p:fltVal val="0"/>
                                              </p:val>
                                            </p:tav>
                                            <p:tav tm="100000">
                                              <p:val>
                                                <p:strVal val="#ppt_w"/>
                                              </p:val>
                                            </p:tav>
                                          </p:tavLst>
                                        </p:anim>
                                        <p:anim calcmode="lin" valueType="num">
                                          <p:cBhvr>
                                            <p:cTn id="8" dur="250" fill="hold"/>
                                            <p:tgtEl>
                                              <p:spTgt spid="19"/>
                                            </p:tgtEl>
                                            <p:attrNameLst>
                                              <p:attrName>ppt_h</p:attrName>
                                            </p:attrNameLst>
                                          </p:cBhvr>
                                          <p:tavLst>
                                            <p:tav tm="0">
                                              <p:val>
                                                <p:fltVal val="0"/>
                                              </p:val>
                                            </p:tav>
                                            <p:tav tm="100000">
                                              <p:val>
                                                <p:strVal val="#ppt_h"/>
                                              </p:val>
                                            </p:tav>
                                          </p:tavLst>
                                        </p:anim>
                                      </p:childTnLst>
                                    </p:cTn>
                                  </p:par>
                                  <p:par>
                                    <p:cTn id="9" presetID="6" presetClass="emph" presetSubtype="0" fill="hold" grpId="1" nodeType="withEffect" p14:presetBounceEnd="99000">
                                      <p:stCondLst>
                                        <p:cond delay="0"/>
                                      </p:stCondLst>
                                      <p:childTnLst>
                                        <p:animScale p14:bounceEnd="99000">
                                          <p:cBhvr>
                                            <p:cTn id="10" dur="1000" fill="hold"/>
                                            <p:tgtEl>
                                              <p:spTgt spid="19"/>
                                            </p:tgtEl>
                                          </p:cBhvr>
                                          <p:by x="110000" y="110000"/>
                                        </p:animScale>
                                      </p:childTnLst>
                                    </p:cTn>
                                  </p:par>
                                  <p:par>
                                    <p:cTn id="11" presetID="6" presetClass="emph" presetSubtype="0" fill="hold" grpId="2" nodeType="withEffect">
                                      <p:stCondLst>
                                        <p:cond delay="0"/>
                                      </p:stCondLst>
                                      <p:childTnLst>
                                        <p:animScale>
                                          <p:cBhvr>
                                            <p:cTn id="12" dur="250" fill="hold"/>
                                            <p:tgtEl>
                                              <p:spTgt spid="19"/>
                                            </p:tgtEl>
                                          </p:cBhvr>
                                          <p:by x="91000" y="91000"/>
                                        </p:animScale>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64" presetClass="path" presetSubtype="0" decel="100000" fill="hold" grpId="1" nodeType="withEffect">
                                      <p:stCondLst>
                                        <p:cond delay="0"/>
                                      </p:stCondLst>
                                      <p:childTnLst>
                                        <p:animMotion origin="layout" path="M -0.04388 7.40741E-7 L 1.66667E-6 7.40741E-7 " pathEditMode="relative" rAng="0" ptsTypes="AA">
                                          <p:cBhvr>
                                            <p:cTn id="17" dur="500" fill="hold"/>
                                            <p:tgtEl>
                                              <p:spTgt spid="21"/>
                                            </p:tgtEl>
                                            <p:attrNameLst>
                                              <p:attrName>ppt_x</p:attrName>
                                              <p:attrName>ppt_y</p:attrName>
                                            </p:attrNameLst>
                                          </p:cBhvr>
                                          <p:rCtr x="218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9" grpId="2" animBg="1"/>
          <p:bldP spid="21" grpId="0">
            <p:tmplLst>
              <p:tmpl>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1" grpId="1">
            <p:tmplLst>
              <p:tmpl>
                <p:tnLst>
                  <p:par>
                    <p:cTn presetID="64" presetClass="path" presetSubtype="0" decel="100000" fill="hold" nodeType="withEffect">
                      <p:stCondLst>
                        <p:cond delay="0"/>
                      </p:stCondLst>
                      <p:childTnLst>
                        <p:animMotion origin="layout" path="M -0.04388 7.40741E-7 L 1.66667E-6 7.40741E-7 " pathEditMode="relative" rAng="0" ptsTypes="AA">
                          <p:cBhvr>
                            <p:cTn dur="500" fill="hold"/>
                            <p:tgtEl>
                              <p:spTgt spid="21"/>
                            </p:tgtEl>
                            <p:attrNameLst>
                              <p:attrName>ppt_x</p:attrName>
                              <p:attrName>ppt_y</p:attrName>
                            </p:attrNameLst>
                          </p:cBhvr>
                          <p:rCtr x="2187" y="0"/>
                        </p:animMotion>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50" fill="hold"/>
                                            <p:tgtEl>
                                              <p:spTgt spid="19"/>
                                            </p:tgtEl>
                                            <p:attrNameLst>
                                              <p:attrName>ppt_w</p:attrName>
                                            </p:attrNameLst>
                                          </p:cBhvr>
                                          <p:tavLst>
                                            <p:tav tm="0">
                                              <p:val>
                                                <p:fltVal val="0"/>
                                              </p:val>
                                            </p:tav>
                                            <p:tav tm="100000">
                                              <p:val>
                                                <p:strVal val="#ppt_w"/>
                                              </p:val>
                                            </p:tav>
                                          </p:tavLst>
                                        </p:anim>
                                        <p:anim calcmode="lin" valueType="num">
                                          <p:cBhvr>
                                            <p:cTn id="8" dur="250" fill="hold"/>
                                            <p:tgtEl>
                                              <p:spTgt spid="19"/>
                                            </p:tgtEl>
                                            <p:attrNameLst>
                                              <p:attrName>ppt_h</p:attrName>
                                            </p:attrNameLst>
                                          </p:cBhvr>
                                          <p:tavLst>
                                            <p:tav tm="0">
                                              <p:val>
                                                <p:fltVal val="0"/>
                                              </p:val>
                                            </p:tav>
                                            <p:tav tm="100000">
                                              <p:val>
                                                <p:strVal val="#ppt_h"/>
                                              </p:val>
                                            </p:tav>
                                          </p:tavLst>
                                        </p:anim>
                                      </p:childTnLst>
                                    </p:cTn>
                                  </p:par>
                                  <p:par>
                                    <p:cTn id="9" presetID="6" presetClass="emph" presetSubtype="0" fill="hold" grpId="1" nodeType="withEffect">
                                      <p:stCondLst>
                                        <p:cond delay="0"/>
                                      </p:stCondLst>
                                      <p:childTnLst>
                                        <p:animScale>
                                          <p:cBhvr>
                                            <p:cTn id="10" dur="1000" fill="hold"/>
                                            <p:tgtEl>
                                              <p:spTgt spid="19"/>
                                            </p:tgtEl>
                                          </p:cBhvr>
                                          <p:by x="110000" y="110000"/>
                                        </p:animScale>
                                      </p:childTnLst>
                                    </p:cTn>
                                  </p:par>
                                  <p:par>
                                    <p:cTn id="11" presetID="6" presetClass="emph" presetSubtype="0" fill="hold" grpId="2" nodeType="withEffect">
                                      <p:stCondLst>
                                        <p:cond delay="0"/>
                                      </p:stCondLst>
                                      <p:childTnLst>
                                        <p:animScale>
                                          <p:cBhvr>
                                            <p:cTn id="12" dur="250" fill="hold"/>
                                            <p:tgtEl>
                                              <p:spTgt spid="19"/>
                                            </p:tgtEl>
                                          </p:cBhvr>
                                          <p:by x="91000" y="91000"/>
                                        </p:animScale>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64" presetClass="path" presetSubtype="0" decel="100000" fill="hold" grpId="1" nodeType="withEffect">
                                      <p:stCondLst>
                                        <p:cond delay="0"/>
                                      </p:stCondLst>
                                      <p:childTnLst>
                                        <p:animMotion origin="layout" path="M -0.04388 7.40741E-7 L 1.66667E-6 7.40741E-7 " pathEditMode="relative" rAng="0" ptsTypes="AA">
                                          <p:cBhvr>
                                            <p:cTn id="17" dur="500" fill="hold"/>
                                            <p:tgtEl>
                                              <p:spTgt spid="21"/>
                                            </p:tgtEl>
                                            <p:attrNameLst>
                                              <p:attrName>ppt_x</p:attrName>
                                              <p:attrName>ppt_y</p:attrName>
                                            </p:attrNameLst>
                                          </p:cBhvr>
                                          <p:rCtr x="218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9" grpId="2" animBg="1"/>
          <p:bldP spid="21" grpId="0">
            <p:tmplLst>
              <p:tmpl>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1" grpId="1">
            <p:tmplLst>
              <p:tmpl>
                <p:tnLst>
                  <p:par>
                    <p:cTn presetID="64" presetClass="path" presetSubtype="0" decel="100000" fill="hold" nodeType="withEffect">
                      <p:stCondLst>
                        <p:cond delay="0"/>
                      </p:stCondLst>
                      <p:childTnLst>
                        <p:animMotion origin="layout" path="M -0.04388 7.40741E-7 L 1.66667E-6 7.40741E-7 " pathEditMode="relative" rAng="0" ptsTypes="AA">
                          <p:cBhvr>
                            <p:cTn dur="500" fill="hold"/>
                            <p:tgtEl>
                              <p:spTgt spid="21"/>
                            </p:tgtEl>
                            <p:attrNameLst>
                              <p:attrName>ppt_x</p:attrName>
                              <p:attrName>ppt_y</p:attrName>
                            </p:attrNameLst>
                          </p:cBhvr>
                          <p:rCtr x="2187" y="0"/>
                        </p:animMotion>
                      </p:childTnLst>
                    </p:cTn>
                  </p:par>
                </p:tnLst>
              </p:tmpl>
            </p:tmplLst>
          </p:bldP>
        </p:bldLst>
      </p:timing>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line + stat + photo">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EB902F-6BF8-4402-987E-90DA29116E16}"/>
              </a:ext>
            </a:extLst>
          </p:cNvPr>
          <p:cNvSpPr>
            <a:spLocks noGrp="1"/>
          </p:cNvSpPr>
          <p:nvPr>
            <p:ph type="sldNum" sz="quarter" idx="10"/>
          </p:nvPr>
        </p:nvSpPr>
        <p:spPr/>
        <p:txBody>
          <a:bodyPr/>
          <a:lstStyle/>
          <a:p>
            <a:fld id="{588EA2A4-1978-42F3-AED7-6E9164233BDC}" type="slidenum">
              <a:rPr lang="en-GB" smtClean="0"/>
              <a:pPr/>
              <a:t>‹Nr.›</a:t>
            </a:fld>
            <a:endParaRPr lang="en-GB"/>
          </a:p>
        </p:txBody>
      </p:sp>
      <p:sp>
        <p:nvSpPr>
          <p:cNvPr id="4" name="Freeform: Shape 3">
            <a:extLst>
              <a:ext uri="{FF2B5EF4-FFF2-40B4-BE49-F238E27FC236}">
                <a16:creationId xmlns:a16="http://schemas.microsoft.com/office/drawing/2014/main" id="{2B7A7CD3-0C12-4320-8C90-DA4D38048AB7}"/>
              </a:ext>
            </a:extLst>
          </p:cNvPr>
          <p:cNvSpPr/>
          <p:nvPr userDrawn="1"/>
        </p:nvSpPr>
        <p:spPr>
          <a:xfrm rot="18565273">
            <a:off x="3906957" y="3322195"/>
            <a:ext cx="4960390" cy="4773103"/>
          </a:xfrm>
          <a:custGeom>
            <a:avLst/>
            <a:gdLst>
              <a:gd name="connsiteX0" fmla="*/ 3647088 w 4156049"/>
              <a:gd name="connsiteY0" fmla="*/ 738489 h 3999131"/>
              <a:gd name="connsiteX1" fmla="*/ 4156049 w 4156049"/>
              <a:gd name="connsiteY1" fmla="*/ 2029334 h 3999131"/>
              <a:gd name="connsiteX2" fmla="*/ 2589991 w 4156049"/>
              <a:gd name="connsiteY2" fmla="*/ 3967433 h 3999131"/>
              <a:gd name="connsiteX3" fmla="*/ 2454594 w 4156049"/>
              <a:gd name="connsiteY3" fmla="*/ 3999131 h 3999131"/>
              <a:gd name="connsiteX4" fmla="*/ 0 w 4156049"/>
              <a:gd name="connsiteY4" fmla="*/ 1013114 h 3999131"/>
              <a:gd name="connsiteX5" fmla="*/ 79002 w 4156049"/>
              <a:gd name="connsiteY5" fmla="*/ 894714 h 3999131"/>
              <a:gd name="connsiteX6" fmla="*/ 1927199 w 4156049"/>
              <a:gd name="connsiteY6" fmla="*/ 0 h 3999131"/>
              <a:gd name="connsiteX7" fmla="*/ 3647088 w 4156049"/>
              <a:gd name="connsiteY7" fmla="*/ 738489 h 3999131"/>
              <a:gd name="connsiteX0" fmla="*/ 3647088 w 4156049"/>
              <a:gd name="connsiteY0" fmla="*/ 738489 h 3999131"/>
              <a:gd name="connsiteX1" fmla="*/ 4156049 w 4156049"/>
              <a:gd name="connsiteY1" fmla="*/ 2029334 h 3999131"/>
              <a:gd name="connsiteX2" fmla="*/ 2589991 w 4156049"/>
              <a:gd name="connsiteY2" fmla="*/ 3967433 h 3999131"/>
              <a:gd name="connsiteX3" fmla="*/ 2454594 w 4156049"/>
              <a:gd name="connsiteY3" fmla="*/ 3999131 h 3999131"/>
              <a:gd name="connsiteX4" fmla="*/ 514894 w 4156049"/>
              <a:gd name="connsiteY4" fmla="*/ 1679483 h 3999131"/>
              <a:gd name="connsiteX5" fmla="*/ 0 w 4156049"/>
              <a:gd name="connsiteY5" fmla="*/ 1013114 h 3999131"/>
              <a:gd name="connsiteX6" fmla="*/ 79002 w 4156049"/>
              <a:gd name="connsiteY6" fmla="*/ 894714 h 3999131"/>
              <a:gd name="connsiteX7" fmla="*/ 1927199 w 4156049"/>
              <a:gd name="connsiteY7" fmla="*/ 0 h 3999131"/>
              <a:gd name="connsiteX8" fmla="*/ 3647088 w 4156049"/>
              <a:gd name="connsiteY8" fmla="*/ 738489 h 3999131"/>
              <a:gd name="connsiteX0" fmla="*/ 514894 w 4156049"/>
              <a:gd name="connsiteY0" fmla="*/ 1679483 h 3999131"/>
              <a:gd name="connsiteX1" fmla="*/ 0 w 4156049"/>
              <a:gd name="connsiteY1" fmla="*/ 1013114 h 3999131"/>
              <a:gd name="connsiteX2" fmla="*/ 79002 w 4156049"/>
              <a:gd name="connsiteY2" fmla="*/ 894714 h 3999131"/>
              <a:gd name="connsiteX3" fmla="*/ 1927199 w 4156049"/>
              <a:gd name="connsiteY3" fmla="*/ 0 h 3999131"/>
              <a:gd name="connsiteX4" fmla="*/ 3647088 w 4156049"/>
              <a:gd name="connsiteY4" fmla="*/ 738489 h 3999131"/>
              <a:gd name="connsiteX5" fmla="*/ 4156049 w 4156049"/>
              <a:gd name="connsiteY5" fmla="*/ 2029334 h 3999131"/>
              <a:gd name="connsiteX6" fmla="*/ 2589991 w 4156049"/>
              <a:gd name="connsiteY6" fmla="*/ 3967433 h 3999131"/>
              <a:gd name="connsiteX7" fmla="*/ 2454594 w 4156049"/>
              <a:gd name="connsiteY7" fmla="*/ 3999131 h 3999131"/>
              <a:gd name="connsiteX8" fmla="*/ 606334 w 4156049"/>
              <a:gd name="connsiteY8" fmla="*/ 1770923 h 3999131"/>
              <a:gd name="connsiteX0" fmla="*/ 514894 w 4156049"/>
              <a:gd name="connsiteY0" fmla="*/ 1679483 h 3999131"/>
              <a:gd name="connsiteX1" fmla="*/ 0 w 4156049"/>
              <a:gd name="connsiteY1" fmla="*/ 1013114 h 3999131"/>
              <a:gd name="connsiteX2" fmla="*/ 79002 w 4156049"/>
              <a:gd name="connsiteY2" fmla="*/ 894714 h 3999131"/>
              <a:gd name="connsiteX3" fmla="*/ 1927199 w 4156049"/>
              <a:gd name="connsiteY3" fmla="*/ 0 h 3999131"/>
              <a:gd name="connsiteX4" fmla="*/ 3647088 w 4156049"/>
              <a:gd name="connsiteY4" fmla="*/ 738489 h 3999131"/>
              <a:gd name="connsiteX5" fmla="*/ 4156049 w 4156049"/>
              <a:gd name="connsiteY5" fmla="*/ 2029334 h 3999131"/>
              <a:gd name="connsiteX6" fmla="*/ 2589991 w 4156049"/>
              <a:gd name="connsiteY6" fmla="*/ 3967433 h 3999131"/>
              <a:gd name="connsiteX7" fmla="*/ 2454594 w 4156049"/>
              <a:gd name="connsiteY7" fmla="*/ 3999131 h 3999131"/>
              <a:gd name="connsiteX0" fmla="*/ 0 w 4156049"/>
              <a:gd name="connsiteY0" fmla="*/ 1013114 h 3999131"/>
              <a:gd name="connsiteX1" fmla="*/ 79002 w 4156049"/>
              <a:gd name="connsiteY1" fmla="*/ 894714 h 3999131"/>
              <a:gd name="connsiteX2" fmla="*/ 1927199 w 4156049"/>
              <a:gd name="connsiteY2" fmla="*/ 0 h 3999131"/>
              <a:gd name="connsiteX3" fmla="*/ 3647088 w 4156049"/>
              <a:gd name="connsiteY3" fmla="*/ 738489 h 3999131"/>
              <a:gd name="connsiteX4" fmla="*/ 4156049 w 4156049"/>
              <a:gd name="connsiteY4" fmla="*/ 2029334 h 3999131"/>
              <a:gd name="connsiteX5" fmla="*/ 2589991 w 4156049"/>
              <a:gd name="connsiteY5" fmla="*/ 3967433 h 3999131"/>
              <a:gd name="connsiteX6" fmla="*/ 2454594 w 4156049"/>
              <a:gd name="connsiteY6" fmla="*/ 3999131 h 399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6049" h="3999131">
                <a:moveTo>
                  <a:pt x="0" y="1013114"/>
                </a:moveTo>
                <a:lnTo>
                  <a:pt x="79002" y="894714"/>
                </a:lnTo>
                <a:cubicBezTo>
                  <a:pt x="479542" y="354908"/>
                  <a:pt x="1157849" y="0"/>
                  <a:pt x="1927199" y="0"/>
                </a:cubicBezTo>
                <a:cubicBezTo>
                  <a:pt x="2619614" y="0"/>
                  <a:pt x="3238284" y="287475"/>
                  <a:pt x="3647088" y="738489"/>
                </a:cubicBezTo>
                <a:cubicBezTo>
                  <a:pt x="3965046" y="1089278"/>
                  <a:pt x="4156049" y="1538997"/>
                  <a:pt x="4156049" y="2029334"/>
                </a:cubicBezTo>
                <a:cubicBezTo>
                  <a:pt x="4156049" y="2939960"/>
                  <a:pt x="3497286" y="3710496"/>
                  <a:pt x="2589991" y="3967433"/>
                </a:cubicBezTo>
                <a:lnTo>
                  <a:pt x="2454594" y="3999131"/>
                </a:lnTo>
              </a:path>
            </a:pathLst>
          </a:cu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9" name="Text Placeholder 17">
            <a:extLst>
              <a:ext uri="{FF2B5EF4-FFF2-40B4-BE49-F238E27FC236}">
                <a16:creationId xmlns:a16="http://schemas.microsoft.com/office/drawing/2014/main" id="{58B6CF06-46E2-44AD-ABB8-8FA43E53684D}"/>
              </a:ext>
            </a:extLst>
          </p:cNvPr>
          <p:cNvSpPr>
            <a:spLocks noGrp="1"/>
          </p:cNvSpPr>
          <p:nvPr>
            <p:ph type="body" sz="quarter" idx="12" hasCustomPrompt="1"/>
          </p:nvPr>
        </p:nvSpPr>
        <p:spPr>
          <a:xfrm>
            <a:off x="2919085" y="5373325"/>
            <a:ext cx="2440315" cy="702202"/>
          </a:xfrm>
          <a:prstGeom prst="rect">
            <a:avLst/>
          </a:prstGeom>
        </p:spPr>
        <p:txBody>
          <a:bodyPr anchor="ctr">
            <a:normAutofit/>
          </a:bodyPr>
          <a:lstStyle>
            <a:lvl1pPr marL="0" indent="0" algn="l" defTabSz="914400" rtl="0" eaLnBrk="1" latinLnBrk="0" hangingPunct="1">
              <a:lnSpc>
                <a:spcPct val="100000"/>
              </a:lnSpc>
              <a:spcBef>
                <a:spcPts val="0"/>
              </a:spcBef>
              <a:buNone/>
              <a:defRPr lang="en-US" sz="1800" kern="1200" dirty="0" smtClean="0">
                <a:solidFill>
                  <a:schemeClr val="tx1"/>
                </a:solidFill>
                <a:latin typeface="+mn-lt"/>
                <a:ea typeface="+mn-ea"/>
                <a:cs typeface="+mn-cs"/>
              </a:defRPr>
            </a:lvl1pPr>
          </a:lstStyle>
          <a:p>
            <a:pPr lvl="0"/>
            <a:r>
              <a:rPr lang="en-US"/>
              <a:t>Insert stat here</a:t>
            </a:r>
          </a:p>
        </p:txBody>
      </p:sp>
      <p:grpSp>
        <p:nvGrpSpPr>
          <p:cNvPr id="7" name="Group 6">
            <a:extLst>
              <a:ext uri="{FF2B5EF4-FFF2-40B4-BE49-F238E27FC236}">
                <a16:creationId xmlns:a16="http://schemas.microsoft.com/office/drawing/2014/main" id="{2BE34123-69F6-4357-AAAF-C583D8E21B39}"/>
              </a:ext>
            </a:extLst>
          </p:cNvPr>
          <p:cNvGrpSpPr/>
          <p:nvPr userDrawn="1"/>
        </p:nvGrpSpPr>
        <p:grpSpPr>
          <a:xfrm>
            <a:off x="1391922" y="5038725"/>
            <a:ext cx="1402701" cy="1371403"/>
            <a:chOff x="6916422" y="4966965"/>
            <a:chExt cx="1402701" cy="1371403"/>
          </a:xfrm>
        </p:grpSpPr>
        <p:sp>
          <p:nvSpPr>
            <p:cNvPr id="8" name="Freeform: Shape 7">
              <a:extLst>
                <a:ext uri="{FF2B5EF4-FFF2-40B4-BE49-F238E27FC236}">
                  <a16:creationId xmlns:a16="http://schemas.microsoft.com/office/drawing/2014/main" id="{B2912C77-C535-4440-8C6D-75F244343CFE}"/>
                </a:ext>
              </a:extLst>
            </p:cNvPr>
            <p:cNvSpPr/>
            <p:nvPr/>
          </p:nvSpPr>
          <p:spPr>
            <a:xfrm rot="16204335">
              <a:off x="7030233" y="4966966"/>
              <a:ext cx="1229527" cy="1229526"/>
            </a:xfrm>
            <a:custGeom>
              <a:avLst/>
              <a:gdLst>
                <a:gd name="connsiteX0" fmla="*/ 1229527 w 1229527"/>
                <a:gd name="connsiteY0" fmla="*/ 614763 h 1229526"/>
                <a:gd name="connsiteX1" fmla="*/ 614764 w 1229527"/>
                <a:gd name="connsiteY1" fmla="*/ 1229527 h 1229526"/>
                <a:gd name="connsiteX2" fmla="*/ 0 w 1229527"/>
                <a:gd name="connsiteY2" fmla="*/ 614763 h 1229526"/>
                <a:gd name="connsiteX3" fmla="*/ 614764 w 1229527"/>
                <a:gd name="connsiteY3" fmla="*/ 0 h 1229526"/>
                <a:gd name="connsiteX4" fmla="*/ 1229527 w 1229527"/>
                <a:gd name="connsiteY4" fmla="*/ 614763 h 1229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9527" h="1229526">
                  <a:moveTo>
                    <a:pt x="1229527" y="614763"/>
                  </a:moveTo>
                  <a:cubicBezTo>
                    <a:pt x="1229527" y="954288"/>
                    <a:pt x="954288" y="1229527"/>
                    <a:pt x="614764" y="1229527"/>
                  </a:cubicBezTo>
                  <a:cubicBezTo>
                    <a:pt x="275239" y="1229527"/>
                    <a:pt x="0" y="954288"/>
                    <a:pt x="0" y="614763"/>
                  </a:cubicBezTo>
                  <a:cubicBezTo>
                    <a:pt x="0" y="275239"/>
                    <a:pt x="275239" y="0"/>
                    <a:pt x="614764" y="0"/>
                  </a:cubicBezTo>
                  <a:cubicBezTo>
                    <a:pt x="954288" y="0"/>
                    <a:pt x="1229527" y="275239"/>
                    <a:pt x="1229527" y="614763"/>
                  </a:cubicBezTo>
                  <a:close/>
                </a:path>
              </a:pathLst>
            </a:custGeom>
            <a:noFill/>
            <a:ln w="19050" cap="flat">
              <a:solidFill>
                <a:srgbClr val="F7A70A"/>
              </a:solid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3CE30B86-509E-49ED-AA83-B1FFC89E195D}"/>
                </a:ext>
              </a:extLst>
            </p:cNvPr>
            <p:cNvSpPr/>
            <p:nvPr/>
          </p:nvSpPr>
          <p:spPr>
            <a:xfrm>
              <a:off x="7089597" y="5022224"/>
              <a:ext cx="1229526" cy="1229525"/>
            </a:xfrm>
            <a:custGeom>
              <a:avLst/>
              <a:gdLst>
                <a:gd name="connsiteX0" fmla="*/ 1229526 w 1229526"/>
                <a:gd name="connsiteY0" fmla="*/ 614763 h 1229525"/>
                <a:gd name="connsiteX1" fmla="*/ 614763 w 1229526"/>
                <a:gd name="connsiteY1" fmla="*/ 1229526 h 1229525"/>
                <a:gd name="connsiteX2" fmla="*/ 0 w 1229526"/>
                <a:gd name="connsiteY2" fmla="*/ 614763 h 1229525"/>
                <a:gd name="connsiteX3" fmla="*/ 614763 w 1229526"/>
                <a:gd name="connsiteY3" fmla="*/ 0 h 1229525"/>
                <a:gd name="connsiteX4" fmla="*/ 1229526 w 1229526"/>
                <a:gd name="connsiteY4" fmla="*/ 614763 h 122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9526" h="1229525">
                  <a:moveTo>
                    <a:pt x="1229526" y="614763"/>
                  </a:moveTo>
                  <a:cubicBezTo>
                    <a:pt x="1229526" y="954287"/>
                    <a:pt x="954287" y="1229526"/>
                    <a:pt x="614763" y="1229526"/>
                  </a:cubicBezTo>
                  <a:cubicBezTo>
                    <a:pt x="275239" y="1229526"/>
                    <a:pt x="0" y="954287"/>
                    <a:pt x="0" y="614763"/>
                  </a:cubicBezTo>
                  <a:cubicBezTo>
                    <a:pt x="0" y="275239"/>
                    <a:pt x="275239" y="0"/>
                    <a:pt x="614763" y="0"/>
                  </a:cubicBezTo>
                  <a:cubicBezTo>
                    <a:pt x="954287" y="0"/>
                    <a:pt x="1229526" y="275239"/>
                    <a:pt x="1229526" y="614763"/>
                  </a:cubicBezTo>
                  <a:close/>
                </a:path>
              </a:pathLst>
            </a:custGeom>
            <a:noFill/>
            <a:ln w="19050" cap="flat">
              <a:solidFill>
                <a:srgbClr val="F7A70A"/>
              </a:solid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12575518-6534-428D-9E21-92149B1FD256}"/>
                </a:ext>
              </a:extLst>
            </p:cNvPr>
            <p:cNvSpPr/>
            <p:nvPr/>
          </p:nvSpPr>
          <p:spPr>
            <a:xfrm rot="16204368">
              <a:off x="6916421" y="5108842"/>
              <a:ext cx="1229527" cy="1229526"/>
            </a:xfrm>
            <a:custGeom>
              <a:avLst/>
              <a:gdLst>
                <a:gd name="connsiteX0" fmla="*/ 1229527 w 1229527"/>
                <a:gd name="connsiteY0" fmla="*/ 614763 h 1229526"/>
                <a:gd name="connsiteX1" fmla="*/ 614764 w 1229527"/>
                <a:gd name="connsiteY1" fmla="*/ 1229527 h 1229526"/>
                <a:gd name="connsiteX2" fmla="*/ 0 w 1229527"/>
                <a:gd name="connsiteY2" fmla="*/ 614763 h 1229526"/>
                <a:gd name="connsiteX3" fmla="*/ 614764 w 1229527"/>
                <a:gd name="connsiteY3" fmla="*/ 0 h 1229526"/>
                <a:gd name="connsiteX4" fmla="*/ 1229527 w 1229527"/>
                <a:gd name="connsiteY4" fmla="*/ 614763 h 1229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9527" h="1229526">
                  <a:moveTo>
                    <a:pt x="1229527" y="614763"/>
                  </a:moveTo>
                  <a:cubicBezTo>
                    <a:pt x="1229527" y="954288"/>
                    <a:pt x="954288" y="1229527"/>
                    <a:pt x="614764" y="1229527"/>
                  </a:cubicBezTo>
                  <a:cubicBezTo>
                    <a:pt x="275239" y="1229527"/>
                    <a:pt x="0" y="954288"/>
                    <a:pt x="0" y="614763"/>
                  </a:cubicBezTo>
                  <a:cubicBezTo>
                    <a:pt x="0" y="275239"/>
                    <a:pt x="275239" y="0"/>
                    <a:pt x="614764" y="0"/>
                  </a:cubicBezTo>
                  <a:cubicBezTo>
                    <a:pt x="954288" y="0"/>
                    <a:pt x="1229527" y="275239"/>
                    <a:pt x="1229527" y="614763"/>
                  </a:cubicBezTo>
                  <a:close/>
                </a:path>
              </a:pathLst>
            </a:custGeom>
            <a:noFill/>
            <a:ln w="19050" cap="flat">
              <a:solidFill>
                <a:srgbClr val="F7A70A"/>
              </a:solidFill>
              <a:prstDash val="solid"/>
              <a:miter/>
            </a:ln>
          </p:spPr>
          <p:txBody>
            <a:bodyPr rtlCol="0" anchor="ctr"/>
            <a:lstStyle/>
            <a:p>
              <a:endParaRPr lang="en-GB"/>
            </a:p>
          </p:txBody>
        </p:sp>
      </p:grpSp>
      <p:grpSp>
        <p:nvGrpSpPr>
          <p:cNvPr id="13" name="Group 12">
            <a:extLst>
              <a:ext uri="{FF2B5EF4-FFF2-40B4-BE49-F238E27FC236}">
                <a16:creationId xmlns:a16="http://schemas.microsoft.com/office/drawing/2014/main" id="{47D8AC3D-DC34-4315-B7B5-7FF89FE086AF}"/>
              </a:ext>
            </a:extLst>
          </p:cNvPr>
          <p:cNvGrpSpPr/>
          <p:nvPr userDrawn="1"/>
        </p:nvGrpSpPr>
        <p:grpSpPr>
          <a:xfrm>
            <a:off x="0" y="0"/>
            <a:ext cx="939493" cy="6858000"/>
            <a:chOff x="0" y="0"/>
            <a:chExt cx="939493" cy="6858000"/>
          </a:xfrm>
        </p:grpSpPr>
        <p:sp>
          <p:nvSpPr>
            <p:cNvPr id="14" name="Rectangle 13">
              <a:extLst>
                <a:ext uri="{FF2B5EF4-FFF2-40B4-BE49-F238E27FC236}">
                  <a16:creationId xmlns:a16="http://schemas.microsoft.com/office/drawing/2014/main" id="{669B7815-E6A2-4CFE-A107-F38CFFAE2050}"/>
                </a:ext>
              </a:extLst>
            </p:cNvPr>
            <p:cNvSpPr/>
            <p:nvPr userDrawn="1"/>
          </p:nvSpPr>
          <p:spPr>
            <a:xfrm>
              <a:off x="0" y="0"/>
              <a:ext cx="93948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Icon&#10;&#10;Description automatically generated">
              <a:extLst>
                <a:ext uri="{FF2B5EF4-FFF2-40B4-BE49-F238E27FC236}">
                  <a16:creationId xmlns:a16="http://schemas.microsoft.com/office/drawing/2014/main" id="{4F1932C4-AFC2-410C-9FB7-18DB69B47C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6206" y="6060281"/>
              <a:ext cx="683420" cy="688182"/>
            </a:xfrm>
            <a:prstGeom prst="rect">
              <a:avLst/>
            </a:prstGeom>
            <a:solidFill>
              <a:schemeClr val="bg1"/>
            </a:solidFill>
          </p:spPr>
        </p:pic>
        <p:cxnSp>
          <p:nvCxnSpPr>
            <p:cNvPr id="16" name="Straight Connector 15">
              <a:extLst>
                <a:ext uri="{FF2B5EF4-FFF2-40B4-BE49-F238E27FC236}">
                  <a16:creationId xmlns:a16="http://schemas.microsoft.com/office/drawing/2014/main" id="{7E8EF797-FB84-4A47-8F72-04012CA3E287}"/>
                </a:ext>
              </a:extLst>
            </p:cNvPr>
            <p:cNvCxnSpPr>
              <a:cxnSpLocks/>
            </p:cNvCxnSpPr>
            <p:nvPr userDrawn="1"/>
          </p:nvCxnSpPr>
          <p:spPr>
            <a:xfrm>
              <a:off x="939493" y="0"/>
              <a:ext cx="0" cy="6858000"/>
            </a:xfrm>
            <a:prstGeom prst="line">
              <a:avLst/>
            </a:prstGeom>
            <a:ln>
              <a:solidFill>
                <a:srgbClr val="EDEDED"/>
              </a:solidFill>
            </a:ln>
          </p:spPr>
          <p:style>
            <a:lnRef idx="1">
              <a:schemeClr val="accent1"/>
            </a:lnRef>
            <a:fillRef idx="0">
              <a:schemeClr val="accent1"/>
            </a:fillRef>
            <a:effectRef idx="0">
              <a:schemeClr val="accent1"/>
            </a:effectRef>
            <a:fontRef idx="minor">
              <a:schemeClr val="tx1"/>
            </a:fontRef>
          </p:style>
        </p:cxnSp>
      </p:grpSp>
      <p:sp>
        <p:nvSpPr>
          <p:cNvPr id="18" name="Text Placeholder 17">
            <a:extLst>
              <a:ext uri="{FF2B5EF4-FFF2-40B4-BE49-F238E27FC236}">
                <a16:creationId xmlns:a16="http://schemas.microsoft.com/office/drawing/2014/main" id="{B0124D06-907B-4D7E-8A34-D0D70E51EE66}"/>
              </a:ext>
            </a:extLst>
          </p:cNvPr>
          <p:cNvSpPr>
            <a:spLocks noGrp="1"/>
          </p:cNvSpPr>
          <p:nvPr>
            <p:ph type="body" sz="quarter" idx="11" hasCustomPrompt="1"/>
          </p:nvPr>
        </p:nvSpPr>
        <p:spPr>
          <a:xfrm>
            <a:off x="1308100" y="374264"/>
            <a:ext cx="4051300" cy="3054736"/>
          </a:xfrm>
          <a:prstGeom prst="rect">
            <a:avLst/>
          </a:prstGeom>
        </p:spPr>
        <p:txBody>
          <a:bodyPr>
            <a:normAutofit/>
          </a:bodyPr>
          <a:lstStyle>
            <a:lvl1pPr marL="0" indent="0" algn="l" defTabSz="914400" rtl="0" eaLnBrk="1" latinLnBrk="0" hangingPunct="1">
              <a:lnSpc>
                <a:spcPct val="100000"/>
              </a:lnSpc>
              <a:spcBef>
                <a:spcPts val="0"/>
              </a:spcBef>
              <a:buNone/>
              <a:defRPr lang="en-US" sz="4400" b="1" kern="1200" dirty="0" smtClean="0">
                <a:solidFill>
                  <a:schemeClr val="bg2"/>
                </a:solidFill>
                <a:latin typeface="+mn-lt"/>
                <a:ea typeface="+mn-ea"/>
                <a:cs typeface="+mn-cs"/>
              </a:defRPr>
            </a:lvl1pPr>
          </a:lstStyle>
          <a:p>
            <a:pPr lvl="0"/>
            <a:r>
              <a:rPr lang="en-US"/>
              <a:t>Insert headline text here.</a:t>
            </a:r>
          </a:p>
        </p:txBody>
      </p:sp>
      <p:sp>
        <p:nvSpPr>
          <p:cNvPr id="20" name="Text Placeholder 17">
            <a:extLst>
              <a:ext uri="{FF2B5EF4-FFF2-40B4-BE49-F238E27FC236}">
                <a16:creationId xmlns:a16="http://schemas.microsoft.com/office/drawing/2014/main" id="{00F2B295-AF50-4024-88B6-9036C5B4B2FE}"/>
              </a:ext>
            </a:extLst>
          </p:cNvPr>
          <p:cNvSpPr>
            <a:spLocks noGrp="1"/>
          </p:cNvSpPr>
          <p:nvPr>
            <p:ph type="body" sz="quarter" idx="13" hasCustomPrompt="1"/>
          </p:nvPr>
        </p:nvSpPr>
        <p:spPr>
          <a:xfrm>
            <a:off x="1713972" y="5373326"/>
            <a:ext cx="758602" cy="702202"/>
          </a:xfrm>
          <a:prstGeom prst="rect">
            <a:avLst/>
          </a:prstGeom>
        </p:spPr>
        <p:txBody>
          <a:bodyPr anchor="ctr">
            <a:normAutofit/>
          </a:bodyPr>
          <a:lstStyle>
            <a:lvl1pPr marL="0" indent="0" algn="ctr" defTabSz="914400" rtl="0" eaLnBrk="1" latinLnBrk="0" hangingPunct="1">
              <a:lnSpc>
                <a:spcPct val="100000"/>
              </a:lnSpc>
              <a:spcBef>
                <a:spcPts val="0"/>
              </a:spcBef>
              <a:buNone/>
              <a:defRPr lang="en-US" sz="2400" b="1" kern="1200" dirty="0" smtClean="0">
                <a:solidFill>
                  <a:schemeClr val="tx1"/>
                </a:solidFill>
                <a:latin typeface="+mn-lt"/>
                <a:ea typeface="+mn-ea"/>
                <a:cs typeface="+mn-cs"/>
              </a:defRPr>
            </a:lvl1pPr>
          </a:lstStyle>
          <a:p>
            <a:pPr lvl="0"/>
            <a:r>
              <a:rPr lang="en-US"/>
              <a:t>XX</a:t>
            </a:r>
          </a:p>
        </p:txBody>
      </p:sp>
      <p:sp>
        <p:nvSpPr>
          <p:cNvPr id="22" name="Picture Placeholder 21">
            <a:extLst>
              <a:ext uri="{FF2B5EF4-FFF2-40B4-BE49-F238E27FC236}">
                <a16:creationId xmlns:a16="http://schemas.microsoft.com/office/drawing/2014/main" id="{E97E0441-9BC4-4B75-BF73-4CC5DE8BB950}"/>
              </a:ext>
            </a:extLst>
          </p:cNvPr>
          <p:cNvSpPr>
            <a:spLocks noGrp="1"/>
          </p:cNvSpPr>
          <p:nvPr>
            <p:ph type="pic" sz="quarter" idx="14" hasCustomPrompt="1"/>
          </p:nvPr>
        </p:nvSpPr>
        <p:spPr>
          <a:xfrm>
            <a:off x="5510213" y="358775"/>
            <a:ext cx="6681787" cy="6138863"/>
          </a:xfrm>
          <a:prstGeom prst="rect">
            <a:avLst/>
          </a:prstGeom>
          <a:solidFill>
            <a:srgbClr val="F6F6F6"/>
          </a:solidFill>
        </p:spPr>
        <p:txBody>
          <a:bodyPr anchor="ctr"/>
          <a:lstStyle>
            <a:lvl1pPr marL="0" indent="0" algn="ctr">
              <a:buNone/>
              <a:defRPr/>
            </a:lvl1pPr>
          </a:lstStyle>
          <a:p>
            <a:r>
              <a:rPr lang="en-US"/>
              <a:t>Click icon to </a:t>
            </a:r>
            <a:br>
              <a:rPr lang="en-US"/>
            </a:br>
            <a:r>
              <a:rPr lang="en-US"/>
              <a:t>add image</a:t>
            </a:r>
            <a:endParaRPr lang="en-GB"/>
          </a:p>
        </p:txBody>
      </p:sp>
    </p:spTree>
    <p:extLst>
      <p:ext uri="{BB962C8B-B14F-4D97-AF65-F5344CB8AC3E}">
        <p14:creationId xmlns:p14="http://schemas.microsoft.com/office/powerpoint/2010/main" val="21570554"/>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64" presetClass="path" presetSubtype="0" decel="100000" fill="hold" grpId="1" nodeType="withEffect">
                                      <p:stCondLst>
                                        <p:cond delay="0"/>
                                      </p:stCondLst>
                                      <p:childTnLst>
                                        <p:animMotion origin="layout" path="M -2.29167E-6 0.06991 L -2.29167E-6 -3.7037E-6 " pathEditMode="relative" rAng="0" ptsTypes="AA">
                                          <p:cBhvr>
                                            <p:cTn id="9" dur="500" fill="hold"/>
                                            <p:tgtEl>
                                              <p:spTgt spid="18"/>
                                            </p:tgtEl>
                                            <p:attrNameLst>
                                              <p:attrName>ppt_x</p:attrName>
                                              <p:attrName>ppt_y</p:attrName>
                                            </p:attrNameLst>
                                          </p:cBhvr>
                                          <p:rCtr x="0" y="-3495"/>
                                        </p:animMotion>
                                      </p:childTnLst>
                                    </p:cTn>
                                  </p:par>
                                  <p:par>
                                    <p:cTn id="10" presetID="2" presetClass="entr" presetSubtype="2" decel="10000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1+#ppt_w/2"/>
                                              </p:val>
                                            </p:tav>
                                            <p:tav tm="100000">
                                              <p:val>
                                                <p:strVal val="#ppt_x"/>
                                              </p:val>
                                            </p:tav>
                                          </p:tavLst>
                                        </p:anim>
                                        <p:anim calcmode="lin" valueType="num">
                                          <p:cBhvr additive="base">
                                            <p:cTn id="13" dur="500" fill="hold"/>
                                            <p:tgtEl>
                                              <p:spTgt spid="22"/>
                                            </p:tgtEl>
                                            <p:attrNameLst>
                                              <p:attrName>ppt_y</p:attrName>
                                            </p:attrNameLst>
                                          </p:cBhvr>
                                          <p:tavLst>
                                            <p:tav tm="0">
                                              <p:val>
                                                <p:strVal val="#ppt_y"/>
                                              </p:val>
                                            </p:tav>
                                            <p:tav tm="100000">
                                              <p:val>
                                                <p:strVal val="#ppt_y"/>
                                              </p:val>
                                            </p:tav>
                                          </p:tavLst>
                                        </p:anim>
                                      </p:childTnLst>
                                    </p:cTn>
                                  </p:par>
                                  <p:par>
                                    <p:cTn id="14" presetID="23" presetClass="entr" presetSubtype="16" fill="hold" grpId="0" nodeType="withEffect">
                                      <p:stCondLst>
                                        <p:cond delay="500"/>
                                      </p:stCondLst>
                                      <p:childTnLst>
                                        <p:set>
                                          <p:cBhvr>
                                            <p:cTn id="15" dur="1" fill="hold">
                                              <p:stCondLst>
                                                <p:cond delay="0"/>
                                              </p:stCondLst>
                                            </p:cTn>
                                            <p:tgtEl>
                                              <p:spTgt spid="20"/>
                                            </p:tgtEl>
                                            <p:attrNameLst>
                                              <p:attrName>style.visibility</p:attrName>
                                            </p:attrNameLst>
                                          </p:cBhvr>
                                          <p:to>
                                            <p:strVal val="visible"/>
                                          </p:to>
                                        </p:set>
                                        <p:anim calcmode="lin" valueType="num">
                                          <p:cBhvr>
                                            <p:cTn id="16" dur="250" fill="hold"/>
                                            <p:tgtEl>
                                              <p:spTgt spid="20"/>
                                            </p:tgtEl>
                                            <p:attrNameLst>
                                              <p:attrName>ppt_w</p:attrName>
                                            </p:attrNameLst>
                                          </p:cBhvr>
                                          <p:tavLst>
                                            <p:tav tm="0">
                                              <p:val>
                                                <p:fltVal val="0"/>
                                              </p:val>
                                            </p:tav>
                                            <p:tav tm="100000">
                                              <p:val>
                                                <p:strVal val="#ppt_w"/>
                                              </p:val>
                                            </p:tav>
                                          </p:tavLst>
                                        </p:anim>
                                        <p:anim calcmode="lin" valueType="num">
                                          <p:cBhvr>
                                            <p:cTn id="17" dur="250" fill="hold"/>
                                            <p:tgtEl>
                                              <p:spTgt spid="20"/>
                                            </p:tgtEl>
                                            <p:attrNameLst>
                                              <p:attrName>ppt_h</p:attrName>
                                            </p:attrNameLst>
                                          </p:cBhvr>
                                          <p:tavLst>
                                            <p:tav tm="0">
                                              <p:val>
                                                <p:fltVal val="0"/>
                                              </p:val>
                                            </p:tav>
                                            <p:tav tm="100000">
                                              <p:val>
                                                <p:strVal val="#ppt_h"/>
                                              </p:val>
                                            </p:tav>
                                          </p:tavLst>
                                        </p:anim>
                                      </p:childTnLst>
                                    </p:cTn>
                                  </p:par>
                                  <p:par>
                                    <p:cTn id="18" presetID="6" presetClass="emph" presetSubtype="0" fill="hold" grpId="1" nodeType="withEffect" p14:presetBounceEnd="99000">
                                      <p:stCondLst>
                                        <p:cond delay="500"/>
                                      </p:stCondLst>
                                      <p:childTnLst>
                                        <p:animScale p14:bounceEnd="99000">
                                          <p:cBhvr>
                                            <p:cTn id="19" dur="1000" fill="hold"/>
                                            <p:tgtEl>
                                              <p:spTgt spid="20"/>
                                            </p:tgtEl>
                                          </p:cBhvr>
                                          <p:by x="110000" y="110000"/>
                                        </p:animScale>
                                      </p:childTnLst>
                                    </p:cTn>
                                  </p:par>
                                  <p:par>
                                    <p:cTn id="20" presetID="6" presetClass="emph" presetSubtype="0" fill="hold" grpId="2" nodeType="withEffect">
                                      <p:stCondLst>
                                        <p:cond delay="500"/>
                                      </p:stCondLst>
                                      <p:childTnLst>
                                        <p:animScale>
                                          <p:cBhvr>
                                            <p:cTn id="21" dur="250" fill="hold"/>
                                            <p:tgtEl>
                                              <p:spTgt spid="20"/>
                                            </p:tgtEl>
                                          </p:cBhvr>
                                          <p:by x="91000" y="91000"/>
                                        </p:animScale>
                                      </p:childTnLst>
                                    </p:cTn>
                                  </p:par>
                                  <p:par>
                                    <p:cTn id="22" presetID="23" presetClass="entr" presetSubtype="16" fill="hold" nodeType="withEffect">
                                      <p:stCondLst>
                                        <p:cond delay="500"/>
                                      </p:stCondLst>
                                      <p:childTnLst>
                                        <p:set>
                                          <p:cBhvr>
                                            <p:cTn id="23" dur="1" fill="hold">
                                              <p:stCondLst>
                                                <p:cond delay="0"/>
                                              </p:stCondLst>
                                            </p:cTn>
                                            <p:tgtEl>
                                              <p:spTgt spid="7"/>
                                            </p:tgtEl>
                                            <p:attrNameLst>
                                              <p:attrName>style.visibility</p:attrName>
                                            </p:attrNameLst>
                                          </p:cBhvr>
                                          <p:to>
                                            <p:strVal val="visible"/>
                                          </p:to>
                                        </p:set>
                                        <p:anim calcmode="lin" valueType="num">
                                          <p:cBhvr>
                                            <p:cTn id="24" dur="250" fill="hold"/>
                                            <p:tgtEl>
                                              <p:spTgt spid="7"/>
                                            </p:tgtEl>
                                            <p:attrNameLst>
                                              <p:attrName>ppt_w</p:attrName>
                                            </p:attrNameLst>
                                          </p:cBhvr>
                                          <p:tavLst>
                                            <p:tav tm="0">
                                              <p:val>
                                                <p:fltVal val="0"/>
                                              </p:val>
                                            </p:tav>
                                            <p:tav tm="100000">
                                              <p:val>
                                                <p:strVal val="#ppt_w"/>
                                              </p:val>
                                            </p:tav>
                                          </p:tavLst>
                                        </p:anim>
                                        <p:anim calcmode="lin" valueType="num">
                                          <p:cBhvr>
                                            <p:cTn id="25" dur="250" fill="hold"/>
                                            <p:tgtEl>
                                              <p:spTgt spid="7"/>
                                            </p:tgtEl>
                                            <p:attrNameLst>
                                              <p:attrName>ppt_h</p:attrName>
                                            </p:attrNameLst>
                                          </p:cBhvr>
                                          <p:tavLst>
                                            <p:tav tm="0">
                                              <p:val>
                                                <p:fltVal val="0"/>
                                              </p:val>
                                            </p:tav>
                                            <p:tav tm="100000">
                                              <p:val>
                                                <p:strVal val="#ppt_h"/>
                                              </p:val>
                                            </p:tav>
                                          </p:tavLst>
                                        </p:anim>
                                      </p:childTnLst>
                                    </p:cTn>
                                  </p:par>
                                  <p:par>
                                    <p:cTn id="26" presetID="6" presetClass="emph" presetSubtype="0" fill="hold" nodeType="withEffect" p14:presetBounceEnd="99000">
                                      <p:stCondLst>
                                        <p:cond delay="500"/>
                                      </p:stCondLst>
                                      <p:childTnLst>
                                        <p:animScale p14:bounceEnd="99000">
                                          <p:cBhvr>
                                            <p:cTn id="27" dur="1000" fill="hold"/>
                                            <p:tgtEl>
                                              <p:spTgt spid="7"/>
                                            </p:tgtEl>
                                          </p:cBhvr>
                                          <p:by x="110000" y="110000"/>
                                        </p:animScale>
                                      </p:childTnLst>
                                    </p:cTn>
                                  </p:par>
                                  <p:par>
                                    <p:cTn id="28" presetID="6" presetClass="emph" presetSubtype="0" fill="hold" nodeType="withEffect">
                                      <p:stCondLst>
                                        <p:cond delay="500"/>
                                      </p:stCondLst>
                                      <p:childTnLst>
                                        <p:animScale>
                                          <p:cBhvr>
                                            <p:cTn id="29" dur="250" fill="hold"/>
                                            <p:tgtEl>
                                              <p:spTgt spid="7"/>
                                            </p:tgtEl>
                                          </p:cBhvr>
                                          <p:by x="91000" y="91000"/>
                                        </p:animScale>
                                      </p:childTnLst>
                                    </p:cTn>
                                  </p:par>
                                  <p:par>
                                    <p:cTn id="30" presetID="10" presetClass="entr" presetSubtype="0" fill="hold" grpId="0" nodeType="withEffect">
                                      <p:stCondLst>
                                        <p:cond delay="50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64" presetClass="path" presetSubtype="0" decel="100000" fill="hold" grpId="1" nodeType="withEffect">
                                      <p:stCondLst>
                                        <p:cond delay="500"/>
                                      </p:stCondLst>
                                      <p:childTnLst>
                                        <p:animMotion origin="layout" path="M -0.04388 7.40741E-7 L 1.66667E-6 7.40741E-7 " pathEditMode="relative" rAng="0" ptsTypes="AA">
                                          <p:cBhvr>
                                            <p:cTn id="34" dur="500" fill="hold"/>
                                            <p:tgtEl>
                                              <p:spTgt spid="19"/>
                                            </p:tgtEl>
                                            <p:attrNameLst>
                                              <p:attrName>ppt_x</p:attrName>
                                              <p:attrName>ppt_y</p:attrName>
                                            </p:attrNameLst>
                                          </p:cBhvr>
                                          <p:rCtr x="218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tmplLst>
              <p:tmpl>
                <p:tnLst>
                  <p:par>
                    <p:cTn presetID="10" presetClass="entr" presetSubtype="0" fill="hold" nodeType="withEffect">
                      <p:stCondLst>
                        <p:cond delay="50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9" grpId="1">
            <p:tmplLst>
              <p:tmpl>
                <p:tnLst>
                  <p:par>
                    <p:cTn presetID="64" presetClass="path" presetSubtype="0" decel="100000" fill="hold" nodeType="withEffect">
                      <p:stCondLst>
                        <p:cond delay="500"/>
                      </p:stCondLst>
                      <p:childTnLst>
                        <p:animMotion origin="layout" path="M -0.04388 7.40741E-7 L 1.66667E-6 7.40741E-7 " pathEditMode="relative" rAng="0" ptsTypes="AA">
                          <p:cBhvr>
                            <p:cTn dur="500" fill="hold"/>
                            <p:tgtEl>
                              <p:spTgt spid="19"/>
                            </p:tgtEl>
                            <p:attrNameLst>
                              <p:attrName>ppt_x</p:attrName>
                              <p:attrName>ppt_y</p:attrName>
                            </p:attrNameLst>
                          </p:cBhvr>
                          <p:rCtr x="2187" y="0"/>
                        </p:animMotion>
                      </p:childTnLst>
                    </p:cTn>
                  </p:par>
                </p:tnLst>
              </p:tmpl>
            </p:tmplLst>
          </p:bldP>
          <p:bldP spid="18" grpId="0">
            <p:tmplLst>
              <p:tmpl>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8" grpId="1">
            <p:tmplLst>
              <p:tmpl>
                <p:tnLst>
                  <p:par>
                    <p:cTn presetID="64" presetClass="path" presetSubtype="0" decel="100000" fill="hold" nodeType="withEffect">
                      <p:stCondLst>
                        <p:cond delay="0"/>
                      </p:stCondLst>
                      <p:childTnLst>
                        <p:animMotion origin="layout" path="M -2.29167E-6 0.06991 L -2.29167E-6 -3.7037E-6 " pathEditMode="relative" rAng="0" ptsTypes="AA">
                          <p:cBhvr>
                            <p:cTn dur="500" fill="hold"/>
                            <p:tgtEl>
                              <p:spTgt spid="18"/>
                            </p:tgtEl>
                            <p:attrNameLst>
                              <p:attrName>ppt_x</p:attrName>
                              <p:attrName>ppt_y</p:attrName>
                            </p:attrNameLst>
                          </p:cBhvr>
                          <p:rCtr x="0" y="-3495"/>
                        </p:animMotion>
                      </p:childTnLst>
                    </p:cTn>
                  </p:par>
                </p:tnLst>
              </p:tmpl>
            </p:tmplLst>
          </p:bldP>
          <p:bldP spid="20" grpId="0">
            <p:tmplLst>
              <p:tmpl>
                <p:tnLst>
                  <p:par>
                    <p:cTn presetID="23" presetClass="entr" presetSubtype="16" fill="hold" nodeType="withEffect">
                      <p:stCondLst>
                        <p:cond delay="500"/>
                      </p:stCondLst>
                      <p:childTnLst>
                        <p:set>
                          <p:cBhvr>
                            <p:cTn dur="1" fill="hold">
                              <p:stCondLst>
                                <p:cond delay="0"/>
                              </p:stCondLst>
                            </p:cTn>
                            <p:tgtEl>
                              <p:spTgt spid="20"/>
                            </p:tgtEl>
                            <p:attrNameLst>
                              <p:attrName>style.visibility</p:attrName>
                            </p:attrNameLst>
                          </p:cBhvr>
                          <p:to>
                            <p:strVal val="visible"/>
                          </p:to>
                        </p:set>
                        <p:anim calcmode="lin" valueType="num">
                          <p:cBhvr>
                            <p:cTn dur="250" fill="hold"/>
                            <p:tgtEl>
                              <p:spTgt spid="20"/>
                            </p:tgtEl>
                            <p:attrNameLst>
                              <p:attrName>ppt_w</p:attrName>
                            </p:attrNameLst>
                          </p:cBhvr>
                          <p:tavLst>
                            <p:tav tm="0">
                              <p:val>
                                <p:fltVal val="0"/>
                              </p:val>
                            </p:tav>
                            <p:tav tm="100000">
                              <p:val>
                                <p:strVal val="#ppt_w"/>
                              </p:val>
                            </p:tav>
                          </p:tavLst>
                        </p:anim>
                        <p:anim calcmode="lin" valueType="num">
                          <p:cBhvr>
                            <p:cTn dur="250" fill="hold"/>
                            <p:tgtEl>
                              <p:spTgt spid="20"/>
                            </p:tgtEl>
                            <p:attrNameLst>
                              <p:attrName>ppt_h</p:attrName>
                            </p:attrNameLst>
                          </p:cBhvr>
                          <p:tavLst>
                            <p:tav tm="0">
                              <p:val>
                                <p:fltVal val="0"/>
                              </p:val>
                            </p:tav>
                            <p:tav tm="100000">
                              <p:val>
                                <p:strVal val="#ppt_h"/>
                              </p:val>
                            </p:tav>
                          </p:tavLst>
                        </p:anim>
                      </p:childTnLst>
                    </p:cTn>
                  </p:par>
                </p:tnLst>
              </p:tmpl>
            </p:tmplLst>
          </p:bldP>
          <p:bldP spid="20" grpId="1">
            <p:tmplLst>
              <p:tmpl>
                <p:tnLst>
                  <p:par>
                    <p:cTn presetID="6" presetClass="emph" presetSubtype="0" fill="hold" nodeType="withEffect" p14:presetBounceEnd="99000">
                      <p:stCondLst>
                        <p:cond delay="500"/>
                      </p:stCondLst>
                      <p:childTnLst>
                        <p:animScale p14:bounceEnd="99000">
                          <p:cBhvr>
                            <p:cTn dur="1000" fill="hold"/>
                            <p:tgtEl>
                              <p:spTgt spid="20"/>
                            </p:tgtEl>
                          </p:cBhvr>
                          <p:by x="110000" y="110000"/>
                        </p:animScale>
                      </p:childTnLst>
                    </p:cTn>
                  </p:par>
                </p:tnLst>
              </p:tmpl>
            </p:tmplLst>
          </p:bldP>
          <p:bldP spid="20" grpId="2">
            <p:tmplLst>
              <p:tmpl>
                <p:tnLst>
                  <p:par>
                    <p:cTn presetID="6" presetClass="emph" presetSubtype="0" fill="hold" nodeType="withEffect">
                      <p:stCondLst>
                        <p:cond delay="500"/>
                      </p:stCondLst>
                      <p:childTnLst>
                        <p:animScale>
                          <p:cBhvr>
                            <p:cTn dur="250" fill="hold"/>
                            <p:tgtEl>
                              <p:spTgt spid="20"/>
                            </p:tgtEl>
                          </p:cBhvr>
                          <p:by x="91000" y="91000"/>
                        </p:animScale>
                      </p:childTnLst>
                    </p:cTn>
                  </p:par>
                </p:tnLst>
              </p:tmpl>
            </p:tmplLst>
          </p:bldP>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64" presetClass="path" presetSubtype="0" decel="100000" fill="hold" grpId="1" nodeType="withEffect">
                                      <p:stCondLst>
                                        <p:cond delay="0"/>
                                      </p:stCondLst>
                                      <p:childTnLst>
                                        <p:animMotion origin="layout" path="M -2.29167E-6 0.06991 L -2.29167E-6 -3.7037E-6 " pathEditMode="relative" rAng="0" ptsTypes="AA">
                                          <p:cBhvr>
                                            <p:cTn id="9" dur="500" fill="hold"/>
                                            <p:tgtEl>
                                              <p:spTgt spid="18"/>
                                            </p:tgtEl>
                                            <p:attrNameLst>
                                              <p:attrName>ppt_x</p:attrName>
                                              <p:attrName>ppt_y</p:attrName>
                                            </p:attrNameLst>
                                          </p:cBhvr>
                                          <p:rCtr x="0" y="-3495"/>
                                        </p:animMotion>
                                      </p:childTnLst>
                                    </p:cTn>
                                  </p:par>
                                  <p:par>
                                    <p:cTn id="10" presetID="2" presetClass="entr" presetSubtype="2" decel="10000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1+#ppt_w/2"/>
                                              </p:val>
                                            </p:tav>
                                            <p:tav tm="100000">
                                              <p:val>
                                                <p:strVal val="#ppt_x"/>
                                              </p:val>
                                            </p:tav>
                                          </p:tavLst>
                                        </p:anim>
                                        <p:anim calcmode="lin" valueType="num">
                                          <p:cBhvr additive="base">
                                            <p:cTn id="13" dur="500" fill="hold"/>
                                            <p:tgtEl>
                                              <p:spTgt spid="22"/>
                                            </p:tgtEl>
                                            <p:attrNameLst>
                                              <p:attrName>ppt_y</p:attrName>
                                            </p:attrNameLst>
                                          </p:cBhvr>
                                          <p:tavLst>
                                            <p:tav tm="0">
                                              <p:val>
                                                <p:strVal val="#ppt_y"/>
                                              </p:val>
                                            </p:tav>
                                            <p:tav tm="100000">
                                              <p:val>
                                                <p:strVal val="#ppt_y"/>
                                              </p:val>
                                            </p:tav>
                                          </p:tavLst>
                                        </p:anim>
                                      </p:childTnLst>
                                    </p:cTn>
                                  </p:par>
                                  <p:par>
                                    <p:cTn id="14" presetID="23" presetClass="entr" presetSubtype="16" fill="hold" grpId="0" nodeType="withEffect">
                                      <p:stCondLst>
                                        <p:cond delay="500"/>
                                      </p:stCondLst>
                                      <p:childTnLst>
                                        <p:set>
                                          <p:cBhvr>
                                            <p:cTn id="15" dur="1" fill="hold">
                                              <p:stCondLst>
                                                <p:cond delay="0"/>
                                              </p:stCondLst>
                                            </p:cTn>
                                            <p:tgtEl>
                                              <p:spTgt spid="20"/>
                                            </p:tgtEl>
                                            <p:attrNameLst>
                                              <p:attrName>style.visibility</p:attrName>
                                            </p:attrNameLst>
                                          </p:cBhvr>
                                          <p:to>
                                            <p:strVal val="visible"/>
                                          </p:to>
                                        </p:set>
                                        <p:anim calcmode="lin" valueType="num">
                                          <p:cBhvr>
                                            <p:cTn id="16" dur="250" fill="hold"/>
                                            <p:tgtEl>
                                              <p:spTgt spid="20"/>
                                            </p:tgtEl>
                                            <p:attrNameLst>
                                              <p:attrName>ppt_w</p:attrName>
                                            </p:attrNameLst>
                                          </p:cBhvr>
                                          <p:tavLst>
                                            <p:tav tm="0">
                                              <p:val>
                                                <p:fltVal val="0"/>
                                              </p:val>
                                            </p:tav>
                                            <p:tav tm="100000">
                                              <p:val>
                                                <p:strVal val="#ppt_w"/>
                                              </p:val>
                                            </p:tav>
                                          </p:tavLst>
                                        </p:anim>
                                        <p:anim calcmode="lin" valueType="num">
                                          <p:cBhvr>
                                            <p:cTn id="17" dur="250" fill="hold"/>
                                            <p:tgtEl>
                                              <p:spTgt spid="20"/>
                                            </p:tgtEl>
                                            <p:attrNameLst>
                                              <p:attrName>ppt_h</p:attrName>
                                            </p:attrNameLst>
                                          </p:cBhvr>
                                          <p:tavLst>
                                            <p:tav tm="0">
                                              <p:val>
                                                <p:fltVal val="0"/>
                                              </p:val>
                                            </p:tav>
                                            <p:tav tm="100000">
                                              <p:val>
                                                <p:strVal val="#ppt_h"/>
                                              </p:val>
                                            </p:tav>
                                          </p:tavLst>
                                        </p:anim>
                                      </p:childTnLst>
                                    </p:cTn>
                                  </p:par>
                                  <p:par>
                                    <p:cTn id="18" presetID="6" presetClass="emph" presetSubtype="0" fill="hold" grpId="1" nodeType="withEffect">
                                      <p:stCondLst>
                                        <p:cond delay="500"/>
                                      </p:stCondLst>
                                      <p:childTnLst>
                                        <p:animScale>
                                          <p:cBhvr>
                                            <p:cTn id="19" dur="1000" fill="hold"/>
                                            <p:tgtEl>
                                              <p:spTgt spid="20"/>
                                            </p:tgtEl>
                                          </p:cBhvr>
                                          <p:by x="110000" y="110000"/>
                                        </p:animScale>
                                      </p:childTnLst>
                                    </p:cTn>
                                  </p:par>
                                  <p:par>
                                    <p:cTn id="20" presetID="6" presetClass="emph" presetSubtype="0" fill="hold" grpId="2" nodeType="withEffect">
                                      <p:stCondLst>
                                        <p:cond delay="500"/>
                                      </p:stCondLst>
                                      <p:childTnLst>
                                        <p:animScale>
                                          <p:cBhvr>
                                            <p:cTn id="21" dur="250" fill="hold"/>
                                            <p:tgtEl>
                                              <p:spTgt spid="20"/>
                                            </p:tgtEl>
                                          </p:cBhvr>
                                          <p:by x="91000" y="91000"/>
                                        </p:animScale>
                                      </p:childTnLst>
                                    </p:cTn>
                                  </p:par>
                                  <p:par>
                                    <p:cTn id="22" presetID="23" presetClass="entr" presetSubtype="16" fill="hold" nodeType="withEffect">
                                      <p:stCondLst>
                                        <p:cond delay="500"/>
                                      </p:stCondLst>
                                      <p:childTnLst>
                                        <p:set>
                                          <p:cBhvr>
                                            <p:cTn id="23" dur="1" fill="hold">
                                              <p:stCondLst>
                                                <p:cond delay="0"/>
                                              </p:stCondLst>
                                            </p:cTn>
                                            <p:tgtEl>
                                              <p:spTgt spid="7"/>
                                            </p:tgtEl>
                                            <p:attrNameLst>
                                              <p:attrName>style.visibility</p:attrName>
                                            </p:attrNameLst>
                                          </p:cBhvr>
                                          <p:to>
                                            <p:strVal val="visible"/>
                                          </p:to>
                                        </p:set>
                                        <p:anim calcmode="lin" valueType="num">
                                          <p:cBhvr>
                                            <p:cTn id="24" dur="250" fill="hold"/>
                                            <p:tgtEl>
                                              <p:spTgt spid="7"/>
                                            </p:tgtEl>
                                            <p:attrNameLst>
                                              <p:attrName>ppt_w</p:attrName>
                                            </p:attrNameLst>
                                          </p:cBhvr>
                                          <p:tavLst>
                                            <p:tav tm="0">
                                              <p:val>
                                                <p:fltVal val="0"/>
                                              </p:val>
                                            </p:tav>
                                            <p:tav tm="100000">
                                              <p:val>
                                                <p:strVal val="#ppt_w"/>
                                              </p:val>
                                            </p:tav>
                                          </p:tavLst>
                                        </p:anim>
                                        <p:anim calcmode="lin" valueType="num">
                                          <p:cBhvr>
                                            <p:cTn id="25" dur="250" fill="hold"/>
                                            <p:tgtEl>
                                              <p:spTgt spid="7"/>
                                            </p:tgtEl>
                                            <p:attrNameLst>
                                              <p:attrName>ppt_h</p:attrName>
                                            </p:attrNameLst>
                                          </p:cBhvr>
                                          <p:tavLst>
                                            <p:tav tm="0">
                                              <p:val>
                                                <p:fltVal val="0"/>
                                              </p:val>
                                            </p:tav>
                                            <p:tav tm="100000">
                                              <p:val>
                                                <p:strVal val="#ppt_h"/>
                                              </p:val>
                                            </p:tav>
                                          </p:tavLst>
                                        </p:anim>
                                      </p:childTnLst>
                                    </p:cTn>
                                  </p:par>
                                  <p:par>
                                    <p:cTn id="26" presetID="6" presetClass="emph" presetSubtype="0" fill="hold" nodeType="withEffect">
                                      <p:stCondLst>
                                        <p:cond delay="500"/>
                                      </p:stCondLst>
                                      <p:childTnLst>
                                        <p:animScale>
                                          <p:cBhvr>
                                            <p:cTn id="27" dur="1000" fill="hold"/>
                                            <p:tgtEl>
                                              <p:spTgt spid="7"/>
                                            </p:tgtEl>
                                          </p:cBhvr>
                                          <p:by x="110000" y="110000"/>
                                        </p:animScale>
                                      </p:childTnLst>
                                    </p:cTn>
                                  </p:par>
                                  <p:par>
                                    <p:cTn id="28" presetID="6" presetClass="emph" presetSubtype="0" fill="hold" nodeType="withEffect">
                                      <p:stCondLst>
                                        <p:cond delay="500"/>
                                      </p:stCondLst>
                                      <p:childTnLst>
                                        <p:animScale>
                                          <p:cBhvr>
                                            <p:cTn id="29" dur="250" fill="hold"/>
                                            <p:tgtEl>
                                              <p:spTgt spid="7"/>
                                            </p:tgtEl>
                                          </p:cBhvr>
                                          <p:by x="91000" y="91000"/>
                                        </p:animScale>
                                      </p:childTnLst>
                                    </p:cTn>
                                  </p:par>
                                  <p:par>
                                    <p:cTn id="30" presetID="10" presetClass="entr" presetSubtype="0" fill="hold" grpId="0" nodeType="withEffect">
                                      <p:stCondLst>
                                        <p:cond delay="50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64" presetClass="path" presetSubtype="0" decel="100000" fill="hold" grpId="1" nodeType="withEffect">
                                      <p:stCondLst>
                                        <p:cond delay="500"/>
                                      </p:stCondLst>
                                      <p:childTnLst>
                                        <p:animMotion origin="layout" path="M -0.04388 7.40741E-7 L 1.66667E-6 7.40741E-7 " pathEditMode="relative" rAng="0" ptsTypes="AA">
                                          <p:cBhvr>
                                            <p:cTn id="34" dur="500" fill="hold"/>
                                            <p:tgtEl>
                                              <p:spTgt spid="19"/>
                                            </p:tgtEl>
                                            <p:attrNameLst>
                                              <p:attrName>ppt_x</p:attrName>
                                              <p:attrName>ppt_y</p:attrName>
                                            </p:attrNameLst>
                                          </p:cBhvr>
                                          <p:rCtr x="218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tmplLst>
              <p:tmpl>
                <p:tnLst>
                  <p:par>
                    <p:cTn presetID="10" presetClass="entr" presetSubtype="0" fill="hold" nodeType="withEffect">
                      <p:stCondLst>
                        <p:cond delay="50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9" grpId="1">
            <p:tmplLst>
              <p:tmpl>
                <p:tnLst>
                  <p:par>
                    <p:cTn presetID="64" presetClass="path" presetSubtype="0" decel="100000" fill="hold" nodeType="withEffect">
                      <p:stCondLst>
                        <p:cond delay="500"/>
                      </p:stCondLst>
                      <p:childTnLst>
                        <p:animMotion origin="layout" path="M -0.04388 7.40741E-7 L 1.66667E-6 7.40741E-7 " pathEditMode="relative" rAng="0" ptsTypes="AA">
                          <p:cBhvr>
                            <p:cTn dur="500" fill="hold"/>
                            <p:tgtEl>
                              <p:spTgt spid="19"/>
                            </p:tgtEl>
                            <p:attrNameLst>
                              <p:attrName>ppt_x</p:attrName>
                              <p:attrName>ppt_y</p:attrName>
                            </p:attrNameLst>
                          </p:cBhvr>
                          <p:rCtr x="2187" y="0"/>
                        </p:animMotion>
                      </p:childTnLst>
                    </p:cTn>
                  </p:par>
                </p:tnLst>
              </p:tmpl>
            </p:tmplLst>
          </p:bldP>
          <p:bldP spid="18" grpId="0">
            <p:tmplLst>
              <p:tmpl>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8" grpId="1">
            <p:tmplLst>
              <p:tmpl>
                <p:tnLst>
                  <p:par>
                    <p:cTn presetID="64" presetClass="path" presetSubtype="0" decel="100000" fill="hold" nodeType="withEffect">
                      <p:stCondLst>
                        <p:cond delay="0"/>
                      </p:stCondLst>
                      <p:childTnLst>
                        <p:animMotion origin="layout" path="M -2.29167E-6 0.06991 L -2.29167E-6 -3.7037E-6 " pathEditMode="relative" rAng="0" ptsTypes="AA">
                          <p:cBhvr>
                            <p:cTn dur="500" fill="hold"/>
                            <p:tgtEl>
                              <p:spTgt spid="18"/>
                            </p:tgtEl>
                            <p:attrNameLst>
                              <p:attrName>ppt_x</p:attrName>
                              <p:attrName>ppt_y</p:attrName>
                            </p:attrNameLst>
                          </p:cBhvr>
                          <p:rCtr x="0" y="-3495"/>
                        </p:animMotion>
                      </p:childTnLst>
                    </p:cTn>
                  </p:par>
                </p:tnLst>
              </p:tmpl>
            </p:tmplLst>
          </p:bldP>
          <p:bldP spid="20" grpId="0">
            <p:tmplLst>
              <p:tmpl>
                <p:tnLst>
                  <p:par>
                    <p:cTn presetID="23" presetClass="entr" presetSubtype="16" fill="hold" nodeType="withEffect">
                      <p:stCondLst>
                        <p:cond delay="500"/>
                      </p:stCondLst>
                      <p:childTnLst>
                        <p:set>
                          <p:cBhvr>
                            <p:cTn dur="1" fill="hold">
                              <p:stCondLst>
                                <p:cond delay="0"/>
                              </p:stCondLst>
                            </p:cTn>
                            <p:tgtEl>
                              <p:spTgt spid="20"/>
                            </p:tgtEl>
                            <p:attrNameLst>
                              <p:attrName>style.visibility</p:attrName>
                            </p:attrNameLst>
                          </p:cBhvr>
                          <p:to>
                            <p:strVal val="visible"/>
                          </p:to>
                        </p:set>
                        <p:anim calcmode="lin" valueType="num">
                          <p:cBhvr>
                            <p:cTn dur="250" fill="hold"/>
                            <p:tgtEl>
                              <p:spTgt spid="20"/>
                            </p:tgtEl>
                            <p:attrNameLst>
                              <p:attrName>ppt_w</p:attrName>
                            </p:attrNameLst>
                          </p:cBhvr>
                          <p:tavLst>
                            <p:tav tm="0">
                              <p:val>
                                <p:fltVal val="0"/>
                              </p:val>
                            </p:tav>
                            <p:tav tm="100000">
                              <p:val>
                                <p:strVal val="#ppt_w"/>
                              </p:val>
                            </p:tav>
                          </p:tavLst>
                        </p:anim>
                        <p:anim calcmode="lin" valueType="num">
                          <p:cBhvr>
                            <p:cTn dur="250" fill="hold"/>
                            <p:tgtEl>
                              <p:spTgt spid="20"/>
                            </p:tgtEl>
                            <p:attrNameLst>
                              <p:attrName>ppt_h</p:attrName>
                            </p:attrNameLst>
                          </p:cBhvr>
                          <p:tavLst>
                            <p:tav tm="0">
                              <p:val>
                                <p:fltVal val="0"/>
                              </p:val>
                            </p:tav>
                            <p:tav tm="100000">
                              <p:val>
                                <p:strVal val="#ppt_h"/>
                              </p:val>
                            </p:tav>
                          </p:tavLst>
                        </p:anim>
                      </p:childTnLst>
                    </p:cTn>
                  </p:par>
                </p:tnLst>
              </p:tmpl>
            </p:tmplLst>
          </p:bldP>
          <p:bldP spid="20" grpId="1">
            <p:tmplLst>
              <p:tmpl>
                <p:tnLst>
                  <p:par>
                    <p:cTn presetID="6" presetClass="emph" presetSubtype="0" fill="hold" nodeType="withEffect">
                      <p:stCondLst>
                        <p:cond delay="500"/>
                      </p:stCondLst>
                      <p:childTnLst>
                        <p:animScale>
                          <p:cBhvr>
                            <p:cTn dur="1000" fill="hold"/>
                            <p:tgtEl>
                              <p:spTgt spid="20"/>
                            </p:tgtEl>
                          </p:cBhvr>
                          <p:by x="110000" y="110000"/>
                        </p:animScale>
                      </p:childTnLst>
                    </p:cTn>
                  </p:par>
                </p:tnLst>
              </p:tmpl>
            </p:tmplLst>
          </p:bldP>
          <p:bldP spid="20" grpId="2">
            <p:tmplLst>
              <p:tmpl>
                <p:tnLst>
                  <p:par>
                    <p:cTn presetID="6" presetClass="emph" presetSubtype="0" fill="hold" nodeType="withEffect">
                      <p:stCondLst>
                        <p:cond delay="500"/>
                      </p:stCondLst>
                      <p:childTnLst>
                        <p:animScale>
                          <p:cBhvr>
                            <p:cTn dur="250" fill="hold"/>
                            <p:tgtEl>
                              <p:spTgt spid="20"/>
                            </p:tgtEl>
                          </p:cBhvr>
                          <p:by x="91000" y="91000"/>
                        </p:animScale>
                      </p:childTnLst>
                    </p:cTn>
                  </p:par>
                </p:tnLst>
              </p:tmpl>
            </p:tmplLst>
          </p:bldP>
          <p:bldP spid="22" grpId="0" animBg="1"/>
        </p:bldLst>
      </p:timing>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range headline + subtext +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EC84C6-8F4A-4E9C-9988-C11C74AB47BF}"/>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DDEB902F-6BF8-4402-987E-90DA29116E16}"/>
              </a:ext>
            </a:extLst>
          </p:cNvPr>
          <p:cNvSpPr>
            <a:spLocks noGrp="1"/>
          </p:cNvSpPr>
          <p:nvPr>
            <p:ph type="sldNum" sz="quarter" idx="10"/>
          </p:nvPr>
        </p:nvSpPr>
        <p:spPr/>
        <p:txBody>
          <a:bodyPr/>
          <a:lstStyle>
            <a:lvl1pPr>
              <a:defRPr>
                <a:solidFill>
                  <a:schemeClr val="bg1"/>
                </a:solidFill>
              </a:defRPr>
            </a:lvl1pPr>
          </a:lstStyle>
          <a:p>
            <a:fld id="{588EA2A4-1978-42F3-AED7-6E9164233BDC}" type="slidenum">
              <a:rPr lang="en-GB" smtClean="0"/>
              <a:pPr/>
              <a:t>‹Nr.›</a:t>
            </a:fld>
            <a:endParaRPr lang="en-GB"/>
          </a:p>
        </p:txBody>
      </p:sp>
      <p:grpSp>
        <p:nvGrpSpPr>
          <p:cNvPr id="13" name="Group 12">
            <a:extLst>
              <a:ext uri="{FF2B5EF4-FFF2-40B4-BE49-F238E27FC236}">
                <a16:creationId xmlns:a16="http://schemas.microsoft.com/office/drawing/2014/main" id="{47D8AC3D-DC34-4315-B7B5-7FF89FE086AF}"/>
              </a:ext>
            </a:extLst>
          </p:cNvPr>
          <p:cNvGrpSpPr/>
          <p:nvPr userDrawn="1"/>
        </p:nvGrpSpPr>
        <p:grpSpPr>
          <a:xfrm>
            <a:off x="0" y="0"/>
            <a:ext cx="939493" cy="6858000"/>
            <a:chOff x="0" y="0"/>
            <a:chExt cx="939493" cy="6858000"/>
          </a:xfrm>
        </p:grpSpPr>
        <p:sp>
          <p:nvSpPr>
            <p:cNvPr id="14" name="Rectangle 13">
              <a:extLst>
                <a:ext uri="{FF2B5EF4-FFF2-40B4-BE49-F238E27FC236}">
                  <a16:creationId xmlns:a16="http://schemas.microsoft.com/office/drawing/2014/main" id="{669B7815-E6A2-4CFE-A107-F38CFFAE2050}"/>
                </a:ext>
              </a:extLst>
            </p:cNvPr>
            <p:cNvSpPr/>
            <p:nvPr userDrawn="1"/>
          </p:nvSpPr>
          <p:spPr>
            <a:xfrm>
              <a:off x="0" y="0"/>
              <a:ext cx="93948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Icon&#10;&#10;Description automatically generated">
              <a:extLst>
                <a:ext uri="{FF2B5EF4-FFF2-40B4-BE49-F238E27FC236}">
                  <a16:creationId xmlns:a16="http://schemas.microsoft.com/office/drawing/2014/main" id="{4F1932C4-AFC2-410C-9FB7-18DB69B47C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6206" y="6060281"/>
              <a:ext cx="683420" cy="688182"/>
            </a:xfrm>
            <a:prstGeom prst="rect">
              <a:avLst/>
            </a:prstGeom>
            <a:solidFill>
              <a:schemeClr val="bg1"/>
            </a:solidFill>
          </p:spPr>
        </p:pic>
        <p:cxnSp>
          <p:nvCxnSpPr>
            <p:cNvPr id="16" name="Straight Connector 15">
              <a:extLst>
                <a:ext uri="{FF2B5EF4-FFF2-40B4-BE49-F238E27FC236}">
                  <a16:creationId xmlns:a16="http://schemas.microsoft.com/office/drawing/2014/main" id="{7E8EF797-FB84-4A47-8F72-04012CA3E287}"/>
                </a:ext>
              </a:extLst>
            </p:cNvPr>
            <p:cNvCxnSpPr>
              <a:cxnSpLocks/>
            </p:cNvCxnSpPr>
            <p:nvPr userDrawn="1"/>
          </p:nvCxnSpPr>
          <p:spPr>
            <a:xfrm>
              <a:off x="939493" y="0"/>
              <a:ext cx="0" cy="6858000"/>
            </a:xfrm>
            <a:prstGeom prst="line">
              <a:avLst/>
            </a:prstGeom>
            <a:ln>
              <a:solidFill>
                <a:srgbClr val="EDEDED"/>
              </a:solidFill>
            </a:ln>
          </p:spPr>
          <p:style>
            <a:lnRef idx="1">
              <a:schemeClr val="accent1"/>
            </a:lnRef>
            <a:fillRef idx="0">
              <a:schemeClr val="accent1"/>
            </a:fillRef>
            <a:effectRef idx="0">
              <a:schemeClr val="accent1"/>
            </a:effectRef>
            <a:fontRef idx="minor">
              <a:schemeClr val="tx1"/>
            </a:fontRef>
          </p:style>
        </p:cxnSp>
      </p:grpSp>
      <p:sp>
        <p:nvSpPr>
          <p:cNvPr id="18" name="Text Placeholder 17">
            <a:extLst>
              <a:ext uri="{FF2B5EF4-FFF2-40B4-BE49-F238E27FC236}">
                <a16:creationId xmlns:a16="http://schemas.microsoft.com/office/drawing/2014/main" id="{B0124D06-907B-4D7E-8A34-D0D70E51EE66}"/>
              </a:ext>
            </a:extLst>
          </p:cNvPr>
          <p:cNvSpPr>
            <a:spLocks noGrp="1"/>
          </p:cNvSpPr>
          <p:nvPr>
            <p:ph type="body" sz="quarter" idx="11" hasCustomPrompt="1"/>
          </p:nvPr>
        </p:nvSpPr>
        <p:spPr>
          <a:xfrm>
            <a:off x="1308100" y="374264"/>
            <a:ext cx="4051300" cy="3054736"/>
          </a:xfrm>
          <a:prstGeom prst="rect">
            <a:avLst/>
          </a:prstGeom>
        </p:spPr>
        <p:txBody>
          <a:bodyPr>
            <a:normAutofit/>
          </a:bodyPr>
          <a:lstStyle>
            <a:lvl1pPr marL="0" indent="0" algn="l" defTabSz="914400" rtl="0" eaLnBrk="1" latinLnBrk="0" hangingPunct="1">
              <a:lnSpc>
                <a:spcPct val="100000"/>
              </a:lnSpc>
              <a:spcBef>
                <a:spcPts val="0"/>
              </a:spcBef>
              <a:buNone/>
              <a:defRPr lang="en-US" sz="4400" b="1" kern="1200" dirty="0" smtClean="0">
                <a:solidFill>
                  <a:schemeClr val="bg1"/>
                </a:solidFill>
                <a:latin typeface="+mn-lt"/>
                <a:ea typeface="+mn-ea"/>
                <a:cs typeface="+mn-cs"/>
              </a:defRPr>
            </a:lvl1pPr>
          </a:lstStyle>
          <a:p>
            <a:pPr lvl="0"/>
            <a:r>
              <a:rPr lang="en-US"/>
              <a:t>Insert headline text here.</a:t>
            </a:r>
          </a:p>
        </p:txBody>
      </p:sp>
      <p:sp>
        <p:nvSpPr>
          <p:cNvPr id="22" name="Picture Placeholder 21">
            <a:extLst>
              <a:ext uri="{FF2B5EF4-FFF2-40B4-BE49-F238E27FC236}">
                <a16:creationId xmlns:a16="http://schemas.microsoft.com/office/drawing/2014/main" id="{E97E0441-9BC4-4B75-BF73-4CC5DE8BB950}"/>
              </a:ext>
            </a:extLst>
          </p:cNvPr>
          <p:cNvSpPr>
            <a:spLocks noGrp="1"/>
          </p:cNvSpPr>
          <p:nvPr>
            <p:ph type="pic" sz="quarter" idx="14" hasCustomPrompt="1"/>
          </p:nvPr>
        </p:nvSpPr>
        <p:spPr>
          <a:xfrm>
            <a:off x="5510213" y="358775"/>
            <a:ext cx="6681787" cy="6138863"/>
          </a:xfrm>
          <a:prstGeom prst="rect">
            <a:avLst/>
          </a:prstGeom>
          <a:solidFill>
            <a:srgbClr val="F6F6F6"/>
          </a:solidFill>
        </p:spPr>
        <p:txBody>
          <a:bodyPr anchor="ctr"/>
          <a:lstStyle>
            <a:lvl1pPr marL="0" indent="0" algn="ctr">
              <a:buNone/>
              <a:defRPr/>
            </a:lvl1pPr>
          </a:lstStyle>
          <a:p>
            <a:r>
              <a:rPr lang="en-US"/>
              <a:t>Click icon to </a:t>
            </a:r>
            <a:br>
              <a:rPr lang="en-US"/>
            </a:br>
            <a:r>
              <a:rPr lang="en-US"/>
              <a:t>add image</a:t>
            </a:r>
            <a:endParaRPr lang="en-GB"/>
          </a:p>
        </p:txBody>
      </p:sp>
      <p:sp>
        <p:nvSpPr>
          <p:cNvPr id="21" name="Text Placeholder 17">
            <a:extLst>
              <a:ext uri="{FF2B5EF4-FFF2-40B4-BE49-F238E27FC236}">
                <a16:creationId xmlns:a16="http://schemas.microsoft.com/office/drawing/2014/main" id="{BF1DCA1B-875B-412E-B16A-B968AAFAFA9E}"/>
              </a:ext>
            </a:extLst>
          </p:cNvPr>
          <p:cNvSpPr>
            <a:spLocks noGrp="1"/>
          </p:cNvSpPr>
          <p:nvPr>
            <p:ph type="body" sz="quarter" idx="15" hasCustomPrompt="1"/>
          </p:nvPr>
        </p:nvSpPr>
        <p:spPr>
          <a:xfrm>
            <a:off x="1308100" y="3670300"/>
            <a:ext cx="4051300" cy="2827338"/>
          </a:xfrm>
          <a:prstGeom prst="rect">
            <a:avLst/>
          </a:prstGeom>
        </p:spPr>
        <p:txBody>
          <a:bodyPr>
            <a:normAutofit/>
          </a:bodyPr>
          <a:lstStyle>
            <a:lvl1pPr marL="0" indent="0" algn="l" defTabSz="914400" rtl="0" eaLnBrk="1" latinLnBrk="0" hangingPunct="1">
              <a:lnSpc>
                <a:spcPct val="100000"/>
              </a:lnSpc>
              <a:spcBef>
                <a:spcPts val="0"/>
              </a:spcBef>
              <a:buNone/>
              <a:defRPr lang="en-US" sz="2400" kern="1200" dirty="0">
                <a:solidFill>
                  <a:schemeClr val="bg1"/>
                </a:solidFill>
                <a:latin typeface="+mn-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2400">
                <a:solidFill>
                  <a:schemeClr val="bg1"/>
                </a:solidFill>
              </a:rPr>
              <a:t>Click to insert text</a:t>
            </a:r>
          </a:p>
        </p:txBody>
      </p:sp>
    </p:spTree>
    <p:extLst>
      <p:ext uri="{BB962C8B-B14F-4D97-AF65-F5344CB8AC3E}">
        <p14:creationId xmlns:p14="http://schemas.microsoft.com/office/powerpoint/2010/main" val="345502704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64" presetClass="path" presetSubtype="0" decel="100000" fill="hold" grpId="1" nodeType="withEffect">
                                  <p:stCondLst>
                                    <p:cond delay="0"/>
                                  </p:stCondLst>
                                  <p:childTnLst>
                                    <p:animMotion origin="layout" path="M -2.29167E-6 0.06991 L -2.29167E-6 -3.7037E-6 " pathEditMode="relative" rAng="0" ptsTypes="AA">
                                      <p:cBhvr>
                                        <p:cTn id="9" dur="500" fill="hold"/>
                                        <p:tgtEl>
                                          <p:spTgt spid="18"/>
                                        </p:tgtEl>
                                        <p:attrNameLst>
                                          <p:attrName>ppt_x</p:attrName>
                                          <p:attrName>ppt_y</p:attrName>
                                        </p:attrNameLst>
                                      </p:cBhvr>
                                      <p:rCtr x="0" y="-3495"/>
                                    </p:animMotion>
                                  </p:childTnLst>
                                </p:cTn>
                              </p:par>
                              <p:par>
                                <p:cTn id="10" presetID="2" presetClass="entr" presetSubtype="2" decel="10000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1+#ppt_w/2"/>
                                          </p:val>
                                        </p:tav>
                                        <p:tav tm="100000">
                                          <p:val>
                                            <p:strVal val="#ppt_x"/>
                                          </p:val>
                                        </p:tav>
                                      </p:tavLst>
                                    </p:anim>
                                    <p:anim calcmode="lin" valueType="num">
                                      <p:cBhvr additive="base">
                                        <p:cTn id="13" dur="500" fill="hold"/>
                                        <p:tgtEl>
                                          <p:spTgt spid="22"/>
                                        </p:tgtEl>
                                        <p:attrNameLst>
                                          <p:attrName>ppt_y</p:attrName>
                                        </p:attrNameLst>
                                      </p:cBhvr>
                                      <p:tavLst>
                                        <p:tav tm="0">
                                          <p:val>
                                            <p:strVal val="#ppt_y"/>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64" presetClass="path" presetSubtype="0" decel="100000" fill="hold" grpId="1" nodeType="withEffect">
                                  <p:stCondLst>
                                    <p:cond delay="0"/>
                                  </p:stCondLst>
                                  <p:childTnLst>
                                    <p:animMotion origin="layout" path="M -0.04388 7.40741E-7 L 1.66667E-6 7.40741E-7 " pathEditMode="relative" rAng="0" ptsTypes="AA">
                                      <p:cBhvr>
                                        <p:cTn id="18" dur="500" fill="hold"/>
                                        <p:tgtEl>
                                          <p:spTgt spid="21"/>
                                        </p:tgtEl>
                                        <p:attrNameLst>
                                          <p:attrName>ppt_x</p:attrName>
                                          <p:attrName>ppt_y</p:attrName>
                                        </p:attrNameLst>
                                      </p:cBhvr>
                                      <p:rCtr x="218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tmplLst>
          <p:tmpl>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8" grpId="1">
        <p:tmplLst>
          <p:tmpl>
            <p:tnLst>
              <p:par>
                <p:cTn presetID="64" presetClass="path" presetSubtype="0" decel="100000" fill="hold" nodeType="withEffect">
                  <p:stCondLst>
                    <p:cond delay="0"/>
                  </p:stCondLst>
                  <p:childTnLst>
                    <p:animMotion origin="layout" path="M -2.29167E-6 0.06991 L -2.29167E-6 -3.7037E-6 " pathEditMode="relative" rAng="0" ptsTypes="AA">
                      <p:cBhvr>
                        <p:cTn dur="500" fill="hold"/>
                        <p:tgtEl>
                          <p:spTgt spid="18"/>
                        </p:tgtEl>
                        <p:attrNameLst>
                          <p:attrName>ppt_x</p:attrName>
                          <p:attrName>ppt_y</p:attrName>
                        </p:attrNameLst>
                      </p:cBhvr>
                      <p:rCtr x="0" y="-3495"/>
                    </p:animMotion>
                  </p:childTnLst>
                </p:cTn>
              </p:par>
            </p:tnLst>
          </p:tmpl>
        </p:tmplLst>
      </p:bldP>
      <p:bldP spid="22" grpId="0" animBg="1"/>
      <p:bldP spid="21" grpId="0">
        <p:tmplLst>
          <p:tmpl>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1" grpId="1">
        <p:tmplLst>
          <p:tmpl>
            <p:tnLst>
              <p:par>
                <p:cTn presetID="64" presetClass="path" presetSubtype="0" decel="100000" fill="hold" nodeType="withEffect">
                  <p:stCondLst>
                    <p:cond delay="0"/>
                  </p:stCondLst>
                  <p:childTnLst>
                    <p:animMotion origin="layout" path="M -0.04388 7.40741E-7 L 1.66667E-6 7.40741E-7 " pathEditMode="relative" rAng="0" ptsTypes="AA">
                      <p:cBhvr>
                        <p:cTn dur="500" fill="hold"/>
                        <p:tgtEl>
                          <p:spTgt spid="21"/>
                        </p:tgtEl>
                        <p:attrNameLst>
                          <p:attrName>ppt_x</p:attrName>
                          <p:attrName>ppt_y</p:attrName>
                        </p:attrNameLst>
                      </p:cBhvr>
                      <p:rCtr x="2187" y="0"/>
                    </p:animMotion>
                  </p:child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7387C2E-A0E7-4164-B973-C9DF6A75EC86}"/>
              </a:ext>
            </a:extLst>
          </p:cNvPr>
          <p:cNvSpPr>
            <a:spLocks noGrp="1"/>
          </p:cNvSpPr>
          <p:nvPr>
            <p:ph type="sldNum" sz="quarter" idx="10"/>
          </p:nvPr>
        </p:nvSpPr>
        <p:spPr/>
        <p:txBody>
          <a:bodyPr/>
          <a:lstStyle/>
          <a:p>
            <a:fld id="{588EA2A4-1978-42F3-AED7-6E9164233BDC}" type="slidenum">
              <a:rPr lang="en-GB" smtClean="0"/>
              <a:pPr/>
              <a:t>‹Nr.›</a:t>
            </a:fld>
            <a:endParaRPr lang="en-GB"/>
          </a:p>
        </p:txBody>
      </p:sp>
      <p:grpSp>
        <p:nvGrpSpPr>
          <p:cNvPr id="5" name="Group 4">
            <a:extLst>
              <a:ext uri="{FF2B5EF4-FFF2-40B4-BE49-F238E27FC236}">
                <a16:creationId xmlns:a16="http://schemas.microsoft.com/office/drawing/2014/main" id="{9661EB47-981C-4092-B88E-686E42B739BF}"/>
              </a:ext>
            </a:extLst>
          </p:cNvPr>
          <p:cNvGrpSpPr/>
          <p:nvPr userDrawn="1"/>
        </p:nvGrpSpPr>
        <p:grpSpPr>
          <a:xfrm>
            <a:off x="0" y="0"/>
            <a:ext cx="939493" cy="6858000"/>
            <a:chOff x="0" y="0"/>
            <a:chExt cx="939493" cy="6858000"/>
          </a:xfrm>
        </p:grpSpPr>
        <p:sp>
          <p:nvSpPr>
            <p:cNvPr id="6" name="Rectangle 5">
              <a:extLst>
                <a:ext uri="{FF2B5EF4-FFF2-40B4-BE49-F238E27FC236}">
                  <a16:creationId xmlns:a16="http://schemas.microsoft.com/office/drawing/2014/main" id="{6DBE1C83-E6A5-4270-B928-014C2DE616C8}"/>
                </a:ext>
              </a:extLst>
            </p:cNvPr>
            <p:cNvSpPr/>
            <p:nvPr userDrawn="1"/>
          </p:nvSpPr>
          <p:spPr>
            <a:xfrm>
              <a:off x="0" y="0"/>
              <a:ext cx="93948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Icon&#10;&#10;Description automatically generated">
              <a:extLst>
                <a:ext uri="{FF2B5EF4-FFF2-40B4-BE49-F238E27FC236}">
                  <a16:creationId xmlns:a16="http://schemas.microsoft.com/office/drawing/2014/main" id="{D7080739-01E1-434A-98AD-BE14B7FD7EC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6206" y="6060281"/>
              <a:ext cx="683420" cy="688182"/>
            </a:xfrm>
            <a:prstGeom prst="rect">
              <a:avLst/>
            </a:prstGeom>
            <a:solidFill>
              <a:schemeClr val="bg1"/>
            </a:solidFill>
          </p:spPr>
        </p:pic>
        <p:cxnSp>
          <p:nvCxnSpPr>
            <p:cNvPr id="8" name="Straight Connector 7">
              <a:extLst>
                <a:ext uri="{FF2B5EF4-FFF2-40B4-BE49-F238E27FC236}">
                  <a16:creationId xmlns:a16="http://schemas.microsoft.com/office/drawing/2014/main" id="{1DFCB6B8-E3BD-496E-B0D0-96CD5CB3007C}"/>
                </a:ext>
              </a:extLst>
            </p:cNvPr>
            <p:cNvCxnSpPr>
              <a:cxnSpLocks/>
            </p:cNvCxnSpPr>
            <p:nvPr userDrawn="1"/>
          </p:nvCxnSpPr>
          <p:spPr>
            <a:xfrm>
              <a:off x="939493" y="0"/>
              <a:ext cx="0" cy="6858000"/>
            </a:xfrm>
            <a:prstGeom prst="line">
              <a:avLst/>
            </a:prstGeom>
            <a:ln>
              <a:solidFill>
                <a:srgbClr val="EDEDED"/>
              </a:solidFill>
            </a:ln>
          </p:spPr>
          <p:style>
            <a:lnRef idx="1">
              <a:schemeClr val="accent1"/>
            </a:lnRef>
            <a:fillRef idx="0">
              <a:schemeClr val="accent1"/>
            </a:fillRef>
            <a:effectRef idx="0">
              <a:schemeClr val="accent1"/>
            </a:effectRef>
            <a:fontRef idx="minor">
              <a:schemeClr val="tx1"/>
            </a:fontRef>
          </p:style>
        </p:cxnSp>
      </p:grpSp>
      <p:sp>
        <p:nvSpPr>
          <p:cNvPr id="10" name="Picture Placeholder 9">
            <a:extLst>
              <a:ext uri="{FF2B5EF4-FFF2-40B4-BE49-F238E27FC236}">
                <a16:creationId xmlns:a16="http://schemas.microsoft.com/office/drawing/2014/main" id="{E8354993-E50C-4157-A0A4-4353D30241ED}"/>
              </a:ext>
            </a:extLst>
          </p:cNvPr>
          <p:cNvSpPr>
            <a:spLocks noGrp="1"/>
          </p:cNvSpPr>
          <p:nvPr>
            <p:ph type="pic" sz="quarter" idx="11" hasCustomPrompt="1"/>
          </p:nvPr>
        </p:nvSpPr>
        <p:spPr>
          <a:xfrm>
            <a:off x="1295400" y="358775"/>
            <a:ext cx="10536238" cy="6138863"/>
          </a:xfrm>
          <a:prstGeom prst="rect">
            <a:avLst/>
          </a:prstGeom>
          <a:solidFill>
            <a:srgbClr val="F6F6F6"/>
          </a:solidFill>
        </p:spPr>
        <p:txBody>
          <a:bodyPr anchor="ctr"/>
          <a:lstStyle>
            <a:lvl1pPr marL="0" indent="0" algn="ctr">
              <a:buNone/>
              <a:defRPr sz="2400"/>
            </a:lvl1pPr>
          </a:lstStyle>
          <a:p>
            <a:r>
              <a:rPr lang="en-US"/>
              <a:t>Click icon to </a:t>
            </a:r>
            <a:br>
              <a:rPr lang="en-US"/>
            </a:br>
            <a:r>
              <a:rPr lang="en-US"/>
              <a:t>add image</a:t>
            </a:r>
            <a:endParaRPr lang="en-GB"/>
          </a:p>
        </p:txBody>
      </p:sp>
    </p:spTree>
    <p:extLst>
      <p:ext uri="{BB962C8B-B14F-4D97-AF65-F5344CB8AC3E}">
        <p14:creationId xmlns:p14="http://schemas.microsoft.com/office/powerpoint/2010/main" val="2218659426"/>
      </p:ext>
    </p:extLst>
  </p:cSld>
  <p:clrMapOvr>
    <a:masterClrMapping/>
  </p:clrMapOvr>
  <p:transition spd="slow">
    <p:push/>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 + headline text with 2 text boxes">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47909C4-6851-4138-BB91-6A3456CFE884}"/>
              </a:ext>
            </a:extLst>
          </p:cNvPr>
          <p:cNvSpPr>
            <a:spLocks noGrp="1"/>
          </p:cNvSpPr>
          <p:nvPr>
            <p:ph type="pic" sz="quarter" idx="11" hasCustomPrompt="1"/>
          </p:nvPr>
        </p:nvSpPr>
        <p:spPr>
          <a:xfrm>
            <a:off x="1295400" y="358775"/>
            <a:ext cx="4214813" cy="2709863"/>
          </a:xfrm>
          <a:prstGeom prst="rect">
            <a:avLst/>
          </a:prstGeom>
          <a:solidFill>
            <a:srgbClr val="F6F6F6"/>
          </a:solidFill>
          <a:ln>
            <a:noFill/>
          </a:ln>
        </p:spPr>
        <p:txBody>
          <a:bodyPr anchor="ctr"/>
          <a:lstStyle>
            <a:lvl1pPr marL="0" indent="0" algn="ctr">
              <a:buNone/>
              <a:defRPr sz="2000"/>
            </a:lvl1pPr>
          </a:lstStyle>
          <a:p>
            <a:r>
              <a:rPr lang="en-US"/>
              <a:t>Click icon to </a:t>
            </a:r>
            <a:br>
              <a:rPr lang="en-US"/>
            </a:br>
            <a:r>
              <a:rPr lang="en-US"/>
              <a:t>add image</a:t>
            </a:r>
            <a:endParaRPr lang="en-GB"/>
          </a:p>
        </p:txBody>
      </p:sp>
      <p:sp>
        <p:nvSpPr>
          <p:cNvPr id="3" name="Slide Number Placeholder 2">
            <a:extLst>
              <a:ext uri="{FF2B5EF4-FFF2-40B4-BE49-F238E27FC236}">
                <a16:creationId xmlns:a16="http://schemas.microsoft.com/office/drawing/2014/main" id="{C64BBC50-1E9C-4F65-A4F8-8A65AA42DBEE}"/>
              </a:ext>
            </a:extLst>
          </p:cNvPr>
          <p:cNvSpPr>
            <a:spLocks noGrp="1"/>
          </p:cNvSpPr>
          <p:nvPr>
            <p:ph type="sldNum" sz="quarter" idx="10"/>
          </p:nvPr>
        </p:nvSpPr>
        <p:spPr/>
        <p:txBody>
          <a:bodyPr/>
          <a:lstStyle/>
          <a:p>
            <a:fld id="{588EA2A4-1978-42F3-AED7-6E9164233BDC}" type="slidenum">
              <a:rPr lang="en-GB" smtClean="0"/>
              <a:pPr/>
              <a:t>‹Nr.›</a:t>
            </a:fld>
            <a:endParaRPr lang="en-GB"/>
          </a:p>
        </p:txBody>
      </p:sp>
      <p:sp>
        <p:nvSpPr>
          <p:cNvPr id="4" name="Rectangle 3">
            <a:extLst>
              <a:ext uri="{FF2B5EF4-FFF2-40B4-BE49-F238E27FC236}">
                <a16:creationId xmlns:a16="http://schemas.microsoft.com/office/drawing/2014/main" id="{F2E4F8A2-993D-418F-AA98-4A2ED3C797A4}"/>
              </a:ext>
            </a:extLst>
          </p:cNvPr>
          <p:cNvSpPr/>
          <p:nvPr userDrawn="1"/>
        </p:nvSpPr>
        <p:spPr>
          <a:xfrm>
            <a:off x="1295400" y="3429000"/>
            <a:ext cx="10536238" cy="3068638"/>
          </a:xfrm>
          <a:prstGeom prst="rect">
            <a:avLst/>
          </a:prstGeom>
          <a:solidFill>
            <a:srgbClr val="FEF6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77512920-E294-40A0-81FD-CF8C76DA0A86}"/>
              </a:ext>
            </a:extLst>
          </p:cNvPr>
          <p:cNvCxnSpPr/>
          <p:nvPr userDrawn="1"/>
        </p:nvCxnSpPr>
        <p:spPr>
          <a:xfrm>
            <a:off x="4851400" y="3759200"/>
            <a:ext cx="0" cy="2738438"/>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FAD86F5-2184-4424-A343-BBBF2726F5B3}"/>
              </a:ext>
            </a:extLst>
          </p:cNvPr>
          <p:cNvCxnSpPr/>
          <p:nvPr userDrawn="1"/>
        </p:nvCxnSpPr>
        <p:spPr>
          <a:xfrm>
            <a:off x="1460500" y="3759200"/>
            <a:ext cx="0" cy="2738438"/>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37B5D833-A760-48AF-8CEE-7CDF96517AAC}"/>
              </a:ext>
            </a:extLst>
          </p:cNvPr>
          <p:cNvGrpSpPr/>
          <p:nvPr userDrawn="1"/>
        </p:nvGrpSpPr>
        <p:grpSpPr>
          <a:xfrm>
            <a:off x="0" y="0"/>
            <a:ext cx="939493" cy="6858000"/>
            <a:chOff x="0" y="0"/>
            <a:chExt cx="939493" cy="6858000"/>
          </a:xfrm>
        </p:grpSpPr>
        <p:sp>
          <p:nvSpPr>
            <p:cNvPr id="13" name="Rectangle 12">
              <a:extLst>
                <a:ext uri="{FF2B5EF4-FFF2-40B4-BE49-F238E27FC236}">
                  <a16:creationId xmlns:a16="http://schemas.microsoft.com/office/drawing/2014/main" id="{D08BFFA4-D4DA-4F32-80F9-EC53E2382664}"/>
                </a:ext>
              </a:extLst>
            </p:cNvPr>
            <p:cNvSpPr/>
            <p:nvPr userDrawn="1"/>
          </p:nvSpPr>
          <p:spPr>
            <a:xfrm>
              <a:off x="0" y="0"/>
              <a:ext cx="93948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Icon&#10;&#10;Description automatically generated">
              <a:extLst>
                <a:ext uri="{FF2B5EF4-FFF2-40B4-BE49-F238E27FC236}">
                  <a16:creationId xmlns:a16="http://schemas.microsoft.com/office/drawing/2014/main" id="{008FD604-792C-4E7C-BB4B-84768E0F200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6206" y="6060281"/>
              <a:ext cx="683420" cy="688182"/>
            </a:xfrm>
            <a:prstGeom prst="rect">
              <a:avLst/>
            </a:prstGeom>
            <a:solidFill>
              <a:schemeClr val="bg1"/>
            </a:solidFill>
          </p:spPr>
        </p:pic>
        <p:cxnSp>
          <p:nvCxnSpPr>
            <p:cNvPr id="15" name="Straight Connector 14">
              <a:extLst>
                <a:ext uri="{FF2B5EF4-FFF2-40B4-BE49-F238E27FC236}">
                  <a16:creationId xmlns:a16="http://schemas.microsoft.com/office/drawing/2014/main" id="{BBCFA037-35A0-4160-9510-09C8AD1B64D4}"/>
                </a:ext>
              </a:extLst>
            </p:cNvPr>
            <p:cNvCxnSpPr>
              <a:cxnSpLocks/>
            </p:cNvCxnSpPr>
            <p:nvPr userDrawn="1"/>
          </p:nvCxnSpPr>
          <p:spPr>
            <a:xfrm>
              <a:off x="939493" y="0"/>
              <a:ext cx="0" cy="6858000"/>
            </a:xfrm>
            <a:prstGeom prst="line">
              <a:avLst/>
            </a:prstGeom>
            <a:ln>
              <a:solidFill>
                <a:srgbClr val="EDEDED"/>
              </a:solidFill>
            </a:ln>
          </p:spPr>
          <p:style>
            <a:lnRef idx="1">
              <a:schemeClr val="accent1"/>
            </a:lnRef>
            <a:fillRef idx="0">
              <a:schemeClr val="accent1"/>
            </a:fillRef>
            <a:effectRef idx="0">
              <a:schemeClr val="accent1"/>
            </a:effectRef>
            <a:fontRef idx="minor">
              <a:schemeClr val="tx1"/>
            </a:fontRef>
          </p:style>
        </p:cxnSp>
      </p:grpSp>
      <p:sp>
        <p:nvSpPr>
          <p:cNvPr id="18" name="Text Placeholder 17">
            <a:extLst>
              <a:ext uri="{FF2B5EF4-FFF2-40B4-BE49-F238E27FC236}">
                <a16:creationId xmlns:a16="http://schemas.microsoft.com/office/drawing/2014/main" id="{471DE4D9-CDFC-4BBB-821E-09853E40A7DF}"/>
              </a:ext>
            </a:extLst>
          </p:cNvPr>
          <p:cNvSpPr>
            <a:spLocks noGrp="1"/>
          </p:cNvSpPr>
          <p:nvPr>
            <p:ph type="body" sz="quarter" idx="12" hasCustomPrompt="1"/>
          </p:nvPr>
        </p:nvSpPr>
        <p:spPr>
          <a:xfrm>
            <a:off x="5866119" y="374264"/>
            <a:ext cx="5965519" cy="2694373"/>
          </a:xfrm>
          <a:prstGeom prst="rect">
            <a:avLst/>
          </a:prstGeom>
        </p:spPr>
        <p:txBody>
          <a:bodyPr anchor="ctr">
            <a:normAutofit/>
          </a:bodyPr>
          <a:lstStyle>
            <a:lvl1pPr marL="0" indent="0" algn="l" defTabSz="914400" rtl="0" eaLnBrk="1" latinLnBrk="0" hangingPunct="1">
              <a:lnSpc>
                <a:spcPct val="100000"/>
              </a:lnSpc>
              <a:spcBef>
                <a:spcPts val="0"/>
              </a:spcBef>
              <a:buNone/>
              <a:defRPr lang="en-US" sz="4400" b="1" kern="1200" dirty="0" smtClean="0">
                <a:solidFill>
                  <a:schemeClr val="bg2"/>
                </a:solidFill>
                <a:latin typeface="+mn-lt"/>
                <a:ea typeface="+mn-ea"/>
                <a:cs typeface="+mn-cs"/>
              </a:defRPr>
            </a:lvl1pPr>
          </a:lstStyle>
          <a:p>
            <a:pPr lvl="0"/>
            <a:r>
              <a:rPr lang="en-US"/>
              <a:t>Insert headline </a:t>
            </a:r>
            <a:br>
              <a:rPr lang="en-US"/>
            </a:br>
            <a:r>
              <a:rPr lang="en-US"/>
              <a:t>text here.</a:t>
            </a:r>
          </a:p>
        </p:txBody>
      </p:sp>
      <p:sp>
        <p:nvSpPr>
          <p:cNvPr id="19" name="Text Placeholder 17">
            <a:extLst>
              <a:ext uri="{FF2B5EF4-FFF2-40B4-BE49-F238E27FC236}">
                <a16:creationId xmlns:a16="http://schemas.microsoft.com/office/drawing/2014/main" id="{E715E0C8-867A-4FC6-8518-8A4716CA2D69}"/>
              </a:ext>
            </a:extLst>
          </p:cNvPr>
          <p:cNvSpPr>
            <a:spLocks noGrp="1"/>
          </p:cNvSpPr>
          <p:nvPr>
            <p:ph type="body" sz="quarter" idx="13" hasCustomPrompt="1"/>
          </p:nvPr>
        </p:nvSpPr>
        <p:spPr>
          <a:xfrm>
            <a:off x="1633933" y="3759200"/>
            <a:ext cx="3060701" cy="2160321"/>
          </a:xfrm>
          <a:prstGeom prst="rect">
            <a:avLst/>
          </a:prstGeom>
          <a:noFill/>
        </p:spPr>
        <p:txBody>
          <a:bodyPr wrap="square" lIns="0" tIns="0" rIns="0" bIns="0" rtlCol="0" anchor="t">
            <a:normAutofit/>
          </a:bodyPr>
          <a:lstStyle>
            <a:lvl1pPr marL="0" indent="0">
              <a:buNone/>
              <a:defRPr lang="en-US" sz="1600" dirty="0" smtClean="0"/>
            </a:lvl1pPr>
          </a:lstStyle>
          <a:p>
            <a:r>
              <a:rPr lang="en-GB" sz="1600"/>
              <a:t>Click to insert text</a:t>
            </a:r>
          </a:p>
        </p:txBody>
      </p:sp>
      <p:sp>
        <p:nvSpPr>
          <p:cNvPr id="20" name="Text Placeholder 17">
            <a:extLst>
              <a:ext uri="{FF2B5EF4-FFF2-40B4-BE49-F238E27FC236}">
                <a16:creationId xmlns:a16="http://schemas.microsoft.com/office/drawing/2014/main" id="{224B7F1D-D99C-44C3-8DAE-37FBC13017D2}"/>
              </a:ext>
            </a:extLst>
          </p:cNvPr>
          <p:cNvSpPr>
            <a:spLocks noGrp="1"/>
          </p:cNvSpPr>
          <p:nvPr>
            <p:ph type="body" sz="quarter" idx="14" hasCustomPrompt="1"/>
          </p:nvPr>
        </p:nvSpPr>
        <p:spPr>
          <a:xfrm>
            <a:off x="5024832" y="3759200"/>
            <a:ext cx="3060701" cy="2160321"/>
          </a:xfrm>
          <a:prstGeom prst="rect">
            <a:avLst/>
          </a:prstGeom>
          <a:noFill/>
        </p:spPr>
        <p:txBody>
          <a:bodyPr wrap="square" lIns="0" tIns="0" rIns="0" bIns="0" rtlCol="0" anchor="t">
            <a:normAutofit/>
          </a:bodyPr>
          <a:lstStyle>
            <a:lvl1pPr marL="0" indent="0">
              <a:buNone/>
              <a:defRPr lang="en-US" sz="1600" dirty="0" smtClean="0"/>
            </a:lvl1pPr>
          </a:lstStyle>
          <a:p>
            <a:r>
              <a:rPr lang="en-GB" sz="1600"/>
              <a:t>Click to insert text</a:t>
            </a:r>
          </a:p>
        </p:txBody>
      </p:sp>
      <p:sp>
        <p:nvSpPr>
          <p:cNvPr id="11" name="Freeform: Shape 10">
            <a:extLst>
              <a:ext uri="{FF2B5EF4-FFF2-40B4-BE49-F238E27FC236}">
                <a16:creationId xmlns:a16="http://schemas.microsoft.com/office/drawing/2014/main" id="{1A744066-8F6E-4A88-A3B4-6F5C5D1DA038}"/>
              </a:ext>
            </a:extLst>
          </p:cNvPr>
          <p:cNvSpPr/>
          <p:nvPr userDrawn="1"/>
        </p:nvSpPr>
        <p:spPr>
          <a:xfrm rot="18565273">
            <a:off x="8018953" y="3586357"/>
            <a:ext cx="4583934" cy="1836192"/>
          </a:xfrm>
          <a:custGeom>
            <a:avLst/>
            <a:gdLst>
              <a:gd name="connsiteX0" fmla="*/ 6479910 w 6479910"/>
              <a:gd name="connsiteY0" fmla="*/ 1432578 h 4745974"/>
              <a:gd name="connsiteX1" fmla="*/ 2449160 w 6479910"/>
              <a:gd name="connsiteY1" fmla="*/ 4745974 h 4745974"/>
              <a:gd name="connsiteX2" fmla="*/ 0 w 6479910"/>
              <a:gd name="connsiteY2" fmla="*/ 1766567 h 4745974"/>
              <a:gd name="connsiteX3" fmla="*/ 137756 w 6479910"/>
              <a:gd name="connsiteY3" fmla="*/ 1560113 h 4745974"/>
              <a:gd name="connsiteX4" fmla="*/ 3360458 w 6479910"/>
              <a:gd name="connsiteY4" fmla="*/ 0 h 4745974"/>
              <a:gd name="connsiteX5" fmla="*/ 6359430 w 6479910"/>
              <a:gd name="connsiteY5" fmla="*/ 1287704 h 4745974"/>
              <a:gd name="connsiteX0" fmla="*/ 2449160 w 6479910"/>
              <a:gd name="connsiteY0" fmla="*/ 4745974 h 4837414"/>
              <a:gd name="connsiteX1" fmla="*/ 0 w 6479910"/>
              <a:gd name="connsiteY1" fmla="*/ 1766567 h 4837414"/>
              <a:gd name="connsiteX2" fmla="*/ 137756 w 6479910"/>
              <a:gd name="connsiteY2" fmla="*/ 1560113 h 4837414"/>
              <a:gd name="connsiteX3" fmla="*/ 3360458 w 6479910"/>
              <a:gd name="connsiteY3" fmla="*/ 0 h 4837414"/>
              <a:gd name="connsiteX4" fmla="*/ 6359430 w 6479910"/>
              <a:gd name="connsiteY4" fmla="*/ 1287704 h 4837414"/>
              <a:gd name="connsiteX5" fmla="*/ 6479910 w 6479910"/>
              <a:gd name="connsiteY5" fmla="*/ 1432578 h 4837414"/>
              <a:gd name="connsiteX6" fmla="*/ 2540600 w 6479910"/>
              <a:gd name="connsiteY6" fmla="*/ 4837414 h 4837414"/>
              <a:gd name="connsiteX0" fmla="*/ 2449160 w 6479910"/>
              <a:gd name="connsiteY0" fmla="*/ 4745974 h 4745974"/>
              <a:gd name="connsiteX1" fmla="*/ 0 w 6479910"/>
              <a:gd name="connsiteY1" fmla="*/ 1766567 h 4745974"/>
              <a:gd name="connsiteX2" fmla="*/ 137756 w 6479910"/>
              <a:gd name="connsiteY2" fmla="*/ 1560113 h 4745974"/>
              <a:gd name="connsiteX3" fmla="*/ 3360458 w 6479910"/>
              <a:gd name="connsiteY3" fmla="*/ 0 h 4745974"/>
              <a:gd name="connsiteX4" fmla="*/ 6359430 w 6479910"/>
              <a:gd name="connsiteY4" fmla="*/ 1287704 h 4745974"/>
              <a:gd name="connsiteX5" fmla="*/ 6479910 w 6479910"/>
              <a:gd name="connsiteY5" fmla="*/ 1432578 h 4745974"/>
              <a:gd name="connsiteX0" fmla="*/ 0 w 6479910"/>
              <a:gd name="connsiteY0" fmla="*/ 1766567 h 1766567"/>
              <a:gd name="connsiteX1" fmla="*/ 137756 w 6479910"/>
              <a:gd name="connsiteY1" fmla="*/ 1560113 h 1766567"/>
              <a:gd name="connsiteX2" fmla="*/ 3360458 w 6479910"/>
              <a:gd name="connsiteY2" fmla="*/ 0 h 1766567"/>
              <a:gd name="connsiteX3" fmla="*/ 6359430 w 6479910"/>
              <a:gd name="connsiteY3" fmla="*/ 1287704 h 1766567"/>
              <a:gd name="connsiteX4" fmla="*/ 6479910 w 6479910"/>
              <a:gd name="connsiteY4" fmla="*/ 1432578 h 1766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9910" h="1766567">
                <a:moveTo>
                  <a:pt x="0" y="1766567"/>
                </a:moveTo>
                <a:lnTo>
                  <a:pt x="137756" y="1560113"/>
                </a:lnTo>
                <a:cubicBezTo>
                  <a:pt x="836178" y="618853"/>
                  <a:pt x="2018942" y="0"/>
                  <a:pt x="3360458" y="0"/>
                </a:cubicBezTo>
                <a:cubicBezTo>
                  <a:pt x="4567822" y="0"/>
                  <a:pt x="5646597" y="501270"/>
                  <a:pt x="6359430" y="1287704"/>
                </a:cubicBezTo>
                <a:lnTo>
                  <a:pt x="6479910" y="1432578"/>
                </a:lnTo>
              </a:path>
            </a:pathLst>
          </a:cu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1" name="Rectangle 20">
            <a:extLst>
              <a:ext uri="{FF2B5EF4-FFF2-40B4-BE49-F238E27FC236}">
                <a16:creationId xmlns:a16="http://schemas.microsoft.com/office/drawing/2014/main" id="{9A62D28A-1AFD-46C9-9ECE-158588F48E59}"/>
              </a:ext>
            </a:extLst>
          </p:cNvPr>
          <p:cNvSpPr/>
          <p:nvPr userDrawn="1"/>
        </p:nvSpPr>
        <p:spPr>
          <a:xfrm>
            <a:off x="1168400" y="6497638"/>
            <a:ext cx="10663237" cy="360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0885917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64" presetClass="path" presetSubtype="0" decel="100000" fill="hold" grpId="1" nodeType="withEffect">
                                  <p:stCondLst>
                                    <p:cond delay="0"/>
                                  </p:stCondLst>
                                  <p:childTnLst>
                                    <p:animMotion origin="layout" path="M -2.29167E-6 0.06991 L -2.29167E-6 -3.7037E-6 " pathEditMode="relative" rAng="0" ptsTypes="AA">
                                      <p:cBhvr>
                                        <p:cTn id="9" dur="500" fill="hold"/>
                                        <p:tgtEl>
                                          <p:spTgt spid="17"/>
                                        </p:tgtEl>
                                        <p:attrNameLst>
                                          <p:attrName>ppt_x</p:attrName>
                                          <p:attrName>ppt_y</p:attrName>
                                        </p:attrNameLst>
                                      </p:cBhvr>
                                      <p:rCtr x="0" y="-3495"/>
                                    </p:animMotion>
                                  </p:childTnLst>
                                </p:cTn>
                              </p:par>
                              <p:par>
                                <p:cTn id="10" presetID="10"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64" presetClass="path" presetSubtype="0" decel="100000" fill="hold" grpId="1" nodeType="withEffect">
                                  <p:stCondLst>
                                    <p:cond delay="0"/>
                                  </p:stCondLst>
                                  <p:childTnLst>
                                    <p:animMotion origin="layout" path="M -0.04388 7.40741E-7 L 1.66667E-6 7.40741E-7 " pathEditMode="relative" rAng="0" ptsTypes="AA">
                                      <p:cBhvr>
                                        <p:cTn id="14" dur="500" fill="hold"/>
                                        <p:tgtEl>
                                          <p:spTgt spid="18"/>
                                        </p:tgtEl>
                                        <p:attrNameLst>
                                          <p:attrName>ppt_x</p:attrName>
                                          <p:attrName>ppt_y</p:attrName>
                                        </p:attrNameLst>
                                      </p:cBhvr>
                                      <p:rCtr x="2187" y="0"/>
                                    </p:animMotion>
                                  </p:childTnLst>
                                </p:cTn>
                              </p:par>
                            </p:childTnLst>
                          </p:cTn>
                        </p:par>
                        <p:par>
                          <p:cTn id="15" fill="hold">
                            <p:stCondLst>
                              <p:cond delay="500"/>
                            </p:stCondLst>
                            <p:childTnLst>
                              <p:par>
                                <p:cTn id="16" presetID="2" presetClass="entr" presetSubtype="4" decel="100000" fill="hold" grpId="0" nodeType="afterEffect">
                                  <p:stCondLst>
                                    <p:cond delay="0"/>
                                  </p:stCondLst>
                                  <p:childTnLst>
                                    <p:set>
                                      <p:cBhvr>
                                        <p:cTn id="17" dur="1" fill="hold">
                                          <p:stCondLst>
                                            <p:cond delay="0"/>
                                          </p:stCondLst>
                                        </p:cTn>
                                        <p:tgtEl>
                                          <p:spTgt spid="19">
                                            <p:txEl>
                                              <p:pRg st="0" end="0"/>
                                            </p:txEl>
                                          </p:spTgt>
                                        </p:tgtEl>
                                        <p:attrNameLst>
                                          <p:attrName>style.visibility</p:attrName>
                                        </p:attrNameLst>
                                      </p:cBhvr>
                                      <p:to>
                                        <p:strVal val="visible"/>
                                      </p:to>
                                    </p:set>
                                    <p:anim calcmode="lin" valueType="num">
                                      <p:cBhvr additive="base">
                                        <p:cTn id="18"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9">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decel="10000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par>
                                <p:cTn id="24" presetID="2" presetClass="entr" presetSubtype="4" decel="10000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par>
                                <p:cTn id="28" presetID="2" presetClass="entr" presetSubtype="2" decel="10000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1+#ppt_w/2"/>
                                          </p:val>
                                        </p:tav>
                                        <p:tav tm="100000">
                                          <p:val>
                                            <p:strVal val="#ppt_x"/>
                                          </p:val>
                                        </p:tav>
                                      </p:tavLst>
                                    </p:anim>
                                    <p:anim calcmode="lin" valueType="num">
                                      <p:cBhvr additive="base">
                                        <p:cTn id="31" dur="500" fill="hold"/>
                                        <p:tgtEl>
                                          <p:spTgt spid="11"/>
                                        </p:tgtEl>
                                        <p:attrNameLst>
                                          <p:attrName>ppt_y</p:attrName>
                                        </p:attrNameLst>
                                      </p:cBhvr>
                                      <p:tavLst>
                                        <p:tav tm="0">
                                          <p:val>
                                            <p:strVal val="#ppt_y"/>
                                          </p:val>
                                        </p:tav>
                                        <p:tav tm="100000">
                                          <p:val>
                                            <p:strVal val="#ppt_y"/>
                                          </p:val>
                                        </p:tav>
                                      </p:tavLst>
                                    </p:anim>
                                  </p:childTnLst>
                                </p:cTn>
                              </p:par>
                            </p:childTnLst>
                          </p:cTn>
                        </p:par>
                        <p:par>
                          <p:cTn id="32" fill="hold">
                            <p:stCondLst>
                              <p:cond delay="1000"/>
                            </p:stCondLst>
                            <p:childTnLst>
                              <p:par>
                                <p:cTn id="33" presetID="2" presetClass="entr" presetSubtype="4" decel="100000" fill="hold" grpId="0" nodeType="after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anim calcmode="lin" valueType="num">
                                      <p:cBhvr additive="base">
                                        <p:cTn id="35"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decel="10000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4" grpId="0" animBg="1"/>
      <p:bldP spid="18" grpId="0">
        <p:tmplLst>
          <p:tmpl>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8" grpId="1"/>
      <p:bldP spid="19" grpId="0" build="p">
        <p:tmplLst>
          <p:tmpl lvl="1">
            <p:tnLst>
              <p:par>
                <p:cTn presetID="2" presetClass="entr" presetSubtype="4" decel="10000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ppt_x"/>
                          </p:val>
                        </p:tav>
                        <p:tav tm="100000">
                          <p:val>
                            <p:strVal val="#ppt_x"/>
                          </p:val>
                        </p:tav>
                      </p:tavLst>
                    </p:anim>
                    <p:anim calcmode="lin" valueType="num">
                      <p:cBhvr additive="base">
                        <p:cTn dur="500" fill="hold"/>
                        <p:tgtEl>
                          <p:spTgt spid="19"/>
                        </p:tgtEl>
                        <p:attrNameLst>
                          <p:attrName>ppt_y</p:attrName>
                        </p:attrNameLst>
                      </p:cBhvr>
                      <p:tavLst>
                        <p:tav tm="0">
                          <p:val>
                            <p:strVal val="1+#ppt_h/2"/>
                          </p:val>
                        </p:tav>
                        <p:tav tm="100000">
                          <p:val>
                            <p:strVal val="#ppt_y"/>
                          </p:val>
                        </p:tav>
                      </p:tavLst>
                    </p:anim>
                  </p:childTnLst>
                </p:cTn>
              </p:par>
            </p:tnLst>
          </p:tmpl>
        </p:tmplLst>
      </p:bldP>
      <p:bldP spid="20" grpId="0" build="p">
        <p:tmplLst>
          <p:tmpl lvl="1">
            <p:tnLst>
              <p:par>
                <p:cTn presetID="2" presetClass="entr" presetSubtype="4" decel="10000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11"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 + 4 text boxes with icons">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0ABF4270-C6ED-4201-8762-BFB98EACE0B8}"/>
              </a:ext>
            </a:extLst>
          </p:cNvPr>
          <p:cNvSpPr>
            <a:spLocks noGrp="1"/>
          </p:cNvSpPr>
          <p:nvPr>
            <p:ph type="pic" sz="quarter" idx="11" hasCustomPrompt="1"/>
          </p:nvPr>
        </p:nvSpPr>
        <p:spPr>
          <a:xfrm>
            <a:off x="1295400" y="358775"/>
            <a:ext cx="10536238" cy="2709863"/>
          </a:xfrm>
          <a:prstGeom prst="rect">
            <a:avLst/>
          </a:prstGeom>
          <a:solidFill>
            <a:srgbClr val="F6F6F6"/>
          </a:solidFill>
          <a:ln>
            <a:noFill/>
          </a:ln>
        </p:spPr>
        <p:txBody>
          <a:bodyPr anchor="ctr"/>
          <a:lstStyle>
            <a:lvl1pPr marL="0" indent="0" algn="ctr">
              <a:buNone/>
              <a:defRPr/>
            </a:lvl1pPr>
          </a:lstStyle>
          <a:p>
            <a:r>
              <a:rPr lang="en-US"/>
              <a:t>Click icon to add image</a:t>
            </a:r>
            <a:endParaRPr lang="en-GB"/>
          </a:p>
        </p:txBody>
      </p:sp>
      <p:sp>
        <p:nvSpPr>
          <p:cNvPr id="3" name="Slide Number Placeholder 2">
            <a:extLst>
              <a:ext uri="{FF2B5EF4-FFF2-40B4-BE49-F238E27FC236}">
                <a16:creationId xmlns:a16="http://schemas.microsoft.com/office/drawing/2014/main" id="{CEC1FDEF-3E6C-40B3-A20D-D4A1CF9955BE}"/>
              </a:ext>
            </a:extLst>
          </p:cNvPr>
          <p:cNvSpPr>
            <a:spLocks noGrp="1"/>
          </p:cNvSpPr>
          <p:nvPr>
            <p:ph type="sldNum" sz="quarter" idx="10"/>
          </p:nvPr>
        </p:nvSpPr>
        <p:spPr/>
        <p:txBody>
          <a:bodyPr/>
          <a:lstStyle/>
          <a:p>
            <a:fld id="{588EA2A4-1978-42F3-AED7-6E9164233BDC}" type="slidenum">
              <a:rPr lang="en-GB" smtClean="0"/>
              <a:pPr/>
              <a:t>‹Nr.›</a:t>
            </a:fld>
            <a:endParaRPr lang="en-GB"/>
          </a:p>
        </p:txBody>
      </p:sp>
      <p:sp>
        <p:nvSpPr>
          <p:cNvPr id="4" name="Rectangle 3">
            <a:extLst>
              <a:ext uri="{FF2B5EF4-FFF2-40B4-BE49-F238E27FC236}">
                <a16:creationId xmlns:a16="http://schemas.microsoft.com/office/drawing/2014/main" id="{1B9869BB-99E3-44F2-9F79-2A641B832EB4}"/>
              </a:ext>
            </a:extLst>
          </p:cNvPr>
          <p:cNvSpPr/>
          <p:nvPr userDrawn="1"/>
        </p:nvSpPr>
        <p:spPr>
          <a:xfrm>
            <a:off x="1295400" y="3429000"/>
            <a:ext cx="10536238" cy="3068638"/>
          </a:xfrm>
          <a:prstGeom prst="rect">
            <a:avLst/>
          </a:prstGeom>
          <a:solidFill>
            <a:srgbClr val="FEF6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 Placeholder 17">
            <a:extLst>
              <a:ext uri="{FF2B5EF4-FFF2-40B4-BE49-F238E27FC236}">
                <a16:creationId xmlns:a16="http://schemas.microsoft.com/office/drawing/2014/main" id="{0DC88FE1-1B8C-4629-9113-69102CC96933}"/>
              </a:ext>
            </a:extLst>
          </p:cNvPr>
          <p:cNvSpPr>
            <a:spLocks noGrp="1"/>
          </p:cNvSpPr>
          <p:nvPr>
            <p:ph type="body" sz="quarter" idx="16" hasCustomPrompt="1"/>
          </p:nvPr>
        </p:nvSpPr>
        <p:spPr>
          <a:xfrm>
            <a:off x="1633934" y="4381500"/>
            <a:ext cx="1768080" cy="1757363"/>
          </a:xfrm>
          <a:prstGeom prst="rect">
            <a:avLst/>
          </a:prstGeom>
          <a:noFill/>
        </p:spPr>
        <p:txBody>
          <a:bodyPr wrap="square" lIns="0" tIns="0" rIns="0" bIns="0" rtlCol="0" anchor="t">
            <a:normAutofit/>
          </a:bodyPr>
          <a:lstStyle>
            <a:lvl1pPr marL="0" indent="0">
              <a:buNone/>
              <a:defRPr lang="en-US" sz="1600" dirty="0" smtClean="0"/>
            </a:lvl1pPr>
          </a:lstStyle>
          <a:p>
            <a:r>
              <a:rPr lang="en-GB" sz="1600"/>
              <a:t>Click to insert text</a:t>
            </a:r>
          </a:p>
        </p:txBody>
      </p:sp>
      <p:cxnSp>
        <p:nvCxnSpPr>
          <p:cNvPr id="8" name="Straight Connector 7">
            <a:extLst>
              <a:ext uri="{FF2B5EF4-FFF2-40B4-BE49-F238E27FC236}">
                <a16:creationId xmlns:a16="http://schemas.microsoft.com/office/drawing/2014/main" id="{CDEB5506-59D0-4C2B-91FF-18DEBC29526C}"/>
              </a:ext>
            </a:extLst>
          </p:cNvPr>
          <p:cNvCxnSpPr/>
          <p:nvPr/>
        </p:nvCxnSpPr>
        <p:spPr>
          <a:xfrm>
            <a:off x="1460500" y="3759200"/>
            <a:ext cx="0" cy="2738438"/>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9" name="Picture Placeholder 28">
            <a:extLst>
              <a:ext uri="{FF2B5EF4-FFF2-40B4-BE49-F238E27FC236}">
                <a16:creationId xmlns:a16="http://schemas.microsoft.com/office/drawing/2014/main" id="{312C05DE-D261-415C-99EF-A356B12049A5}"/>
              </a:ext>
            </a:extLst>
          </p:cNvPr>
          <p:cNvSpPr>
            <a:spLocks noGrp="1"/>
          </p:cNvSpPr>
          <p:nvPr>
            <p:ph type="pic" sz="quarter" idx="12" hasCustomPrompt="1"/>
          </p:nvPr>
        </p:nvSpPr>
        <p:spPr>
          <a:xfrm>
            <a:off x="1633934" y="3762375"/>
            <a:ext cx="517524" cy="517524"/>
          </a:xfrm>
          <a:prstGeom prst="rect">
            <a:avLst/>
          </a:prstGeom>
        </p:spPr>
        <p:txBody>
          <a:bodyPr anchor="ctr"/>
          <a:lstStyle>
            <a:lvl1pPr marL="0" indent="0" algn="ctr">
              <a:buNone/>
              <a:defRPr sz="1400"/>
            </a:lvl1pPr>
          </a:lstStyle>
          <a:p>
            <a:r>
              <a:rPr lang="en-US"/>
              <a:t>icon</a:t>
            </a:r>
            <a:endParaRPr lang="en-GB"/>
          </a:p>
        </p:txBody>
      </p:sp>
      <p:cxnSp>
        <p:nvCxnSpPr>
          <p:cNvPr id="11" name="Straight Connector 10">
            <a:extLst>
              <a:ext uri="{FF2B5EF4-FFF2-40B4-BE49-F238E27FC236}">
                <a16:creationId xmlns:a16="http://schemas.microsoft.com/office/drawing/2014/main" id="{ED32BFF3-58B6-4819-B194-2FF5B0C5E569}"/>
              </a:ext>
            </a:extLst>
          </p:cNvPr>
          <p:cNvCxnSpPr/>
          <p:nvPr/>
        </p:nvCxnSpPr>
        <p:spPr>
          <a:xfrm>
            <a:off x="4222817" y="3759200"/>
            <a:ext cx="0" cy="2738438"/>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Picture Placeholder 28">
            <a:extLst>
              <a:ext uri="{FF2B5EF4-FFF2-40B4-BE49-F238E27FC236}">
                <a16:creationId xmlns:a16="http://schemas.microsoft.com/office/drawing/2014/main" id="{4177CA93-05B1-41CC-83D7-3A2972B99132}"/>
              </a:ext>
            </a:extLst>
          </p:cNvPr>
          <p:cNvSpPr>
            <a:spLocks noGrp="1"/>
          </p:cNvSpPr>
          <p:nvPr>
            <p:ph type="pic" sz="quarter" idx="13" hasCustomPrompt="1"/>
          </p:nvPr>
        </p:nvSpPr>
        <p:spPr>
          <a:xfrm>
            <a:off x="4391290" y="3762375"/>
            <a:ext cx="517524" cy="517524"/>
          </a:xfrm>
          <a:prstGeom prst="rect">
            <a:avLst/>
          </a:prstGeom>
        </p:spPr>
        <p:txBody>
          <a:bodyPr anchor="ctr"/>
          <a:lstStyle>
            <a:lvl1pPr marL="0" indent="0" algn="ctr">
              <a:buNone/>
              <a:defRPr sz="1400"/>
            </a:lvl1pPr>
          </a:lstStyle>
          <a:p>
            <a:r>
              <a:rPr lang="en-US"/>
              <a:t>icon</a:t>
            </a:r>
            <a:endParaRPr lang="en-GB"/>
          </a:p>
        </p:txBody>
      </p:sp>
      <p:cxnSp>
        <p:nvCxnSpPr>
          <p:cNvPr id="15" name="Straight Connector 14">
            <a:extLst>
              <a:ext uri="{FF2B5EF4-FFF2-40B4-BE49-F238E27FC236}">
                <a16:creationId xmlns:a16="http://schemas.microsoft.com/office/drawing/2014/main" id="{59FDA85B-99FB-487F-9CDA-B19BEA56C0BD}"/>
              </a:ext>
            </a:extLst>
          </p:cNvPr>
          <p:cNvCxnSpPr/>
          <p:nvPr/>
        </p:nvCxnSpPr>
        <p:spPr>
          <a:xfrm>
            <a:off x="6980173" y="3759200"/>
            <a:ext cx="0" cy="2738438"/>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1" name="Picture Placeholder 28">
            <a:extLst>
              <a:ext uri="{FF2B5EF4-FFF2-40B4-BE49-F238E27FC236}">
                <a16:creationId xmlns:a16="http://schemas.microsoft.com/office/drawing/2014/main" id="{D1008912-E6B1-4AEF-98A7-8C5B306D8D82}"/>
              </a:ext>
            </a:extLst>
          </p:cNvPr>
          <p:cNvSpPr>
            <a:spLocks noGrp="1"/>
          </p:cNvSpPr>
          <p:nvPr>
            <p:ph type="pic" sz="quarter" idx="14" hasCustomPrompt="1"/>
          </p:nvPr>
        </p:nvSpPr>
        <p:spPr>
          <a:xfrm>
            <a:off x="7134556" y="3762375"/>
            <a:ext cx="517524" cy="517524"/>
          </a:xfrm>
          <a:prstGeom prst="rect">
            <a:avLst/>
          </a:prstGeom>
        </p:spPr>
        <p:txBody>
          <a:bodyPr anchor="ctr"/>
          <a:lstStyle>
            <a:lvl1pPr marL="0" indent="0" algn="ctr">
              <a:buNone/>
              <a:defRPr sz="1400"/>
            </a:lvl1pPr>
          </a:lstStyle>
          <a:p>
            <a:r>
              <a:rPr lang="en-US"/>
              <a:t>icon</a:t>
            </a:r>
            <a:endParaRPr lang="en-GB"/>
          </a:p>
        </p:txBody>
      </p:sp>
      <p:cxnSp>
        <p:nvCxnSpPr>
          <p:cNvPr id="18" name="Straight Connector 17">
            <a:extLst>
              <a:ext uri="{FF2B5EF4-FFF2-40B4-BE49-F238E27FC236}">
                <a16:creationId xmlns:a16="http://schemas.microsoft.com/office/drawing/2014/main" id="{E1A3F157-388F-4679-B05D-38C219536DCA}"/>
              </a:ext>
            </a:extLst>
          </p:cNvPr>
          <p:cNvCxnSpPr/>
          <p:nvPr userDrawn="1"/>
        </p:nvCxnSpPr>
        <p:spPr>
          <a:xfrm>
            <a:off x="9723438" y="3759200"/>
            <a:ext cx="0" cy="2738438"/>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2" name="Picture Placeholder 28">
            <a:extLst>
              <a:ext uri="{FF2B5EF4-FFF2-40B4-BE49-F238E27FC236}">
                <a16:creationId xmlns:a16="http://schemas.microsoft.com/office/drawing/2014/main" id="{97D0C861-3898-4F91-B281-2A3035B133F8}"/>
              </a:ext>
            </a:extLst>
          </p:cNvPr>
          <p:cNvSpPr>
            <a:spLocks noGrp="1"/>
          </p:cNvSpPr>
          <p:nvPr>
            <p:ph type="pic" sz="quarter" idx="15" hasCustomPrompt="1"/>
          </p:nvPr>
        </p:nvSpPr>
        <p:spPr>
          <a:xfrm>
            <a:off x="9877821" y="3762375"/>
            <a:ext cx="517524" cy="517524"/>
          </a:xfrm>
          <a:prstGeom prst="rect">
            <a:avLst/>
          </a:prstGeom>
        </p:spPr>
        <p:txBody>
          <a:bodyPr anchor="ctr"/>
          <a:lstStyle>
            <a:lvl1pPr marL="0" indent="0" algn="ctr">
              <a:buNone/>
              <a:defRPr sz="1400"/>
            </a:lvl1pPr>
          </a:lstStyle>
          <a:p>
            <a:r>
              <a:rPr lang="en-US"/>
              <a:t>icon</a:t>
            </a:r>
            <a:endParaRPr lang="en-GB"/>
          </a:p>
        </p:txBody>
      </p:sp>
      <p:pic>
        <p:nvPicPr>
          <p:cNvPr id="21" name="Picture 20">
            <a:extLst>
              <a:ext uri="{FF2B5EF4-FFF2-40B4-BE49-F238E27FC236}">
                <a16:creationId xmlns:a16="http://schemas.microsoft.com/office/drawing/2014/main" id="{EE04E9B2-D9E0-4436-8F64-CE9AA6C5F00E}"/>
              </a:ext>
            </a:extLst>
          </p:cNvPr>
          <p:cNvPicPr>
            <a:picLocks noChangeAspect="1"/>
          </p:cNvPicPr>
          <p:nvPr userDrawn="1"/>
        </p:nvPicPr>
        <p:blipFill rotWithShape="1">
          <a:blip r:embed="rId2"/>
          <a:srcRect t="28326" r="35333"/>
          <a:stretch/>
        </p:blipFill>
        <p:spPr>
          <a:xfrm>
            <a:off x="10395345" y="-1"/>
            <a:ext cx="1796655" cy="1946861"/>
          </a:xfrm>
          <a:prstGeom prst="rect">
            <a:avLst/>
          </a:prstGeom>
        </p:spPr>
      </p:pic>
      <p:grpSp>
        <p:nvGrpSpPr>
          <p:cNvPr id="22" name="Group 21">
            <a:extLst>
              <a:ext uri="{FF2B5EF4-FFF2-40B4-BE49-F238E27FC236}">
                <a16:creationId xmlns:a16="http://schemas.microsoft.com/office/drawing/2014/main" id="{206FC1A8-9261-4F08-AA87-194404263C18}"/>
              </a:ext>
            </a:extLst>
          </p:cNvPr>
          <p:cNvGrpSpPr/>
          <p:nvPr userDrawn="1"/>
        </p:nvGrpSpPr>
        <p:grpSpPr>
          <a:xfrm>
            <a:off x="0" y="0"/>
            <a:ext cx="939493" cy="6858000"/>
            <a:chOff x="0" y="0"/>
            <a:chExt cx="939493" cy="6858000"/>
          </a:xfrm>
        </p:grpSpPr>
        <p:sp>
          <p:nvSpPr>
            <p:cNvPr id="23" name="Rectangle 22">
              <a:extLst>
                <a:ext uri="{FF2B5EF4-FFF2-40B4-BE49-F238E27FC236}">
                  <a16:creationId xmlns:a16="http://schemas.microsoft.com/office/drawing/2014/main" id="{B2457564-FFF6-41D8-A35D-4130EFC0BD61}"/>
                </a:ext>
              </a:extLst>
            </p:cNvPr>
            <p:cNvSpPr/>
            <p:nvPr userDrawn="1"/>
          </p:nvSpPr>
          <p:spPr>
            <a:xfrm>
              <a:off x="0" y="0"/>
              <a:ext cx="93948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descr="Icon&#10;&#10;Description automatically generated">
              <a:extLst>
                <a:ext uri="{FF2B5EF4-FFF2-40B4-BE49-F238E27FC236}">
                  <a16:creationId xmlns:a16="http://schemas.microsoft.com/office/drawing/2014/main" id="{50E3BAA5-7910-4360-8DB6-E75451E9A15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26206" y="6060281"/>
              <a:ext cx="683420" cy="688182"/>
            </a:xfrm>
            <a:prstGeom prst="rect">
              <a:avLst/>
            </a:prstGeom>
            <a:solidFill>
              <a:schemeClr val="bg1"/>
            </a:solidFill>
          </p:spPr>
        </p:pic>
        <p:cxnSp>
          <p:nvCxnSpPr>
            <p:cNvPr id="25" name="Straight Connector 24">
              <a:extLst>
                <a:ext uri="{FF2B5EF4-FFF2-40B4-BE49-F238E27FC236}">
                  <a16:creationId xmlns:a16="http://schemas.microsoft.com/office/drawing/2014/main" id="{DBA4CDEB-4EB7-4A1D-AE23-8B5B22F93D69}"/>
                </a:ext>
              </a:extLst>
            </p:cNvPr>
            <p:cNvCxnSpPr>
              <a:cxnSpLocks/>
            </p:cNvCxnSpPr>
            <p:nvPr userDrawn="1"/>
          </p:nvCxnSpPr>
          <p:spPr>
            <a:xfrm>
              <a:off x="939493" y="0"/>
              <a:ext cx="0" cy="6858000"/>
            </a:xfrm>
            <a:prstGeom prst="line">
              <a:avLst/>
            </a:prstGeom>
            <a:ln>
              <a:solidFill>
                <a:srgbClr val="EDEDED"/>
              </a:solidFill>
            </a:ln>
          </p:spPr>
          <p:style>
            <a:lnRef idx="1">
              <a:schemeClr val="accent1"/>
            </a:lnRef>
            <a:fillRef idx="0">
              <a:schemeClr val="accent1"/>
            </a:fillRef>
            <a:effectRef idx="0">
              <a:schemeClr val="accent1"/>
            </a:effectRef>
            <a:fontRef idx="minor">
              <a:schemeClr val="tx1"/>
            </a:fontRef>
          </p:style>
        </p:cxnSp>
      </p:grpSp>
      <p:sp>
        <p:nvSpPr>
          <p:cNvPr id="34" name="Text Placeholder 17">
            <a:extLst>
              <a:ext uri="{FF2B5EF4-FFF2-40B4-BE49-F238E27FC236}">
                <a16:creationId xmlns:a16="http://schemas.microsoft.com/office/drawing/2014/main" id="{88547E55-CC0C-4394-BB55-7F15D8514EC2}"/>
              </a:ext>
            </a:extLst>
          </p:cNvPr>
          <p:cNvSpPr>
            <a:spLocks noGrp="1"/>
          </p:cNvSpPr>
          <p:nvPr>
            <p:ph type="body" sz="quarter" idx="17" hasCustomPrompt="1"/>
          </p:nvPr>
        </p:nvSpPr>
        <p:spPr>
          <a:xfrm>
            <a:off x="4391289" y="4381500"/>
            <a:ext cx="1768080" cy="1757363"/>
          </a:xfrm>
          <a:prstGeom prst="rect">
            <a:avLst/>
          </a:prstGeom>
          <a:noFill/>
        </p:spPr>
        <p:txBody>
          <a:bodyPr wrap="square" lIns="0" tIns="0" rIns="0" bIns="0" rtlCol="0" anchor="t">
            <a:normAutofit/>
          </a:bodyPr>
          <a:lstStyle>
            <a:lvl1pPr marL="0" indent="0">
              <a:buNone/>
              <a:defRPr lang="en-US" sz="1600" dirty="0" smtClean="0"/>
            </a:lvl1pPr>
          </a:lstStyle>
          <a:p>
            <a:r>
              <a:rPr lang="en-GB" sz="1600"/>
              <a:t>Click to insert text </a:t>
            </a:r>
          </a:p>
        </p:txBody>
      </p:sp>
      <p:sp>
        <p:nvSpPr>
          <p:cNvPr id="35" name="Text Placeholder 17">
            <a:extLst>
              <a:ext uri="{FF2B5EF4-FFF2-40B4-BE49-F238E27FC236}">
                <a16:creationId xmlns:a16="http://schemas.microsoft.com/office/drawing/2014/main" id="{288CBE2E-EB9A-46E8-8A2A-B1398439E5F3}"/>
              </a:ext>
            </a:extLst>
          </p:cNvPr>
          <p:cNvSpPr>
            <a:spLocks noGrp="1"/>
          </p:cNvSpPr>
          <p:nvPr>
            <p:ph type="body" sz="quarter" idx="18" hasCustomPrompt="1"/>
          </p:nvPr>
        </p:nvSpPr>
        <p:spPr>
          <a:xfrm>
            <a:off x="7134553" y="4381500"/>
            <a:ext cx="1768080" cy="1757363"/>
          </a:xfrm>
          <a:prstGeom prst="rect">
            <a:avLst/>
          </a:prstGeom>
          <a:noFill/>
        </p:spPr>
        <p:txBody>
          <a:bodyPr wrap="square" lIns="0" tIns="0" rIns="0" bIns="0" rtlCol="0" anchor="t">
            <a:normAutofit/>
          </a:bodyPr>
          <a:lstStyle>
            <a:lvl1pPr marL="0" indent="0">
              <a:buNone/>
              <a:defRPr lang="en-US" sz="1600" dirty="0" smtClean="0"/>
            </a:lvl1pPr>
          </a:lstStyle>
          <a:p>
            <a:r>
              <a:rPr lang="en-GB" sz="1600"/>
              <a:t>Click to insert text</a:t>
            </a:r>
          </a:p>
        </p:txBody>
      </p:sp>
      <p:sp>
        <p:nvSpPr>
          <p:cNvPr id="36" name="Text Placeholder 17">
            <a:extLst>
              <a:ext uri="{FF2B5EF4-FFF2-40B4-BE49-F238E27FC236}">
                <a16:creationId xmlns:a16="http://schemas.microsoft.com/office/drawing/2014/main" id="{6FB6BB3D-BBAB-49C5-A4EA-164EA7375FCE}"/>
              </a:ext>
            </a:extLst>
          </p:cNvPr>
          <p:cNvSpPr>
            <a:spLocks noGrp="1"/>
          </p:cNvSpPr>
          <p:nvPr>
            <p:ph type="body" sz="quarter" idx="19" hasCustomPrompt="1"/>
          </p:nvPr>
        </p:nvSpPr>
        <p:spPr>
          <a:xfrm>
            <a:off x="9877817" y="4381500"/>
            <a:ext cx="1768080" cy="1757363"/>
          </a:xfrm>
          <a:prstGeom prst="rect">
            <a:avLst/>
          </a:prstGeom>
          <a:noFill/>
        </p:spPr>
        <p:txBody>
          <a:bodyPr wrap="square" lIns="0" tIns="0" rIns="0" bIns="0" rtlCol="0" anchor="t">
            <a:normAutofit/>
          </a:bodyPr>
          <a:lstStyle>
            <a:lvl1pPr marL="0" indent="0">
              <a:buNone/>
              <a:defRPr lang="en-US" sz="1600" dirty="0" smtClean="0"/>
            </a:lvl1pPr>
          </a:lstStyle>
          <a:p>
            <a:r>
              <a:rPr lang="en-GB" sz="1600"/>
              <a:t>Click to insert text</a:t>
            </a:r>
          </a:p>
        </p:txBody>
      </p:sp>
      <p:sp>
        <p:nvSpPr>
          <p:cNvPr id="37" name="Rectangle 36">
            <a:extLst>
              <a:ext uri="{FF2B5EF4-FFF2-40B4-BE49-F238E27FC236}">
                <a16:creationId xmlns:a16="http://schemas.microsoft.com/office/drawing/2014/main" id="{FDAEF43F-7C0D-4C40-914C-E4DC5AF1DE79}"/>
              </a:ext>
            </a:extLst>
          </p:cNvPr>
          <p:cNvSpPr/>
          <p:nvPr userDrawn="1"/>
        </p:nvSpPr>
        <p:spPr>
          <a:xfrm>
            <a:off x="1168400" y="6497638"/>
            <a:ext cx="10663237" cy="360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85280983"/>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64" presetClass="path" presetSubtype="0" decel="100000" fill="hold" grpId="1" nodeType="withEffect">
                                      <p:stCondLst>
                                        <p:cond delay="0"/>
                                      </p:stCondLst>
                                      <p:childTnLst>
                                        <p:animMotion origin="layout" path="M -2.29167E-6 0.06991 L -2.29167E-6 -3.7037E-6 " pathEditMode="relative" rAng="0" ptsTypes="AA">
                                          <p:cBhvr>
                                            <p:cTn id="9" dur="500" fill="hold"/>
                                            <p:tgtEl>
                                              <p:spTgt spid="27"/>
                                            </p:tgtEl>
                                            <p:attrNameLst>
                                              <p:attrName>ppt_x</p:attrName>
                                              <p:attrName>ppt_y</p:attrName>
                                            </p:attrNameLst>
                                          </p:cBhvr>
                                          <p:rCtr x="0" y="-3495"/>
                                        </p:animMotion>
                                      </p:childTnLst>
                                    </p:cTn>
                                  </p:par>
                                </p:childTnLst>
                              </p:cTn>
                            </p:par>
                            <p:par>
                              <p:cTn id="10" fill="hold">
                                <p:stCondLst>
                                  <p:cond delay="500"/>
                                </p:stCondLst>
                                <p:childTnLst>
                                  <p:par>
                                    <p:cTn id="11" presetID="2" presetClass="entr" presetSubtype="4" decel="10000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decel="10000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decel="100000" fill="hold" grpId="0" nodeType="withEffect">
                                      <p:stCondLst>
                                        <p:cond delay="0"/>
                                      </p:stCondLst>
                                      <p:childTnLst>
                                        <p:set>
                                          <p:cBhvr>
                                            <p:cTn id="20" dur="1" fill="hold">
                                              <p:stCondLst>
                                                <p:cond delay="0"/>
                                              </p:stCondLst>
                                            </p:cTn>
                                            <p:tgtEl>
                                              <p:spTgt spid="33">
                                                <p:txEl>
                                                  <p:pRg st="0" end="0"/>
                                                </p:txEl>
                                              </p:spTgt>
                                            </p:tgtEl>
                                            <p:attrNameLst>
                                              <p:attrName>style.visibility</p:attrName>
                                            </p:attrNameLst>
                                          </p:cBhvr>
                                          <p:to>
                                            <p:strVal val="visible"/>
                                          </p:to>
                                        </p:set>
                                        <p:anim calcmode="lin" valueType="num">
                                          <p:cBhvr additive="base">
                                            <p:cTn id="21"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3">
                                                <p:txEl>
                                                  <p:pRg st="0" end="0"/>
                                                </p:txEl>
                                              </p:spTgt>
                                            </p:tgtEl>
                                            <p:attrNameLst>
                                              <p:attrName>ppt_y</p:attrName>
                                            </p:attrNameLst>
                                          </p:cBhvr>
                                          <p:tavLst>
                                            <p:tav tm="0">
                                              <p:val>
                                                <p:strVal val="1+#ppt_h/2"/>
                                              </p:val>
                                            </p:tav>
                                            <p:tav tm="100000">
                                              <p:val>
                                                <p:strVal val="#ppt_y"/>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250" fill="hold"/>
                                            <p:tgtEl>
                                              <p:spTgt spid="29"/>
                                            </p:tgtEl>
                                            <p:attrNameLst>
                                              <p:attrName>ppt_w</p:attrName>
                                            </p:attrNameLst>
                                          </p:cBhvr>
                                          <p:tavLst>
                                            <p:tav tm="0">
                                              <p:val>
                                                <p:fltVal val="0"/>
                                              </p:val>
                                            </p:tav>
                                            <p:tav tm="100000">
                                              <p:val>
                                                <p:strVal val="#ppt_w"/>
                                              </p:val>
                                            </p:tav>
                                          </p:tavLst>
                                        </p:anim>
                                        <p:anim calcmode="lin" valueType="num">
                                          <p:cBhvr>
                                            <p:cTn id="26" dur="250" fill="hold"/>
                                            <p:tgtEl>
                                              <p:spTgt spid="29"/>
                                            </p:tgtEl>
                                            <p:attrNameLst>
                                              <p:attrName>ppt_h</p:attrName>
                                            </p:attrNameLst>
                                          </p:cBhvr>
                                          <p:tavLst>
                                            <p:tav tm="0">
                                              <p:val>
                                                <p:fltVal val="0"/>
                                              </p:val>
                                            </p:tav>
                                            <p:tav tm="100000">
                                              <p:val>
                                                <p:strVal val="#ppt_h"/>
                                              </p:val>
                                            </p:tav>
                                          </p:tavLst>
                                        </p:anim>
                                      </p:childTnLst>
                                    </p:cTn>
                                  </p:par>
                                  <p:par>
                                    <p:cTn id="27" presetID="6" presetClass="emph" presetSubtype="0" fill="hold" grpId="1" nodeType="withEffect" p14:presetBounceEnd="99000">
                                      <p:stCondLst>
                                        <p:cond delay="0"/>
                                      </p:stCondLst>
                                      <p:childTnLst>
                                        <p:animScale p14:bounceEnd="99000">
                                          <p:cBhvr>
                                            <p:cTn id="28" dur="1000" fill="hold"/>
                                            <p:tgtEl>
                                              <p:spTgt spid="29"/>
                                            </p:tgtEl>
                                          </p:cBhvr>
                                          <p:by x="110000" y="110000"/>
                                        </p:animScale>
                                      </p:childTnLst>
                                    </p:cTn>
                                  </p:par>
                                  <p:par>
                                    <p:cTn id="29" presetID="6" presetClass="emph" presetSubtype="0" fill="hold" grpId="2" nodeType="withEffect">
                                      <p:stCondLst>
                                        <p:cond delay="0"/>
                                      </p:stCondLst>
                                      <p:childTnLst>
                                        <p:animScale>
                                          <p:cBhvr>
                                            <p:cTn id="30" dur="250" fill="hold"/>
                                            <p:tgtEl>
                                              <p:spTgt spid="29"/>
                                            </p:tgtEl>
                                          </p:cBhvr>
                                          <p:by x="91000" y="91000"/>
                                        </p:animScale>
                                      </p:childTnLst>
                                    </p:cTn>
                                  </p:par>
                                  <p:par>
                                    <p:cTn id="31" presetID="2" presetClass="entr" presetSubtype="4" decel="100000" fill="hold" nodeType="withEffect">
                                      <p:stCondLst>
                                        <p:cond delay="25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decel="100000" fill="hold" grpId="0" nodeType="withEffect">
                                      <p:stCondLst>
                                        <p:cond delay="250"/>
                                      </p:stCondLst>
                                      <p:childTnLst>
                                        <p:set>
                                          <p:cBhvr>
                                            <p:cTn id="36" dur="1" fill="hold">
                                              <p:stCondLst>
                                                <p:cond delay="0"/>
                                              </p:stCondLst>
                                            </p:cTn>
                                            <p:tgtEl>
                                              <p:spTgt spid="34">
                                                <p:txEl>
                                                  <p:pRg st="0" end="0"/>
                                                </p:txEl>
                                              </p:spTgt>
                                            </p:tgtEl>
                                            <p:attrNameLst>
                                              <p:attrName>style.visibility</p:attrName>
                                            </p:attrNameLst>
                                          </p:cBhvr>
                                          <p:to>
                                            <p:strVal val="visible"/>
                                          </p:to>
                                        </p:set>
                                        <p:anim calcmode="lin" valueType="num">
                                          <p:cBhvr additive="base">
                                            <p:cTn id="37"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4">
                                                <p:txEl>
                                                  <p:pRg st="0" end="0"/>
                                                </p:txEl>
                                              </p:spTgt>
                                            </p:tgtEl>
                                            <p:attrNameLst>
                                              <p:attrName>ppt_y</p:attrName>
                                            </p:attrNameLst>
                                          </p:cBhvr>
                                          <p:tavLst>
                                            <p:tav tm="0">
                                              <p:val>
                                                <p:strVal val="1+#ppt_h/2"/>
                                              </p:val>
                                            </p:tav>
                                            <p:tav tm="100000">
                                              <p:val>
                                                <p:strVal val="#ppt_y"/>
                                              </p:val>
                                            </p:tav>
                                          </p:tavLst>
                                        </p:anim>
                                      </p:childTnLst>
                                    </p:cTn>
                                  </p:par>
                                  <p:par>
                                    <p:cTn id="39" presetID="23" presetClass="entr" presetSubtype="16" fill="hold" grpId="0" nodeType="withEffect">
                                      <p:stCondLst>
                                        <p:cond delay="250"/>
                                      </p:stCondLst>
                                      <p:childTnLst>
                                        <p:set>
                                          <p:cBhvr>
                                            <p:cTn id="40" dur="1" fill="hold">
                                              <p:stCondLst>
                                                <p:cond delay="0"/>
                                              </p:stCondLst>
                                            </p:cTn>
                                            <p:tgtEl>
                                              <p:spTgt spid="30"/>
                                            </p:tgtEl>
                                            <p:attrNameLst>
                                              <p:attrName>style.visibility</p:attrName>
                                            </p:attrNameLst>
                                          </p:cBhvr>
                                          <p:to>
                                            <p:strVal val="visible"/>
                                          </p:to>
                                        </p:set>
                                        <p:anim calcmode="lin" valueType="num">
                                          <p:cBhvr>
                                            <p:cTn id="41" dur="250" fill="hold"/>
                                            <p:tgtEl>
                                              <p:spTgt spid="30"/>
                                            </p:tgtEl>
                                            <p:attrNameLst>
                                              <p:attrName>ppt_w</p:attrName>
                                            </p:attrNameLst>
                                          </p:cBhvr>
                                          <p:tavLst>
                                            <p:tav tm="0">
                                              <p:val>
                                                <p:fltVal val="0"/>
                                              </p:val>
                                            </p:tav>
                                            <p:tav tm="100000">
                                              <p:val>
                                                <p:strVal val="#ppt_w"/>
                                              </p:val>
                                            </p:tav>
                                          </p:tavLst>
                                        </p:anim>
                                        <p:anim calcmode="lin" valueType="num">
                                          <p:cBhvr>
                                            <p:cTn id="42" dur="250" fill="hold"/>
                                            <p:tgtEl>
                                              <p:spTgt spid="30"/>
                                            </p:tgtEl>
                                            <p:attrNameLst>
                                              <p:attrName>ppt_h</p:attrName>
                                            </p:attrNameLst>
                                          </p:cBhvr>
                                          <p:tavLst>
                                            <p:tav tm="0">
                                              <p:val>
                                                <p:fltVal val="0"/>
                                              </p:val>
                                            </p:tav>
                                            <p:tav tm="100000">
                                              <p:val>
                                                <p:strVal val="#ppt_h"/>
                                              </p:val>
                                            </p:tav>
                                          </p:tavLst>
                                        </p:anim>
                                      </p:childTnLst>
                                    </p:cTn>
                                  </p:par>
                                  <p:par>
                                    <p:cTn id="43" presetID="6" presetClass="emph" presetSubtype="0" fill="hold" grpId="1" nodeType="withEffect" p14:presetBounceEnd="99000">
                                      <p:stCondLst>
                                        <p:cond delay="250"/>
                                      </p:stCondLst>
                                      <p:childTnLst>
                                        <p:animScale p14:bounceEnd="99000">
                                          <p:cBhvr>
                                            <p:cTn id="44" dur="1000" fill="hold"/>
                                            <p:tgtEl>
                                              <p:spTgt spid="30"/>
                                            </p:tgtEl>
                                          </p:cBhvr>
                                          <p:by x="110000" y="110000"/>
                                        </p:animScale>
                                      </p:childTnLst>
                                    </p:cTn>
                                  </p:par>
                                  <p:par>
                                    <p:cTn id="45" presetID="6" presetClass="emph" presetSubtype="0" fill="hold" grpId="2" nodeType="withEffect">
                                      <p:stCondLst>
                                        <p:cond delay="250"/>
                                      </p:stCondLst>
                                      <p:childTnLst>
                                        <p:animScale>
                                          <p:cBhvr>
                                            <p:cTn id="46" dur="250" fill="hold"/>
                                            <p:tgtEl>
                                              <p:spTgt spid="30"/>
                                            </p:tgtEl>
                                          </p:cBhvr>
                                          <p:by x="91000" y="91000"/>
                                        </p:animScale>
                                      </p:childTnLst>
                                    </p:cTn>
                                  </p:par>
                                  <p:par>
                                    <p:cTn id="47" presetID="2" presetClass="entr" presetSubtype="4" decel="100000" fill="hold" nodeType="withEffect">
                                      <p:stCondLst>
                                        <p:cond delay="50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par>
                                    <p:cTn id="51" presetID="2" presetClass="entr" presetSubtype="4" decel="100000" fill="hold" grpId="0" nodeType="withEffect">
                                      <p:stCondLst>
                                        <p:cond delay="500"/>
                                      </p:stCondLst>
                                      <p:childTnLst>
                                        <p:set>
                                          <p:cBhvr>
                                            <p:cTn id="52" dur="1" fill="hold">
                                              <p:stCondLst>
                                                <p:cond delay="0"/>
                                              </p:stCondLst>
                                            </p:cTn>
                                            <p:tgtEl>
                                              <p:spTgt spid="35">
                                                <p:txEl>
                                                  <p:pRg st="0" end="0"/>
                                                </p:txEl>
                                              </p:spTgt>
                                            </p:tgtEl>
                                            <p:attrNameLst>
                                              <p:attrName>style.visibility</p:attrName>
                                            </p:attrNameLst>
                                          </p:cBhvr>
                                          <p:to>
                                            <p:strVal val="visible"/>
                                          </p:to>
                                        </p:set>
                                        <p:anim calcmode="lin" valueType="num">
                                          <p:cBhvr additive="base">
                                            <p:cTn id="53"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5">
                                                <p:txEl>
                                                  <p:pRg st="0" end="0"/>
                                                </p:txEl>
                                              </p:spTgt>
                                            </p:tgtEl>
                                            <p:attrNameLst>
                                              <p:attrName>ppt_y</p:attrName>
                                            </p:attrNameLst>
                                          </p:cBhvr>
                                          <p:tavLst>
                                            <p:tav tm="0">
                                              <p:val>
                                                <p:strVal val="1+#ppt_h/2"/>
                                              </p:val>
                                            </p:tav>
                                            <p:tav tm="100000">
                                              <p:val>
                                                <p:strVal val="#ppt_y"/>
                                              </p:val>
                                            </p:tav>
                                          </p:tavLst>
                                        </p:anim>
                                      </p:childTnLst>
                                    </p:cTn>
                                  </p:par>
                                  <p:par>
                                    <p:cTn id="55" presetID="23" presetClass="entr" presetSubtype="16" fill="hold" grpId="0" nodeType="withEffect">
                                      <p:stCondLst>
                                        <p:cond delay="500"/>
                                      </p:stCondLst>
                                      <p:childTnLst>
                                        <p:set>
                                          <p:cBhvr>
                                            <p:cTn id="56" dur="1" fill="hold">
                                              <p:stCondLst>
                                                <p:cond delay="0"/>
                                              </p:stCondLst>
                                            </p:cTn>
                                            <p:tgtEl>
                                              <p:spTgt spid="31"/>
                                            </p:tgtEl>
                                            <p:attrNameLst>
                                              <p:attrName>style.visibility</p:attrName>
                                            </p:attrNameLst>
                                          </p:cBhvr>
                                          <p:to>
                                            <p:strVal val="visible"/>
                                          </p:to>
                                        </p:set>
                                        <p:anim calcmode="lin" valueType="num">
                                          <p:cBhvr>
                                            <p:cTn id="57" dur="250" fill="hold"/>
                                            <p:tgtEl>
                                              <p:spTgt spid="31"/>
                                            </p:tgtEl>
                                            <p:attrNameLst>
                                              <p:attrName>ppt_w</p:attrName>
                                            </p:attrNameLst>
                                          </p:cBhvr>
                                          <p:tavLst>
                                            <p:tav tm="0">
                                              <p:val>
                                                <p:fltVal val="0"/>
                                              </p:val>
                                            </p:tav>
                                            <p:tav tm="100000">
                                              <p:val>
                                                <p:strVal val="#ppt_w"/>
                                              </p:val>
                                            </p:tav>
                                          </p:tavLst>
                                        </p:anim>
                                        <p:anim calcmode="lin" valueType="num">
                                          <p:cBhvr>
                                            <p:cTn id="58" dur="250" fill="hold"/>
                                            <p:tgtEl>
                                              <p:spTgt spid="31"/>
                                            </p:tgtEl>
                                            <p:attrNameLst>
                                              <p:attrName>ppt_h</p:attrName>
                                            </p:attrNameLst>
                                          </p:cBhvr>
                                          <p:tavLst>
                                            <p:tav tm="0">
                                              <p:val>
                                                <p:fltVal val="0"/>
                                              </p:val>
                                            </p:tav>
                                            <p:tav tm="100000">
                                              <p:val>
                                                <p:strVal val="#ppt_h"/>
                                              </p:val>
                                            </p:tav>
                                          </p:tavLst>
                                        </p:anim>
                                      </p:childTnLst>
                                    </p:cTn>
                                  </p:par>
                                  <p:par>
                                    <p:cTn id="59" presetID="6" presetClass="emph" presetSubtype="0" fill="hold" grpId="1" nodeType="withEffect" p14:presetBounceEnd="99000">
                                      <p:stCondLst>
                                        <p:cond delay="500"/>
                                      </p:stCondLst>
                                      <p:childTnLst>
                                        <p:animScale p14:bounceEnd="99000">
                                          <p:cBhvr>
                                            <p:cTn id="60" dur="1000" fill="hold"/>
                                            <p:tgtEl>
                                              <p:spTgt spid="31"/>
                                            </p:tgtEl>
                                          </p:cBhvr>
                                          <p:by x="110000" y="110000"/>
                                        </p:animScale>
                                      </p:childTnLst>
                                    </p:cTn>
                                  </p:par>
                                  <p:par>
                                    <p:cTn id="61" presetID="6" presetClass="emph" presetSubtype="0" fill="hold" grpId="2" nodeType="withEffect">
                                      <p:stCondLst>
                                        <p:cond delay="500"/>
                                      </p:stCondLst>
                                      <p:childTnLst>
                                        <p:animScale>
                                          <p:cBhvr>
                                            <p:cTn id="62" dur="250" fill="hold"/>
                                            <p:tgtEl>
                                              <p:spTgt spid="31"/>
                                            </p:tgtEl>
                                          </p:cBhvr>
                                          <p:by x="91000" y="91000"/>
                                        </p:animScale>
                                      </p:childTnLst>
                                    </p:cTn>
                                  </p:par>
                                  <p:par>
                                    <p:cTn id="63" presetID="2" presetClass="entr" presetSubtype="4" decel="100000" fill="hold" grpId="0" nodeType="withEffect">
                                      <p:stCondLst>
                                        <p:cond delay="750"/>
                                      </p:stCondLst>
                                      <p:childTnLst>
                                        <p:set>
                                          <p:cBhvr>
                                            <p:cTn id="64" dur="1" fill="hold">
                                              <p:stCondLst>
                                                <p:cond delay="0"/>
                                              </p:stCondLst>
                                            </p:cTn>
                                            <p:tgtEl>
                                              <p:spTgt spid="36">
                                                <p:txEl>
                                                  <p:pRg st="0" end="0"/>
                                                </p:txEl>
                                              </p:spTgt>
                                            </p:tgtEl>
                                            <p:attrNameLst>
                                              <p:attrName>style.visibility</p:attrName>
                                            </p:attrNameLst>
                                          </p:cBhvr>
                                          <p:to>
                                            <p:strVal val="visible"/>
                                          </p:to>
                                        </p:set>
                                        <p:anim calcmode="lin" valueType="num">
                                          <p:cBhvr additive="base">
                                            <p:cTn id="65"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6">
                                                <p:txEl>
                                                  <p:pRg st="0" end="0"/>
                                                </p:txEl>
                                              </p:spTgt>
                                            </p:tgtEl>
                                            <p:attrNameLst>
                                              <p:attrName>ppt_y</p:attrName>
                                            </p:attrNameLst>
                                          </p:cBhvr>
                                          <p:tavLst>
                                            <p:tav tm="0">
                                              <p:val>
                                                <p:strVal val="1+#ppt_h/2"/>
                                              </p:val>
                                            </p:tav>
                                            <p:tav tm="100000">
                                              <p:val>
                                                <p:strVal val="#ppt_y"/>
                                              </p:val>
                                            </p:tav>
                                          </p:tavLst>
                                        </p:anim>
                                      </p:childTnLst>
                                    </p:cTn>
                                  </p:par>
                                  <p:par>
                                    <p:cTn id="67" presetID="2" presetClass="entr" presetSubtype="4" decel="100000" fill="hold" nodeType="withEffect">
                                      <p:stCondLst>
                                        <p:cond delay="750"/>
                                      </p:stCondLst>
                                      <p:childTnLst>
                                        <p:set>
                                          <p:cBhvr>
                                            <p:cTn id="68" dur="1" fill="hold">
                                              <p:stCondLst>
                                                <p:cond delay="0"/>
                                              </p:stCondLst>
                                            </p:cTn>
                                            <p:tgtEl>
                                              <p:spTgt spid="18"/>
                                            </p:tgtEl>
                                            <p:attrNameLst>
                                              <p:attrName>style.visibility</p:attrName>
                                            </p:attrNameLst>
                                          </p:cBhvr>
                                          <p:to>
                                            <p:strVal val="visible"/>
                                          </p:to>
                                        </p:set>
                                        <p:anim calcmode="lin" valueType="num">
                                          <p:cBhvr additive="base">
                                            <p:cTn id="69" dur="500" fill="hold"/>
                                            <p:tgtEl>
                                              <p:spTgt spid="18"/>
                                            </p:tgtEl>
                                            <p:attrNameLst>
                                              <p:attrName>ppt_x</p:attrName>
                                            </p:attrNameLst>
                                          </p:cBhvr>
                                          <p:tavLst>
                                            <p:tav tm="0">
                                              <p:val>
                                                <p:strVal val="#ppt_x"/>
                                              </p:val>
                                            </p:tav>
                                            <p:tav tm="100000">
                                              <p:val>
                                                <p:strVal val="#ppt_x"/>
                                              </p:val>
                                            </p:tav>
                                          </p:tavLst>
                                        </p:anim>
                                        <p:anim calcmode="lin" valueType="num">
                                          <p:cBhvr additive="base">
                                            <p:cTn id="70" dur="500" fill="hold"/>
                                            <p:tgtEl>
                                              <p:spTgt spid="18"/>
                                            </p:tgtEl>
                                            <p:attrNameLst>
                                              <p:attrName>ppt_y</p:attrName>
                                            </p:attrNameLst>
                                          </p:cBhvr>
                                          <p:tavLst>
                                            <p:tav tm="0">
                                              <p:val>
                                                <p:strVal val="1+#ppt_h/2"/>
                                              </p:val>
                                            </p:tav>
                                            <p:tav tm="100000">
                                              <p:val>
                                                <p:strVal val="#ppt_y"/>
                                              </p:val>
                                            </p:tav>
                                          </p:tavLst>
                                        </p:anim>
                                      </p:childTnLst>
                                    </p:cTn>
                                  </p:par>
                                  <p:par>
                                    <p:cTn id="71" presetID="23" presetClass="entr" presetSubtype="16" fill="hold" grpId="0" nodeType="withEffect">
                                      <p:stCondLst>
                                        <p:cond delay="750"/>
                                      </p:stCondLst>
                                      <p:childTnLst>
                                        <p:set>
                                          <p:cBhvr>
                                            <p:cTn id="72" dur="1" fill="hold">
                                              <p:stCondLst>
                                                <p:cond delay="0"/>
                                              </p:stCondLst>
                                            </p:cTn>
                                            <p:tgtEl>
                                              <p:spTgt spid="32"/>
                                            </p:tgtEl>
                                            <p:attrNameLst>
                                              <p:attrName>style.visibility</p:attrName>
                                            </p:attrNameLst>
                                          </p:cBhvr>
                                          <p:to>
                                            <p:strVal val="visible"/>
                                          </p:to>
                                        </p:set>
                                        <p:anim calcmode="lin" valueType="num">
                                          <p:cBhvr>
                                            <p:cTn id="73" dur="250" fill="hold"/>
                                            <p:tgtEl>
                                              <p:spTgt spid="32"/>
                                            </p:tgtEl>
                                            <p:attrNameLst>
                                              <p:attrName>ppt_w</p:attrName>
                                            </p:attrNameLst>
                                          </p:cBhvr>
                                          <p:tavLst>
                                            <p:tav tm="0">
                                              <p:val>
                                                <p:fltVal val="0"/>
                                              </p:val>
                                            </p:tav>
                                            <p:tav tm="100000">
                                              <p:val>
                                                <p:strVal val="#ppt_w"/>
                                              </p:val>
                                            </p:tav>
                                          </p:tavLst>
                                        </p:anim>
                                        <p:anim calcmode="lin" valueType="num">
                                          <p:cBhvr>
                                            <p:cTn id="74" dur="250" fill="hold"/>
                                            <p:tgtEl>
                                              <p:spTgt spid="32"/>
                                            </p:tgtEl>
                                            <p:attrNameLst>
                                              <p:attrName>ppt_h</p:attrName>
                                            </p:attrNameLst>
                                          </p:cBhvr>
                                          <p:tavLst>
                                            <p:tav tm="0">
                                              <p:val>
                                                <p:fltVal val="0"/>
                                              </p:val>
                                            </p:tav>
                                            <p:tav tm="100000">
                                              <p:val>
                                                <p:strVal val="#ppt_h"/>
                                              </p:val>
                                            </p:tav>
                                          </p:tavLst>
                                        </p:anim>
                                      </p:childTnLst>
                                    </p:cTn>
                                  </p:par>
                                  <p:par>
                                    <p:cTn id="75" presetID="6" presetClass="emph" presetSubtype="0" fill="hold" grpId="1" nodeType="withEffect" p14:presetBounceEnd="99000">
                                      <p:stCondLst>
                                        <p:cond delay="750"/>
                                      </p:stCondLst>
                                      <p:childTnLst>
                                        <p:animScale p14:bounceEnd="99000">
                                          <p:cBhvr>
                                            <p:cTn id="76" dur="1000" fill="hold"/>
                                            <p:tgtEl>
                                              <p:spTgt spid="32"/>
                                            </p:tgtEl>
                                          </p:cBhvr>
                                          <p:by x="110000" y="110000"/>
                                        </p:animScale>
                                      </p:childTnLst>
                                    </p:cTn>
                                  </p:par>
                                  <p:par>
                                    <p:cTn id="77" presetID="6" presetClass="emph" presetSubtype="0" fill="hold" grpId="2" nodeType="withEffect">
                                      <p:stCondLst>
                                        <p:cond delay="750"/>
                                      </p:stCondLst>
                                      <p:childTnLst>
                                        <p:animScale>
                                          <p:cBhvr>
                                            <p:cTn id="78" dur="250" fill="hold"/>
                                            <p:tgtEl>
                                              <p:spTgt spid="32"/>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4" grpId="0" animBg="1"/>
          <p:bldP spid="33" grpId="0" build="p">
            <p:tmplLst>
              <p:tmpl lvl="1">
                <p:tnLst>
                  <p:par>
                    <p:cTn presetID="2" presetClass="entr" presetSubtype="4" decel="10000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29" grpId="0"/>
          <p:bldP spid="29" grpId="1"/>
          <p:bldP spid="29" grpId="2"/>
          <p:bldP spid="30" grpId="0"/>
          <p:bldP spid="30" grpId="1"/>
          <p:bldP spid="30" grpId="2"/>
          <p:bldP spid="31" grpId="0"/>
          <p:bldP spid="31" grpId="1"/>
          <p:bldP spid="31" grpId="2"/>
          <p:bldP spid="32" grpId="0"/>
          <p:bldP spid="32" grpId="1"/>
          <p:bldP spid="32" grpId="2"/>
          <p:bldP spid="34" grpId="0" build="p">
            <p:tmplLst>
              <p:tmpl lvl="1">
                <p:tnLst>
                  <p:par>
                    <p:cTn presetID="2" presetClass="entr" presetSubtype="4" decel="100000" fill="hold" nodeType="withEffect">
                      <p:stCondLst>
                        <p:cond delay="25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ppt_x"/>
                              </p:val>
                            </p:tav>
                            <p:tav tm="100000">
                              <p:val>
                                <p:strVal val="#ppt_x"/>
                              </p:val>
                            </p:tav>
                          </p:tavLst>
                        </p:anim>
                        <p:anim calcmode="lin" valueType="num">
                          <p:cBhvr additive="base">
                            <p:cTn dur="500" fill="hold"/>
                            <p:tgtEl>
                              <p:spTgt spid="34"/>
                            </p:tgtEl>
                            <p:attrNameLst>
                              <p:attrName>ppt_y</p:attrName>
                            </p:attrNameLst>
                          </p:cBhvr>
                          <p:tavLst>
                            <p:tav tm="0">
                              <p:val>
                                <p:strVal val="1+#ppt_h/2"/>
                              </p:val>
                            </p:tav>
                            <p:tav tm="100000">
                              <p:val>
                                <p:strVal val="#ppt_y"/>
                              </p:val>
                            </p:tav>
                          </p:tavLst>
                        </p:anim>
                      </p:childTnLst>
                    </p:cTn>
                  </p:par>
                </p:tnLst>
              </p:tmpl>
            </p:tmplLst>
          </p:bldP>
          <p:bldP spid="35" grpId="0" build="p">
            <p:tmplLst>
              <p:tmpl lvl="1">
                <p:tnLst>
                  <p:par>
                    <p:cTn presetID="2" presetClass="entr" presetSubtype="4" decel="100000" fill="hold" nodeType="withEffect">
                      <p:stCondLst>
                        <p:cond delay="50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ppt_x"/>
                              </p:val>
                            </p:tav>
                            <p:tav tm="100000">
                              <p:val>
                                <p:strVal val="#ppt_x"/>
                              </p:val>
                            </p:tav>
                          </p:tavLst>
                        </p:anim>
                        <p:anim calcmode="lin" valueType="num">
                          <p:cBhvr additive="base">
                            <p:cTn dur="500" fill="hold"/>
                            <p:tgtEl>
                              <p:spTgt spid="35"/>
                            </p:tgtEl>
                            <p:attrNameLst>
                              <p:attrName>ppt_y</p:attrName>
                            </p:attrNameLst>
                          </p:cBhvr>
                          <p:tavLst>
                            <p:tav tm="0">
                              <p:val>
                                <p:strVal val="1+#ppt_h/2"/>
                              </p:val>
                            </p:tav>
                            <p:tav tm="100000">
                              <p:val>
                                <p:strVal val="#ppt_y"/>
                              </p:val>
                            </p:tav>
                          </p:tavLst>
                        </p:anim>
                      </p:childTnLst>
                    </p:cTn>
                  </p:par>
                </p:tnLst>
              </p:tmpl>
            </p:tmplLst>
          </p:bldP>
          <p:bldP spid="36" grpId="0" build="p">
            <p:tmplLst>
              <p:tmpl lvl="1">
                <p:tnLst>
                  <p:par>
                    <p:cTn presetID="2" presetClass="entr" presetSubtype="4" decel="100000" fill="hold" nodeType="withEffect">
                      <p:stCondLst>
                        <p:cond delay="75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ppt_x"/>
                              </p:val>
                            </p:tav>
                            <p:tav tm="100000">
                              <p:val>
                                <p:strVal val="#ppt_x"/>
                              </p:val>
                            </p:tav>
                          </p:tavLst>
                        </p:anim>
                        <p:anim calcmode="lin" valueType="num">
                          <p:cBhvr additive="base">
                            <p:cTn dur="500" fill="hold"/>
                            <p:tgtEl>
                              <p:spTgt spid="36"/>
                            </p:tgtEl>
                            <p:attrNameLst>
                              <p:attrName>ppt_y</p:attrName>
                            </p:attrNameLst>
                          </p:cBhvr>
                          <p:tavLst>
                            <p:tav tm="0">
                              <p:val>
                                <p:strVal val="1+#ppt_h/2"/>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64" presetClass="path" presetSubtype="0" decel="100000" fill="hold" grpId="1" nodeType="withEffect">
                                      <p:stCondLst>
                                        <p:cond delay="0"/>
                                      </p:stCondLst>
                                      <p:childTnLst>
                                        <p:animMotion origin="layout" path="M -2.29167E-6 0.06991 L -2.29167E-6 -3.7037E-6 " pathEditMode="relative" rAng="0" ptsTypes="AA">
                                          <p:cBhvr>
                                            <p:cTn id="9" dur="500" fill="hold"/>
                                            <p:tgtEl>
                                              <p:spTgt spid="27"/>
                                            </p:tgtEl>
                                            <p:attrNameLst>
                                              <p:attrName>ppt_x</p:attrName>
                                              <p:attrName>ppt_y</p:attrName>
                                            </p:attrNameLst>
                                          </p:cBhvr>
                                          <p:rCtr x="0" y="-3495"/>
                                        </p:animMotion>
                                      </p:childTnLst>
                                    </p:cTn>
                                  </p:par>
                                </p:childTnLst>
                              </p:cTn>
                            </p:par>
                            <p:par>
                              <p:cTn id="10" fill="hold">
                                <p:stCondLst>
                                  <p:cond delay="500"/>
                                </p:stCondLst>
                                <p:childTnLst>
                                  <p:par>
                                    <p:cTn id="11" presetID="2" presetClass="entr" presetSubtype="4" decel="10000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decel="10000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decel="100000" fill="hold" grpId="0" nodeType="withEffect">
                                      <p:stCondLst>
                                        <p:cond delay="0"/>
                                      </p:stCondLst>
                                      <p:childTnLst>
                                        <p:set>
                                          <p:cBhvr>
                                            <p:cTn id="20" dur="1" fill="hold">
                                              <p:stCondLst>
                                                <p:cond delay="0"/>
                                              </p:stCondLst>
                                            </p:cTn>
                                            <p:tgtEl>
                                              <p:spTgt spid="33">
                                                <p:txEl>
                                                  <p:pRg st="0" end="0"/>
                                                </p:txEl>
                                              </p:spTgt>
                                            </p:tgtEl>
                                            <p:attrNameLst>
                                              <p:attrName>style.visibility</p:attrName>
                                            </p:attrNameLst>
                                          </p:cBhvr>
                                          <p:to>
                                            <p:strVal val="visible"/>
                                          </p:to>
                                        </p:set>
                                        <p:anim calcmode="lin" valueType="num">
                                          <p:cBhvr additive="base">
                                            <p:cTn id="21"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3">
                                                <p:txEl>
                                                  <p:pRg st="0" end="0"/>
                                                </p:txEl>
                                              </p:spTgt>
                                            </p:tgtEl>
                                            <p:attrNameLst>
                                              <p:attrName>ppt_y</p:attrName>
                                            </p:attrNameLst>
                                          </p:cBhvr>
                                          <p:tavLst>
                                            <p:tav tm="0">
                                              <p:val>
                                                <p:strVal val="1+#ppt_h/2"/>
                                              </p:val>
                                            </p:tav>
                                            <p:tav tm="100000">
                                              <p:val>
                                                <p:strVal val="#ppt_y"/>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250" fill="hold"/>
                                            <p:tgtEl>
                                              <p:spTgt spid="29"/>
                                            </p:tgtEl>
                                            <p:attrNameLst>
                                              <p:attrName>ppt_w</p:attrName>
                                            </p:attrNameLst>
                                          </p:cBhvr>
                                          <p:tavLst>
                                            <p:tav tm="0">
                                              <p:val>
                                                <p:fltVal val="0"/>
                                              </p:val>
                                            </p:tav>
                                            <p:tav tm="100000">
                                              <p:val>
                                                <p:strVal val="#ppt_w"/>
                                              </p:val>
                                            </p:tav>
                                          </p:tavLst>
                                        </p:anim>
                                        <p:anim calcmode="lin" valueType="num">
                                          <p:cBhvr>
                                            <p:cTn id="26" dur="250" fill="hold"/>
                                            <p:tgtEl>
                                              <p:spTgt spid="29"/>
                                            </p:tgtEl>
                                            <p:attrNameLst>
                                              <p:attrName>ppt_h</p:attrName>
                                            </p:attrNameLst>
                                          </p:cBhvr>
                                          <p:tavLst>
                                            <p:tav tm="0">
                                              <p:val>
                                                <p:fltVal val="0"/>
                                              </p:val>
                                            </p:tav>
                                            <p:tav tm="100000">
                                              <p:val>
                                                <p:strVal val="#ppt_h"/>
                                              </p:val>
                                            </p:tav>
                                          </p:tavLst>
                                        </p:anim>
                                      </p:childTnLst>
                                    </p:cTn>
                                  </p:par>
                                  <p:par>
                                    <p:cTn id="27" presetID="6" presetClass="emph" presetSubtype="0" fill="hold" grpId="1" nodeType="withEffect">
                                      <p:stCondLst>
                                        <p:cond delay="0"/>
                                      </p:stCondLst>
                                      <p:childTnLst>
                                        <p:animScale>
                                          <p:cBhvr>
                                            <p:cTn id="28" dur="1000" fill="hold"/>
                                            <p:tgtEl>
                                              <p:spTgt spid="29"/>
                                            </p:tgtEl>
                                          </p:cBhvr>
                                          <p:by x="110000" y="110000"/>
                                        </p:animScale>
                                      </p:childTnLst>
                                    </p:cTn>
                                  </p:par>
                                  <p:par>
                                    <p:cTn id="29" presetID="6" presetClass="emph" presetSubtype="0" fill="hold" grpId="2" nodeType="withEffect">
                                      <p:stCondLst>
                                        <p:cond delay="0"/>
                                      </p:stCondLst>
                                      <p:childTnLst>
                                        <p:animScale>
                                          <p:cBhvr>
                                            <p:cTn id="30" dur="250" fill="hold"/>
                                            <p:tgtEl>
                                              <p:spTgt spid="29"/>
                                            </p:tgtEl>
                                          </p:cBhvr>
                                          <p:by x="91000" y="91000"/>
                                        </p:animScale>
                                      </p:childTnLst>
                                    </p:cTn>
                                  </p:par>
                                  <p:par>
                                    <p:cTn id="31" presetID="2" presetClass="entr" presetSubtype="4" decel="100000" fill="hold" nodeType="withEffect">
                                      <p:stCondLst>
                                        <p:cond delay="25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decel="100000" fill="hold" grpId="0" nodeType="withEffect">
                                      <p:stCondLst>
                                        <p:cond delay="250"/>
                                      </p:stCondLst>
                                      <p:childTnLst>
                                        <p:set>
                                          <p:cBhvr>
                                            <p:cTn id="36" dur="1" fill="hold">
                                              <p:stCondLst>
                                                <p:cond delay="0"/>
                                              </p:stCondLst>
                                            </p:cTn>
                                            <p:tgtEl>
                                              <p:spTgt spid="34">
                                                <p:txEl>
                                                  <p:pRg st="0" end="0"/>
                                                </p:txEl>
                                              </p:spTgt>
                                            </p:tgtEl>
                                            <p:attrNameLst>
                                              <p:attrName>style.visibility</p:attrName>
                                            </p:attrNameLst>
                                          </p:cBhvr>
                                          <p:to>
                                            <p:strVal val="visible"/>
                                          </p:to>
                                        </p:set>
                                        <p:anim calcmode="lin" valueType="num">
                                          <p:cBhvr additive="base">
                                            <p:cTn id="37"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4">
                                                <p:txEl>
                                                  <p:pRg st="0" end="0"/>
                                                </p:txEl>
                                              </p:spTgt>
                                            </p:tgtEl>
                                            <p:attrNameLst>
                                              <p:attrName>ppt_y</p:attrName>
                                            </p:attrNameLst>
                                          </p:cBhvr>
                                          <p:tavLst>
                                            <p:tav tm="0">
                                              <p:val>
                                                <p:strVal val="1+#ppt_h/2"/>
                                              </p:val>
                                            </p:tav>
                                            <p:tav tm="100000">
                                              <p:val>
                                                <p:strVal val="#ppt_y"/>
                                              </p:val>
                                            </p:tav>
                                          </p:tavLst>
                                        </p:anim>
                                      </p:childTnLst>
                                    </p:cTn>
                                  </p:par>
                                  <p:par>
                                    <p:cTn id="39" presetID="23" presetClass="entr" presetSubtype="16" fill="hold" grpId="0" nodeType="withEffect">
                                      <p:stCondLst>
                                        <p:cond delay="250"/>
                                      </p:stCondLst>
                                      <p:childTnLst>
                                        <p:set>
                                          <p:cBhvr>
                                            <p:cTn id="40" dur="1" fill="hold">
                                              <p:stCondLst>
                                                <p:cond delay="0"/>
                                              </p:stCondLst>
                                            </p:cTn>
                                            <p:tgtEl>
                                              <p:spTgt spid="30"/>
                                            </p:tgtEl>
                                            <p:attrNameLst>
                                              <p:attrName>style.visibility</p:attrName>
                                            </p:attrNameLst>
                                          </p:cBhvr>
                                          <p:to>
                                            <p:strVal val="visible"/>
                                          </p:to>
                                        </p:set>
                                        <p:anim calcmode="lin" valueType="num">
                                          <p:cBhvr>
                                            <p:cTn id="41" dur="250" fill="hold"/>
                                            <p:tgtEl>
                                              <p:spTgt spid="30"/>
                                            </p:tgtEl>
                                            <p:attrNameLst>
                                              <p:attrName>ppt_w</p:attrName>
                                            </p:attrNameLst>
                                          </p:cBhvr>
                                          <p:tavLst>
                                            <p:tav tm="0">
                                              <p:val>
                                                <p:fltVal val="0"/>
                                              </p:val>
                                            </p:tav>
                                            <p:tav tm="100000">
                                              <p:val>
                                                <p:strVal val="#ppt_w"/>
                                              </p:val>
                                            </p:tav>
                                          </p:tavLst>
                                        </p:anim>
                                        <p:anim calcmode="lin" valueType="num">
                                          <p:cBhvr>
                                            <p:cTn id="42" dur="250" fill="hold"/>
                                            <p:tgtEl>
                                              <p:spTgt spid="30"/>
                                            </p:tgtEl>
                                            <p:attrNameLst>
                                              <p:attrName>ppt_h</p:attrName>
                                            </p:attrNameLst>
                                          </p:cBhvr>
                                          <p:tavLst>
                                            <p:tav tm="0">
                                              <p:val>
                                                <p:fltVal val="0"/>
                                              </p:val>
                                            </p:tav>
                                            <p:tav tm="100000">
                                              <p:val>
                                                <p:strVal val="#ppt_h"/>
                                              </p:val>
                                            </p:tav>
                                          </p:tavLst>
                                        </p:anim>
                                      </p:childTnLst>
                                    </p:cTn>
                                  </p:par>
                                  <p:par>
                                    <p:cTn id="43" presetID="6" presetClass="emph" presetSubtype="0" fill="hold" grpId="1" nodeType="withEffect">
                                      <p:stCondLst>
                                        <p:cond delay="250"/>
                                      </p:stCondLst>
                                      <p:childTnLst>
                                        <p:animScale>
                                          <p:cBhvr>
                                            <p:cTn id="44" dur="1000" fill="hold"/>
                                            <p:tgtEl>
                                              <p:spTgt spid="30"/>
                                            </p:tgtEl>
                                          </p:cBhvr>
                                          <p:by x="110000" y="110000"/>
                                        </p:animScale>
                                      </p:childTnLst>
                                    </p:cTn>
                                  </p:par>
                                  <p:par>
                                    <p:cTn id="45" presetID="6" presetClass="emph" presetSubtype="0" fill="hold" grpId="2" nodeType="withEffect">
                                      <p:stCondLst>
                                        <p:cond delay="250"/>
                                      </p:stCondLst>
                                      <p:childTnLst>
                                        <p:animScale>
                                          <p:cBhvr>
                                            <p:cTn id="46" dur="250" fill="hold"/>
                                            <p:tgtEl>
                                              <p:spTgt spid="30"/>
                                            </p:tgtEl>
                                          </p:cBhvr>
                                          <p:by x="91000" y="91000"/>
                                        </p:animScale>
                                      </p:childTnLst>
                                    </p:cTn>
                                  </p:par>
                                  <p:par>
                                    <p:cTn id="47" presetID="2" presetClass="entr" presetSubtype="4" decel="100000" fill="hold" nodeType="withEffect">
                                      <p:stCondLst>
                                        <p:cond delay="50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par>
                                    <p:cTn id="51" presetID="2" presetClass="entr" presetSubtype="4" decel="100000" fill="hold" grpId="0" nodeType="withEffect">
                                      <p:stCondLst>
                                        <p:cond delay="500"/>
                                      </p:stCondLst>
                                      <p:childTnLst>
                                        <p:set>
                                          <p:cBhvr>
                                            <p:cTn id="52" dur="1" fill="hold">
                                              <p:stCondLst>
                                                <p:cond delay="0"/>
                                              </p:stCondLst>
                                            </p:cTn>
                                            <p:tgtEl>
                                              <p:spTgt spid="35">
                                                <p:txEl>
                                                  <p:pRg st="0" end="0"/>
                                                </p:txEl>
                                              </p:spTgt>
                                            </p:tgtEl>
                                            <p:attrNameLst>
                                              <p:attrName>style.visibility</p:attrName>
                                            </p:attrNameLst>
                                          </p:cBhvr>
                                          <p:to>
                                            <p:strVal val="visible"/>
                                          </p:to>
                                        </p:set>
                                        <p:anim calcmode="lin" valueType="num">
                                          <p:cBhvr additive="base">
                                            <p:cTn id="53"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5">
                                                <p:txEl>
                                                  <p:pRg st="0" end="0"/>
                                                </p:txEl>
                                              </p:spTgt>
                                            </p:tgtEl>
                                            <p:attrNameLst>
                                              <p:attrName>ppt_y</p:attrName>
                                            </p:attrNameLst>
                                          </p:cBhvr>
                                          <p:tavLst>
                                            <p:tav tm="0">
                                              <p:val>
                                                <p:strVal val="1+#ppt_h/2"/>
                                              </p:val>
                                            </p:tav>
                                            <p:tav tm="100000">
                                              <p:val>
                                                <p:strVal val="#ppt_y"/>
                                              </p:val>
                                            </p:tav>
                                          </p:tavLst>
                                        </p:anim>
                                      </p:childTnLst>
                                    </p:cTn>
                                  </p:par>
                                  <p:par>
                                    <p:cTn id="55" presetID="23" presetClass="entr" presetSubtype="16" fill="hold" grpId="0" nodeType="withEffect">
                                      <p:stCondLst>
                                        <p:cond delay="500"/>
                                      </p:stCondLst>
                                      <p:childTnLst>
                                        <p:set>
                                          <p:cBhvr>
                                            <p:cTn id="56" dur="1" fill="hold">
                                              <p:stCondLst>
                                                <p:cond delay="0"/>
                                              </p:stCondLst>
                                            </p:cTn>
                                            <p:tgtEl>
                                              <p:spTgt spid="31"/>
                                            </p:tgtEl>
                                            <p:attrNameLst>
                                              <p:attrName>style.visibility</p:attrName>
                                            </p:attrNameLst>
                                          </p:cBhvr>
                                          <p:to>
                                            <p:strVal val="visible"/>
                                          </p:to>
                                        </p:set>
                                        <p:anim calcmode="lin" valueType="num">
                                          <p:cBhvr>
                                            <p:cTn id="57" dur="250" fill="hold"/>
                                            <p:tgtEl>
                                              <p:spTgt spid="31"/>
                                            </p:tgtEl>
                                            <p:attrNameLst>
                                              <p:attrName>ppt_w</p:attrName>
                                            </p:attrNameLst>
                                          </p:cBhvr>
                                          <p:tavLst>
                                            <p:tav tm="0">
                                              <p:val>
                                                <p:fltVal val="0"/>
                                              </p:val>
                                            </p:tav>
                                            <p:tav tm="100000">
                                              <p:val>
                                                <p:strVal val="#ppt_w"/>
                                              </p:val>
                                            </p:tav>
                                          </p:tavLst>
                                        </p:anim>
                                        <p:anim calcmode="lin" valueType="num">
                                          <p:cBhvr>
                                            <p:cTn id="58" dur="250" fill="hold"/>
                                            <p:tgtEl>
                                              <p:spTgt spid="31"/>
                                            </p:tgtEl>
                                            <p:attrNameLst>
                                              <p:attrName>ppt_h</p:attrName>
                                            </p:attrNameLst>
                                          </p:cBhvr>
                                          <p:tavLst>
                                            <p:tav tm="0">
                                              <p:val>
                                                <p:fltVal val="0"/>
                                              </p:val>
                                            </p:tav>
                                            <p:tav tm="100000">
                                              <p:val>
                                                <p:strVal val="#ppt_h"/>
                                              </p:val>
                                            </p:tav>
                                          </p:tavLst>
                                        </p:anim>
                                      </p:childTnLst>
                                    </p:cTn>
                                  </p:par>
                                  <p:par>
                                    <p:cTn id="59" presetID="6" presetClass="emph" presetSubtype="0" fill="hold" grpId="1" nodeType="withEffect">
                                      <p:stCondLst>
                                        <p:cond delay="500"/>
                                      </p:stCondLst>
                                      <p:childTnLst>
                                        <p:animScale>
                                          <p:cBhvr>
                                            <p:cTn id="60" dur="1000" fill="hold"/>
                                            <p:tgtEl>
                                              <p:spTgt spid="31"/>
                                            </p:tgtEl>
                                          </p:cBhvr>
                                          <p:by x="110000" y="110000"/>
                                        </p:animScale>
                                      </p:childTnLst>
                                    </p:cTn>
                                  </p:par>
                                  <p:par>
                                    <p:cTn id="61" presetID="6" presetClass="emph" presetSubtype="0" fill="hold" grpId="2" nodeType="withEffect">
                                      <p:stCondLst>
                                        <p:cond delay="500"/>
                                      </p:stCondLst>
                                      <p:childTnLst>
                                        <p:animScale>
                                          <p:cBhvr>
                                            <p:cTn id="62" dur="250" fill="hold"/>
                                            <p:tgtEl>
                                              <p:spTgt spid="31"/>
                                            </p:tgtEl>
                                          </p:cBhvr>
                                          <p:by x="91000" y="91000"/>
                                        </p:animScale>
                                      </p:childTnLst>
                                    </p:cTn>
                                  </p:par>
                                  <p:par>
                                    <p:cTn id="63" presetID="2" presetClass="entr" presetSubtype="4" decel="100000" fill="hold" grpId="0" nodeType="withEffect">
                                      <p:stCondLst>
                                        <p:cond delay="750"/>
                                      </p:stCondLst>
                                      <p:childTnLst>
                                        <p:set>
                                          <p:cBhvr>
                                            <p:cTn id="64" dur="1" fill="hold">
                                              <p:stCondLst>
                                                <p:cond delay="0"/>
                                              </p:stCondLst>
                                            </p:cTn>
                                            <p:tgtEl>
                                              <p:spTgt spid="36">
                                                <p:txEl>
                                                  <p:pRg st="0" end="0"/>
                                                </p:txEl>
                                              </p:spTgt>
                                            </p:tgtEl>
                                            <p:attrNameLst>
                                              <p:attrName>style.visibility</p:attrName>
                                            </p:attrNameLst>
                                          </p:cBhvr>
                                          <p:to>
                                            <p:strVal val="visible"/>
                                          </p:to>
                                        </p:set>
                                        <p:anim calcmode="lin" valueType="num">
                                          <p:cBhvr additive="base">
                                            <p:cTn id="65"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6">
                                                <p:txEl>
                                                  <p:pRg st="0" end="0"/>
                                                </p:txEl>
                                              </p:spTgt>
                                            </p:tgtEl>
                                            <p:attrNameLst>
                                              <p:attrName>ppt_y</p:attrName>
                                            </p:attrNameLst>
                                          </p:cBhvr>
                                          <p:tavLst>
                                            <p:tav tm="0">
                                              <p:val>
                                                <p:strVal val="1+#ppt_h/2"/>
                                              </p:val>
                                            </p:tav>
                                            <p:tav tm="100000">
                                              <p:val>
                                                <p:strVal val="#ppt_y"/>
                                              </p:val>
                                            </p:tav>
                                          </p:tavLst>
                                        </p:anim>
                                      </p:childTnLst>
                                    </p:cTn>
                                  </p:par>
                                  <p:par>
                                    <p:cTn id="67" presetID="2" presetClass="entr" presetSubtype="4" decel="100000" fill="hold" nodeType="withEffect">
                                      <p:stCondLst>
                                        <p:cond delay="750"/>
                                      </p:stCondLst>
                                      <p:childTnLst>
                                        <p:set>
                                          <p:cBhvr>
                                            <p:cTn id="68" dur="1" fill="hold">
                                              <p:stCondLst>
                                                <p:cond delay="0"/>
                                              </p:stCondLst>
                                            </p:cTn>
                                            <p:tgtEl>
                                              <p:spTgt spid="18"/>
                                            </p:tgtEl>
                                            <p:attrNameLst>
                                              <p:attrName>style.visibility</p:attrName>
                                            </p:attrNameLst>
                                          </p:cBhvr>
                                          <p:to>
                                            <p:strVal val="visible"/>
                                          </p:to>
                                        </p:set>
                                        <p:anim calcmode="lin" valueType="num">
                                          <p:cBhvr additive="base">
                                            <p:cTn id="69" dur="500" fill="hold"/>
                                            <p:tgtEl>
                                              <p:spTgt spid="18"/>
                                            </p:tgtEl>
                                            <p:attrNameLst>
                                              <p:attrName>ppt_x</p:attrName>
                                            </p:attrNameLst>
                                          </p:cBhvr>
                                          <p:tavLst>
                                            <p:tav tm="0">
                                              <p:val>
                                                <p:strVal val="#ppt_x"/>
                                              </p:val>
                                            </p:tav>
                                            <p:tav tm="100000">
                                              <p:val>
                                                <p:strVal val="#ppt_x"/>
                                              </p:val>
                                            </p:tav>
                                          </p:tavLst>
                                        </p:anim>
                                        <p:anim calcmode="lin" valueType="num">
                                          <p:cBhvr additive="base">
                                            <p:cTn id="70" dur="500" fill="hold"/>
                                            <p:tgtEl>
                                              <p:spTgt spid="18"/>
                                            </p:tgtEl>
                                            <p:attrNameLst>
                                              <p:attrName>ppt_y</p:attrName>
                                            </p:attrNameLst>
                                          </p:cBhvr>
                                          <p:tavLst>
                                            <p:tav tm="0">
                                              <p:val>
                                                <p:strVal val="1+#ppt_h/2"/>
                                              </p:val>
                                            </p:tav>
                                            <p:tav tm="100000">
                                              <p:val>
                                                <p:strVal val="#ppt_y"/>
                                              </p:val>
                                            </p:tav>
                                          </p:tavLst>
                                        </p:anim>
                                      </p:childTnLst>
                                    </p:cTn>
                                  </p:par>
                                  <p:par>
                                    <p:cTn id="71" presetID="23" presetClass="entr" presetSubtype="16" fill="hold" grpId="0" nodeType="withEffect">
                                      <p:stCondLst>
                                        <p:cond delay="750"/>
                                      </p:stCondLst>
                                      <p:childTnLst>
                                        <p:set>
                                          <p:cBhvr>
                                            <p:cTn id="72" dur="1" fill="hold">
                                              <p:stCondLst>
                                                <p:cond delay="0"/>
                                              </p:stCondLst>
                                            </p:cTn>
                                            <p:tgtEl>
                                              <p:spTgt spid="32"/>
                                            </p:tgtEl>
                                            <p:attrNameLst>
                                              <p:attrName>style.visibility</p:attrName>
                                            </p:attrNameLst>
                                          </p:cBhvr>
                                          <p:to>
                                            <p:strVal val="visible"/>
                                          </p:to>
                                        </p:set>
                                        <p:anim calcmode="lin" valueType="num">
                                          <p:cBhvr>
                                            <p:cTn id="73" dur="250" fill="hold"/>
                                            <p:tgtEl>
                                              <p:spTgt spid="32"/>
                                            </p:tgtEl>
                                            <p:attrNameLst>
                                              <p:attrName>ppt_w</p:attrName>
                                            </p:attrNameLst>
                                          </p:cBhvr>
                                          <p:tavLst>
                                            <p:tav tm="0">
                                              <p:val>
                                                <p:fltVal val="0"/>
                                              </p:val>
                                            </p:tav>
                                            <p:tav tm="100000">
                                              <p:val>
                                                <p:strVal val="#ppt_w"/>
                                              </p:val>
                                            </p:tav>
                                          </p:tavLst>
                                        </p:anim>
                                        <p:anim calcmode="lin" valueType="num">
                                          <p:cBhvr>
                                            <p:cTn id="74" dur="250" fill="hold"/>
                                            <p:tgtEl>
                                              <p:spTgt spid="32"/>
                                            </p:tgtEl>
                                            <p:attrNameLst>
                                              <p:attrName>ppt_h</p:attrName>
                                            </p:attrNameLst>
                                          </p:cBhvr>
                                          <p:tavLst>
                                            <p:tav tm="0">
                                              <p:val>
                                                <p:fltVal val="0"/>
                                              </p:val>
                                            </p:tav>
                                            <p:tav tm="100000">
                                              <p:val>
                                                <p:strVal val="#ppt_h"/>
                                              </p:val>
                                            </p:tav>
                                          </p:tavLst>
                                        </p:anim>
                                      </p:childTnLst>
                                    </p:cTn>
                                  </p:par>
                                  <p:par>
                                    <p:cTn id="75" presetID="6" presetClass="emph" presetSubtype="0" fill="hold" grpId="1" nodeType="withEffect">
                                      <p:stCondLst>
                                        <p:cond delay="750"/>
                                      </p:stCondLst>
                                      <p:childTnLst>
                                        <p:animScale>
                                          <p:cBhvr>
                                            <p:cTn id="76" dur="1000" fill="hold"/>
                                            <p:tgtEl>
                                              <p:spTgt spid="32"/>
                                            </p:tgtEl>
                                          </p:cBhvr>
                                          <p:by x="110000" y="110000"/>
                                        </p:animScale>
                                      </p:childTnLst>
                                    </p:cTn>
                                  </p:par>
                                  <p:par>
                                    <p:cTn id="77" presetID="6" presetClass="emph" presetSubtype="0" fill="hold" grpId="2" nodeType="withEffect">
                                      <p:stCondLst>
                                        <p:cond delay="750"/>
                                      </p:stCondLst>
                                      <p:childTnLst>
                                        <p:animScale>
                                          <p:cBhvr>
                                            <p:cTn id="78" dur="250" fill="hold"/>
                                            <p:tgtEl>
                                              <p:spTgt spid="32"/>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4" grpId="0" animBg="1"/>
          <p:bldP spid="33" grpId="0" build="p">
            <p:tmplLst>
              <p:tmpl lvl="1">
                <p:tnLst>
                  <p:par>
                    <p:cTn presetID="2" presetClass="entr" presetSubtype="4" decel="10000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29" grpId="0"/>
          <p:bldP spid="29" grpId="1"/>
          <p:bldP spid="29" grpId="2"/>
          <p:bldP spid="30" grpId="0"/>
          <p:bldP spid="30" grpId="1"/>
          <p:bldP spid="30" grpId="2"/>
          <p:bldP spid="31" grpId="0"/>
          <p:bldP spid="31" grpId="1"/>
          <p:bldP spid="31" grpId="2"/>
          <p:bldP spid="32" grpId="0"/>
          <p:bldP spid="32" grpId="1"/>
          <p:bldP spid="32" grpId="2"/>
          <p:bldP spid="34" grpId="0" build="p">
            <p:tmplLst>
              <p:tmpl lvl="1">
                <p:tnLst>
                  <p:par>
                    <p:cTn presetID="2" presetClass="entr" presetSubtype="4" decel="100000" fill="hold" nodeType="withEffect">
                      <p:stCondLst>
                        <p:cond delay="25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ppt_x"/>
                              </p:val>
                            </p:tav>
                            <p:tav tm="100000">
                              <p:val>
                                <p:strVal val="#ppt_x"/>
                              </p:val>
                            </p:tav>
                          </p:tavLst>
                        </p:anim>
                        <p:anim calcmode="lin" valueType="num">
                          <p:cBhvr additive="base">
                            <p:cTn dur="500" fill="hold"/>
                            <p:tgtEl>
                              <p:spTgt spid="34"/>
                            </p:tgtEl>
                            <p:attrNameLst>
                              <p:attrName>ppt_y</p:attrName>
                            </p:attrNameLst>
                          </p:cBhvr>
                          <p:tavLst>
                            <p:tav tm="0">
                              <p:val>
                                <p:strVal val="1+#ppt_h/2"/>
                              </p:val>
                            </p:tav>
                            <p:tav tm="100000">
                              <p:val>
                                <p:strVal val="#ppt_y"/>
                              </p:val>
                            </p:tav>
                          </p:tavLst>
                        </p:anim>
                      </p:childTnLst>
                    </p:cTn>
                  </p:par>
                </p:tnLst>
              </p:tmpl>
            </p:tmplLst>
          </p:bldP>
          <p:bldP spid="35" grpId="0" build="p">
            <p:tmplLst>
              <p:tmpl lvl="1">
                <p:tnLst>
                  <p:par>
                    <p:cTn presetID="2" presetClass="entr" presetSubtype="4" decel="100000" fill="hold" nodeType="withEffect">
                      <p:stCondLst>
                        <p:cond delay="50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ppt_x"/>
                              </p:val>
                            </p:tav>
                            <p:tav tm="100000">
                              <p:val>
                                <p:strVal val="#ppt_x"/>
                              </p:val>
                            </p:tav>
                          </p:tavLst>
                        </p:anim>
                        <p:anim calcmode="lin" valueType="num">
                          <p:cBhvr additive="base">
                            <p:cTn dur="500" fill="hold"/>
                            <p:tgtEl>
                              <p:spTgt spid="35"/>
                            </p:tgtEl>
                            <p:attrNameLst>
                              <p:attrName>ppt_y</p:attrName>
                            </p:attrNameLst>
                          </p:cBhvr>
                          <p:tavLst>
                            <p:tav tm="0">
                              <p:val>
                                <p:strVal val="1+#ppt_h/2"/>
                              </p:val>
                            </p:tav>
                            <p:tav tm="100000">
                              <p:val>
                                <p:strVal val="#ppt_y"/>
                              </p:val>
                            </p:tav>
                          </p:tavLst>
                        </p:anim>
                      </p:childTnLst>
                    </p:cTn>
                  </p:par>
                </p:tnLst>
              </p:tmpl>
            </p:tmplLst>
          </p:bldP>
          <p:bldP spid="36" grpId="0" build="p">
            <p:tmplLst>
              <p:tmpl lvl="1">
                <p:tnLst>
                  <p:par>
                    <p:cTn presetID="2" presetClass="entr" presetSubtype="4" decel="100000" fill="hold" nodeType="withEffect">
                      <p:stCondLst>
                        <p:cond delay="75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ppt_x"/>
                              </p:val>
                            </p:tav>
                            <p:tav tm="100000">
                              <p:val>
                                <p:strVal val="#ppt_x"/>
                              </p:val>
                            </p:tav>
                          </p:tavLst>
                        </p:anim>
                        <p:anim calcmode="lin" valueType="num">
                          <p:cBhvr additive="base">
                            <p:cTn dur="500" fill="hold"/>
                            <p:tgtEl>
                              <p:spTgt spid="36"/>
                            </p:tgtEl>
                            <p:attrNameLst>
                              <p:attrName>ppt_y</p:attrName>
                            </p:attrNameLst>
                          </p:cBhvr>
                          <p:tavLst>
                            <p:tav tm="0">
                              <p:val>
                                <p:strVal val="1+#ppt_h/2"/>
                              </p:val>
                            </p:tav>
                            <p:tav tm="100000">
                              <p:val>
                                <p:strVal val="#ppt_y"/>
                              </p:val>
                            </p:tav>
                          </p:tavLst>
                        </p:anim>
                      </p:childTnLst>
                    </p:cTn>
                  </p:par>
                </p:tnLst>
              </p:tmpl>
            </p:tmplLst>
          </p:bldP>
        </p:bldLst>
      </p:timing>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Illustration option 2 - blu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861A66-B466-43B4-B341-CE2CE9F891A8}"/>
              </a:ext>
            </a:extLst>
          </p:cNvPr>
          <p:cNvSpPr>
            <a:spLocks noGrp="1"/>
          </p:cNvSpPr>
          <p:nvPr>
            <p:ph type="subTitle" idx="1" hasCustomPrompt="1"/>
          </p:nvPr>
        </p:nvSpPr>
        <p:spPr>
          <a:xfrm>
            <a:off x="915227" y="3520286"/>
            <a:ext cx="6701598" cy="821861"/>
          </a:xfrm>
          <a:prstGeom prst="rect">
            <a:avLst/>
          </a:prstGeom>
          <a:noFill/>
        </p:spPr>
        <p:txBody>
          <a:bodyPr wrap="square" lIns="0" tIns="0" rIns="0" bIns="0" rtlCol="0" anchor="ctr">
            <a:normAutofit/>
          </a:bodyPr>
          <a:lstStyle>
            <a:lvl1pPr marL="0" indent="0">
              <a:buNone/>
              <a:defRPr lang="en-GB" sz="2400" dirty="0">
                <a:latin typeface="Red Hat Display" panose="02010503040201060303" pitchFamily="2" charset="0"/>
              </a:defRPr>
            </a:lvl1pPr>
          </a:lstStyle>
          <a:p>
            <a:pPr marL="0" lvl="0"/>
            <a:r>
              <a:rPr lang="en-US"/>
              <a:t>Presented by insert name</a:t>
            </a:r>
          </a:p>
          <a:p>
            <a:pPr marL="0" lvl="0"/>
            <a:r>
              <a:rPr lang="en-US"/>
              <a:t>Add date here</a:t>
            </a:r>
            <a:endParaRPr lang="en-GB"/>
          </a:p>
        </p:txBody>
      </p:sp>
      <p:cxnSp>
        <p:nvCxnSpPr>
          <p:cNvPr id="7" name="Straight Connector 6">
            <a:extLst>
              <a:ext uri="{FF2B5EF4-FFF2-40B4-BE49-F238E27FC236}">
                <a16:creationId xmlns:a16="http://schemas.microsoft.com/office/drawing/2014/main" id="{2306B71D-A881-4C50-8169-D4B35F8D99CA}"/>
              </a:ext>
            </a:extLst>
          </p:cNvPr>
          <p:cNvCxnSpPr>
            <a:cxnSpLocks/>
          </p:cNvCxnSpPr>
          <p:nvPr userDrawn="1"/>
        </p:nvCxnSpPr>
        <p:spPr>
          <a:xfrm>
            <a:off x="0" y="3436255"/>
            <a:ext cx="5529943" cy="0"/>
          </a:xfrm>
          <a:prstGeom prst="line">
            <a:avLst/>
          </a:prstGeom>
          <a:ln w="28575">
            <a:solidFill>
              <a:srgbClr val="DBDBDB"/>
            </a:solidFill>
          </a:ln>
        </p:spPr>
        <p:style>
          <a:lnRef idx="1">
            <a:schemeClr val="accent1"/>
          </a:lnRef>
          <a:fillRef idx="0">
            <a:schemeClr val="accent1"/>
          </a:fillRef>
          <a:effectRef idx="0">
            <a:schemeClr val="accent1"/>
          </a:effectRef>
          <a:fontRef idx="minor">
            <a:schemeClr val="tx1"/>
          </a:fontRef>
        </p:style>
      </p:cxnSp>
      <p:sp>
        <p:nvSpPr>
          <p:cNvPr id="10" name="Freeform: Shape 9">
            <a:extLst>
              <a:ext uri="{FF2B5EF4-FFF2-40B4-BE49-F238E27FC236}">
                <a16:creationId xmlns:a16="http://schemas.microsoft.com/office/drawing/2014/main" id="{67BCC9FB-7417-4F70-ABA6-A0541948C4A3}"/>
              </a:ext>
            </a:extLst>
          </p:cNvPr>
          <p:cNvSpPr/>
          <p:nvPr userDrawn="1"/>
        </p:nvSpPr>
        <p:spPr>
          <a:xfrm>
            <a:off x="3164115" y="1018538"/>
            <a:ext cx="9027885" cy="5853975"/>
          </a:xfrm>
          <a:custGeom>
            <a:avLst/>
            <a:gdLst>
              <a:gd name="connsiteX0" fmla="*/ 4903139 w 5976707"/>
              <a:gd name="connsiteY0" fmla="*/ 68 h 3875492"/>
              <a:gd name="connsiteX1" fmla="*/ 5462273 w 5976707"/>
              <a:gd name="connsiteY1" fmla="*/ 135615 h 3875492"/>
              <a:gd name="connsiteX2" fmla="*/ 5943515 w 5976707"/>
              <a:gd name="connsiteY2" fmla="*/ 626887 h 3875492"/>
              <a:gd name="connsiteX3" fmla="*/ 5976707 w 5976707"/>
              <a:gd name="connsiteY3" fmla="*/ 699561 h 3875492"/>
              <a:gd name="connsiteX4" fmla="*/ 5976707 w 5976707"/>
              <a:gd name="connsiteY4" fmla="*/ 2308447 h 3875492"/>
              <a:gd name="connsiteX5" fmla="*/ 5961469 w 5976707"/>
              <a:gd name="connsiteY5" fmla="*/ 2355765 h 3875492"/>
              <a:gd name="connsiteX6" fmla="*/ 5353519 w 5976707"/>
              <a:gd name="connsiteY6" fmla="*/ 3407827 h 3875492"/>
              <a:gd name="connsiteX7" fmla="*/ 4923860 w 5976707"/>
              <a:gd name="connsiteY7" fmla="*/ 3864475 h 3875492"/>
              <a:gd name="connsiteX8" fmla="*/ 4910366 w 5976707"/>
              <a:gd name="connsiteY8" fmla="*/ 3875492 h 3875492"/>
              <a:gd name="connsiteX9" fmla="*/ 141855 w 5976707"/>
              <a:gd name="connsiteY9" fmla="*/ 3875492 h 3875492"/>
              <a:gd name="connsiteX10" fmla="*/ 85496 w 5976707"/>
              <a:gd name="connsiteY10" fmla="*/ 3787385 h 3875492"/>
              <a:gd name="connsiteX11" fmla="*/ 715796 w 5976707"/>
              <a:gd name="connsiteY11" fmla="*/ 2940693 h 3875492"/>
              <a:gd name="connsiteX12" fmla="*/ 3331966 w 5976707"/>
              <a:gd name="connsiteY12" fmla="*/ 1428335 h 3875492"/>
              <a:gd name="connsiteX13" fmla="*/ 4903139 w 5976707"/>
              <a:gd name="connsiteY13" fmla="*/ 68 h 3875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76707" h="3875492">
                <a:moveTo>
                  <a:pt x="4903139" y="68"/>
                </a:moveTo>
                <a:cubicBezTo>
                  <a:pt x="5107725" y="2096"/>
                  <a:pt x="5301155" y="49883"/>
                  <a:pt x="5462273" y="135615"/>
                </a:cubicBezTo>
                <a:cubicBezTo>
                  <a:pt x="5663106" y="242448"/>
                  <a:pt x="5827538" y="411359"/>
                  <a:pt x="5943515" y="626887"/>
                </a:cubicBezTo>
                <a:lnTo>
                  <a:pt x="5976707" y="699561"/>
                </a:lnTo>
                <a:lnTo>
                  <a:pt x="5976707" y="2308447"/>
                </a:lnTo>
                <a:lnTo>
                  <a:pt x="5961469" y="2355765"/>
                </a:lnTo>
                <a:cubicBezTo>
                  <a:pt x="5835403" y="2695913"/>
                  <a:pt x="5636771" y="3051755"/>
                  <a:pt x="5353519" y="3407827"/>
                </a:cubicBezTo>
                <a:cubicBezTo>
                  <a:pt x="5217643" y="3578621"/>
                  <a:pt x="5074079" y="3730419"/>
                  <a:pt x="4923860" y="3864475"/>
                </a:cubicBezTo>
                <a:lnTo>
                  <a:pt x="4910366" y="3875492"/>
                </a:lnTo>
                <a:lnTo>
                  <a:pt x="141855" y="3875492"/>
                </a:lnTo>
                <a:lnTo>
                  <a:pt x="85496" y="3787385"/>
                </a:lnTo>
                <a:cubicBezTo>
                  <a:pt x="-156095" y="3323490"/>
                  <a:pt x="133184" y="2858073"/>
                  <a:pt x="715796" y="2940693"/>
                </a:cubicBezTo>
                <a:cubicBezTo>
                  <a:pt x="1647973" y="3072886"/>
                  <a:pt x="3007669" y="2799903"/>
                  <a:pt x="3331966" y="1428335"/>
                </a:cubicBezTo>
                <a:cubicBezTo>
                  <a:pt x="3575234" y="399740"/>
                  <a:pt x="4289383" y="-6016"/>
                  <a:pt x="4903139" y="68"/>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1" name="Picture 10" descr="Icon&#10;&#10;Description automatically generated">
            <a:extLst>
              <a:ext uri="{FF2B5EF4-FFF2-40B4-BE49-F238E27FC236}">
                <a16:creationId xmlns:a16="http://schemas.microsoft.com/office/drawing/2014/main" id="{A721D254-0751-4E0F-A3D7-9D4FE47DDA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176" y="1092176"/>
            <a:ext cx="914447" cy="914447"/>
          </a:xfrm>
          <a:prstGeom prst="rect">
            <a:avLst/>
          </a:prstGeom>
        </p:spPr>
      </p:pic>
      <p:sp>
        <p:nvSpPr>
          <p:cNvPr id="2" name="Title 1">
            <a:extLst>
              <a:ext uri="{FF2B5EF4-FFF2-40B4-BE49-F238E27FC236}">
                <a16:creationId xmlns:a16="http://schemas.microsoft.com/office/drawing/2014/main" id="{E4B8E89A-3507-40FD-AD9D-140A3C7C9C97}"/>
              </a:ext>
            </a:extLst>
          </p:cNvPr>
          <p:cNvSpPr>
            <a:spLocks noGrp="1"/>
          </p:cNvSpPr>
          <p:nvPr>
            <p:ph type="ctrTitle" hasCustomPrompt="1"/>
          </p:nvPr>
        </p:nvSpPr>
        <p:spPr>
          <a:xfrm>
            <a:off x="915227" y="2006623"/>
            <a:ext cx="6701598" cy="1285159"/>
          </a:xfrm>
          <a:prstGeom prst="rect">
            <a:avLst/>
          </a:prstGeom>
          <a:noFill/>
        </p:spPr>
        <p:txBody>
          <a:bodyPr wrap="square" lIns="0" tIns="0" rIns="0" bIns="0" rtlCol="0" anchor="ctr">
            <a:normAutofit/>
          </a:bodyPr>
          <a:lstStyle>
            <a:lvl1pPr>
              <a:defRPr lang="en-GB" sz="4800" dirty="0">
                <a:latin typeface="Red Hat Display Black" panose="02010A03040201060303" pitchFamily="2" charset="0"/>
                <a:ea typeface="+mn-ea"/>
                <a:cs typeface="+mn-cs"/>
              </a:defRPr>
            </a:lvl1pPr>
          </a:lstStyle>
          <a:p>
            <a:pPr marL="0" lvl="0"/>
            <a:r>
              <a:rPr lang="en-US"/>
              <a:t>Add Title</a:t>
            </a:r>
            <a:endParaRPr lang="en-GB"/>
          </a:p>
        </p:txBody>
      </p:sp>
      <p:pic>
        <p:nvPicPr>
          <p:cNvPr id="8" name="Picture 7" descr="A picture containing text&#10;&#10;Description automatically generated">
            <a:extLst>
              <a:ext uri="{FF2B5EF4-FFF2-40B4-BE49-F238E27FC236}">
                <a16:creationId xmlns:a16="http://schemas.microsoft.com/office/drawing/2014/main" id="{022B71F4-8716-487A-A7D0-6C1BE05D4F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40972" y="877887"/>
            <a:ext cx="5751027" cy="5751027"/>
          </a:xfrm>
          <a:prstGeom prst="rect">
            <a:avLst/>
          </a:prstGeom>
        </p:spPr>
      </p:pic>
    </p:spTree>
    <p:extLst>
      <p:ext uri="{BB962C8B-B14F-4D97-AF65-F5344CB8AC3E}">
        <p14:creationId xmlns:p14="http://schemas.microsoft.com/office/powerpoint/2010/main" val="808763857"/>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ppt_x"/>
                                              </p:val>
                                            </p:tav>
                                            <p:tav tm="100000">
                                              <p:val>
                                                <p:strVal val="#ppt_x"/>
                                              </p:val>
                                            </p:tav>
                                          </p:tavLst>
                                        </p:anim>
                                        <p:anim calcmode="lin" valueType="num">
                                          <p:cBhvr additive="base">
                                            <p:cTn id="16" dur="750" fill="hold"/>
                                            <p:tgtEl>
                                              <p:spTgt spid="8"/>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64" presetClass="path" presetSubtype="0" decel="100000" fill="hold" grpId="1" nodeType="withEffect">
                                      <p:stCondLst>
                                        <p:cond delay="0"/>
                                      </p:stCondLst>
                                      <p:childTnLst>
                                        <p:animMotion origin="layout" path="M -0.04388 7.40741E-7 L 1.66667E-6 7.40741E-7 " pathEditMode="relative" rAng="0" ptsTypes="AA">
                                          <p:cBhvr>
                                            <p:cTn id="21" dur="500" fill="hold"/>
                                            <p:tgtEl>
                                              <p:spTgt spid="2"/>
                                            </p:tgtEl>
                                            <p:attrNameLst>
                                              <p:attrName>ppt_x</p:attrName>
                                              <p:attrName>ppt_y</p:attrName>
                                            </p:attrNameLst>
                                          </p:cBhvr>
                                          <p:rCtr x="2187" y="0"/>
                                        </p:animMotion>
                                      </p:childTnLst>
                                    </p:cTn>
                                  </p:par>
                                  <p:par>
                                    <p:cTn id="22" presetID="10"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64" presetClass="path" presetSubtype="0" decel="100000" fill="hold" grpId="1" nodeType="withEffect">
                                      <p:stCondLst>
                                        <p:cond delay="0"/>
                                      </p:stCondLst>
                                      <p:childTnLst>
                                        <p:animMotion origin="layout" path="M -0.04388 7.40741E-7 L 1.66667E-6 7.40741E-7 " pathEditMode="relative" rAng="0" ptsTypes="AA">
                                          <p:cBhvr>
                                            <p:cTn id="26" dur="500" fill="hold"/>
                                            <p:tgtEl>
                                              <p:spTgt spid="3"/>
                                            </p:tgtEl>
                                            <p:attrNameLst>
                                              <p:attrName>ppt_x</p:attrName>
                                              <p:attrName>ppt_y</p:attrName>
                                            </p:attrNameLst>
                                          </p:cBhvr>
                                          <p:rCtr x="2187" y="0"/>
                                        </p:animMotion>
                                      </p:childTnLst>
                                    </p:cTn>
                                  </p:par>
                                  <p:par>
                                    <p:cTn id="27" presetID="23" presetClass="entr" presetSubtype="16"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250" fill="hold"/>
                                            <p:tgtEl>
                                              <p:spTgt spid="11"/>
                                            </p:tgtEl>
                                            <p:attrNameLst>
                                              <p:attrName>ppt_w</p:attrName>
                                            </p:attrNameLst>
                                          </p:cBhvr>
                                          <p:tavLst>
                                            <p:tav tm="0">
                                              <p:val>
                                                <p:fltVal val="0"/>
                                              </p:val>
                                            </p:tav>
                                            <p:tav tm="100000">
                                              <p:val>
                                                <p:strVal val="#ppt_w"/>
                                              </p:val>
                                            </p:tav>
                                          </p:tavLst>
                                        </p:anim>
                                        <p:anim calcmode="lin" valueType="num">
                                          <p:cBhvr>
                                            <p:cTn id="30" dur="250" fill="hold"/>
                                            <p:tgtEl>
                                              <p:spTgt spid="11"/>
                                            </p:tgtEl>
                                            <p:attrNameLst>
                                              <p:attrName>ppt_h</p:attrName>
                                            </p:attrNameLst>
                                          </p:cBhvr>
                                          <p:tavLst>
                                            <p:tav tm="0">
                                              <p:val>
                                                <p:fltVal val="0"/>
                                              </p:val>
                                            </p:tav>
                                            <p:tav tm="100000">
                                              <p:val>
                                                <p:strVal val="#ppt_h"/>
                                              </p:val>
                                            </p:tav>
                                          </p:tavLst>
                                        </p:anim>
                                      </p:childTnLst>
                                    </p:cTn>
                                  </p:par>
                                  <p:par>
                                    <p:cTn id="31" presetID="6" presetClass="emph" presetSubtype="0" fill="hold" nodeType="withEffect" p14:presetBounceEnd="99000">
                                      <p:stCondLst>
                                        <p:cond delay="0"/>
                                      </p:stCondLst>
                                      <p:childTnLst>
                                        <p:animScale p14:bounceEnd="99000">
                                          <p:cBhvr>
                                            <p:cTn id="32" dur="1000" fill="hold"/>
                                            <p:tgtEl>
                                              <p:spTgt spid="11"/>
                                            </p:tgtEl>
                                          </p:cBhvr>
                                          <p:by x="110000" y="110000"/>
                                        </p:animScale>
                                      </p:childTnLst>
                                    </p:cTn>
                                  </p:par>
                                  <p:par>
                                    <p:cTn id="33" presetID="6" presetClass="emph" presetSubtype="0" fill="hold" nodeType="withEffect">
                                      <p:stCondLst>
                                        <p:cond delay="0"/>
                                      </p:stCondLst>
                                      <p:childTnLst>
                                        <p:animScale>
                                          <p:cBhvr>
                                            <p:cTn id="34" dur="250" fill="hold"/>
                                            <p:tgtEl>
                                              <p:spTgt spid="11"/>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10" grpId="0" animBg="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ppt_x"/>
                                              </p:val>
                                            </p:tav>
                                            <p:tav tm="100000">
                                              <p:val>
                                                <p:strVal val="#ppt_x"/>
                                              </p:val>
                                            </p:tav>
                                          </p:tavLst>
                                        </p:anim>
                                        <p:anim calcmode="lin" valueType="num">
                                          <p:cBhvr additive="base">
                                            <p:cTn id="16" dur="750" fill="hold"/>
                                            <p:tgtEl>
                                              <p:spTgt spid="8"/>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64" presetClass="path" presetSubtype="0" decel="100000" fill="hold" grpId="1" nodeType="withEffect">
                                      <p:stCondLst>
                                        <p:cond delay="0"/>
                                      </p:stCondLst>
                                      <p:childTnLst>
                                        <p:animMotion origin="layout" path="M -0.04388 7.40741E-7 L 1.66667E-6 7.40741E-7 " pathEditMode="relative" rAng="0" ptsTypes="AA">
                                          <p:cBhvr>
                                            <p:cTn id="21" dur="500" fill="hold"/>
                                            <p:tgtEl>
                                              <p:spTgt spid="2"/>
                                            </p:tgtEl>
                                            <p:attrNameLst>
                                              <p:attrName>ppt_x</p:attrName>
                                              <p:attrName>ppt_y</p:attrName>
                                            </p:attrNameLst>
                                          </p:cBhvr>
                                          <p:rCtr x="2187" y="0"/>
                                        </p:animMotion>
                                      </p:childTnLst>
                                    </p:cTn>
                                  </p:par>
                                  <p:par>
                                    <p:cTn id="22" presetID="10"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64" presetClass="path" presetSubtype="0" decel="100000" fill="hold" grpId="1" nodeType="withEffect">
                                      <p:stCondLst>
                                        <p:cond delay="0"/>
                                      </p:stCondLst>
                                      <p:childTnLst>
                                        <p:animMotion origin="layout" path="M -0.04388 7.40741E-7 L 1.66667E-6 7.40741E-7 " pathEditMode="relative" rAng="0" ptsTypes="AA">
                                          <p:cBhvr>
                                            <p:cTn id="26" dur="500" fill="hold"/>
                                            <p:tgtEl>
                                              <p:spTgt spid="3"/>
                                            </p:tgtEl>
                                            <p:attrNameLst>
                                              <p:attrName>ppt_x</p:attrName>
                                              <p:attrName>ppt_y</p:attrName>
                                            </p:attrNameLst>
                                          </p:cBhvr>
                                          <p:rCtr x="2187" y="0"/>
                                        </p:animMotion>
                                      </p:childTnLst>
                                    </p:cTn>
                                  </p:par>
                                  <p:par>
                                    <p:cTn id="27" presetID="23" presetClass="entr" presetSubtype="16"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250" fill="hold"/>
                                            <p:tgtEl>
                                              <p:spTgt spid="11"/>
                                            </p:tgtEl>
                                            <p:attrNameLst>
                                              <p:attrName>ppt_w</p:attrName>
                                            </p:attrNameLst>
                                          </p:cBhvr>
                                          <p:tavLst>
                                            <p:tav tm="0">
                                              <p:val>
                                                <p:fltVal val="0"/>
                                              </p:val>
                                            </p:tav>
                                            <p:tav tm="100000">
                                              <p:val>
                                                <p:strVal val="#ppt_w"/>
                                              </p:val>
                                            </p:tav>
                                          </p:tavLst>
                                        </p:anim>
                                        <p:anim calcmode="lin" valueType="num">
                                          <p:cBhvr>
                                            <p:cTn id="30" dur="250" fill="hold"/>
                                            <p:tgtEl>
                                              <p:spTgt spid="11"/>
                                            </p:tgtEl>
                                            <p:attrNameLst>
                                              <p:attrName>ppt_h</p:attrName>
                                            </p:attrNameLst>
                                          </p:cBhvr>
                                          <p:tavLst>
                                            <p:tav tm="0">
                                              <p:val>
                                                <p:fltVal val="0"/>
                                              </p:val>
                                            </p:tav>
                                            <p:tav tm="100000">
                                              <p:val>
                                                <p:strVal val="#ppt_h"/>
                                              </p:val>
                                            </p:tav>
                                          </p:tavLst>
                                        </p:anim>
                                      </p:childTnLst>
                                    </p:cTn>
                                  </p:par>
                                  <p:par>
                                    <p:cTn id="31" presetID="6" presetClass="emph" presetSubtype="0" fill="hold" nodeType="withEffect">
                                      <p:stCondLst>
                                        <p:cond delay="0"/>
                                      </p:stCondLst>
                                      <p:childTnLst>
                                        <p:animScale>
                                          <p:cBhvr>
                                            <p:cTn id="32" dur="1000" fill="hold"/>
                                            <p:tgtEl>
                                              <p:spTgt spid="11"/>
                                            </p:tgtEl>
                                          </p:cBhvr>
                                          <p:by x="110000" y="110000"/>
                                        </p:animScale>
                                      </p:childTnLst>
                                    </p:cTn>
                                  </p:par>
                                  <p:par>
                                    <p:cTn id="33" presetID="6" presetClass="emph" presetSubtype="0" fill="hold" nodeType="withEffect">
                                      <p:stCondLst>
                                        <p:cond delay="0"/>
                                      </p:stCondLst>
                                      <p:childTnLst>
                                        <p:animScale>
                                          <p:cBhvr>
                                            <p:cTn id="34" dur="250" fill="hold"/>
                                            <p:tgtEl>
                                              <p:spTgt spid="11"/>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10" grpId="0" animBg="1"/>
          <p:bldP spid="2" grpId="0"/>
          <p:bldP spid="2" grpId="1"/>
        </p:bldLst>
      </p:timing>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 4 text boxes with icons (title version)">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0ABF4270-C6ED-4201-8762-BFB98EACE0B8}"/>
              </a:ext>
            </a:extLst>
          </p:cNvPr>
          <p:cNvSpPr>
            <a:spLocks noGrp="1"/>
          </p:cNvSpPr>
          <p:nvPr>
            <p:ph type="pic" sz="quarter" idx="11" hasCustomPrompt="1"/>
          </p:nvPr>
        </p:nvSpPr>
        <p:spPr>
          <a:xfrm>
            <a:off x="1295400" y="963272"/>
            <a:ext cx="10536238" cy="2105366"/>
          </a:xfrm>
          <a:prstGeom prst="rect">
            <a:avLst/>
          </a:prstGeom>
          <a:solidFill>
            <a:srgbClr val="F6F6F6"/>
          </a:solidFill>
          <a:ln>
            <a:noFill/>
          </a:ln>
        </p:spPr>
        <p:txBody>
          <a:bodyPr anchor="ctr"/>
          <a:lstStyle>
            <a:lvl1pPr marL="0" indent="0" algn="ctr">
              <a:buNone/>
              <a:defRPr/>
            </a:lvl1pPr>
          </a:lstStyle>
          <a:p>
            <a:r>
              <a:rPr lang="en-US"/>
              <a:t>Click icon to add image</a:t>
            </a:r>
            <a:endParaRPr lang="en-GB"/>
          </a:p>
        </p:txBody>
      </p:sp>
      <p:sp>
        <p:nvSpPr>
          <p:cNvPr id="3" name="Slide Number Placeholder 2">
            <a:extLst>
              <a:ext uri="{FF2B5EF4-FFF2-40B4-BE49-F238E27FC236}">
                <a16:creationId xmlns:a16="http://schemas.microsoft.com/office/drawing/2014/main" id="{CEC1FDEF-3E6C-40B3-A20D-D4A1CF9955BE}"/>
              </a:ext>
            </a:extLst>
          </p:cNvPr>
          <p:cNvSpPr>
            <a:spLocks noGrp="1"/>
          </p:cNvSpPr>
          <p:nvPr>
            <p:ph type="sldNum" sz="quarter" idx="10"/>
          </p:nvPr>
        </p:nvSpPr>
        <p:spPr/>
        <p:txBody>
          <a:bodyPr/>
          <a:lstStyle/>
          <a:p>
            <a:fld id="{588EA2A4-1978-42F3-AED7-6E9164233BDC}" type="slidenum">
              <a:rPr lang="en-GB" smtClean="0"/>
              <a:pPr/>
              <a:t>‹Nr.›</a:t>
            </a:fld>
            <a:endParaRPr lang="en-GB"/>
          </a:p>
        </p:txBody>
      </p:sp>
      <p:sp>
        <p:nvSpPr>
          <p:cNvPr id="4" name="Rectangle 3">
            <a:extLst>
              <a:ext uri="{FF2B5EF4-FFF2-40B4-BE49-F238E27FC236}">
                <a16:creationId xmlns:a16="http://schemas.microsoft.com/office/drawing/2014/main" id="{1B9869BB-99E3-44F2-9F79-2A641B832EB4}"/>
              </a:ext>
            </a:extLst>
          </p:cNvPr>
          <p:cNvSpPr/>
          <p:nvPr userDrawn="1"/>
        </p:nvSpPr>
        <p:spPr>
          <a:xfrm>
            <a:off x="1295400" y="3429000"/>
            <a:ext cx="10536238" cy="3068638"/>
          </a:xfrm>
          <a:prstGeom prst="rect">
            <a:avLst/>
          </a:prstGeom>
          <a:solidFill>
            <a:srgbClr val="FEF6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 Placeholder 17">
            <a:extLst>
              <a:ext uri="{FF2B5EF4-FFF2-40B4-BE49-F238E27FC236}">
                <a16:creationId xmlns:a16="http://schemas.microsoft.com/office/drawing/2014/main" id="{0DC88FE1-1B8C-4629-9113-69102CC96933}"/>
              </a:ext>
            </a:extLst>
          </p:cNvPr>
          <p:cNvSpPr>
            <a:spLocks noGrp="1"/>
          </p:cNvSpPr>
          <p:nvPr>
            <p:ph type="body" sz="quarter" idx="16" hasCustomPrompt="1"/>
          </p:nvPr>
        </p:nvSpPr>
        <p:spPr>
          <a:xfrm>
            <a:off x="1633934" y="4381500"/>
            <a:ext cx="1768080" cy="1757363"/>
          </a:xfrm>
          <a:prstGeom prst="rect">
            <a:avLst/>
          </a:prstGeom>
          <a:noFill/>
        </p:spPr>
        <p:txBody>
          <a:bodyPr wrap="square" lIns="0" tIns="0" rIns="0" bIns="0" rtlCol="0" anchor="t">
            <a:normAutofit/>
          </a:bodyPr>
          <a:lstStyle>
            <a:lvl1pPr marL="0" indent="0">
              <a:buNone/>
              <a:defRPr lang="en-US" sz="1600" dirty="0" smtClean="0"/>
            </a:lvl1pPr>
          </a:lstStyle>
          <a:p>
            <a:r>
              <a:rPr lang="en-GB" sz="1600"/>
              <a:t>Click to insert text</a:t>
            </a:r>
          </a:p>
        </p:txBody>
      </p:sp>
      <p:cxnSp>
        <p:nvCxnSpPr>
          <p:cNvPr id="8" name="Straight Connector 7">
            <a:extLst>
              <a:ext uri="{FF2B5EF4-FFF2-40B4-BE49-F238E27FC236}">
                <a16:creationId xmlns:a16="http://schemas.microsoft.com/office/drawing/2014/main" id="{CDEB5506-59D0-4C2B-91FF-18DEBC29526C}"/>
              </a:ext>
            </a:extLst>
          </p:cNvPr>
          <p:cNvCxnSpPr/>
          <p:nvPr/>
        </p:nvCxnSpPr>
        <p:spPr>
          <a:xfrm>
            <a:off x="1460500" y="3759200"/>
            <a:ext cx="0" cy="2738438"/>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9" name="Picture Placeholder 28">
            <a:extLst>
              <a:ext uri="{FF2B5EF4-FFF2-40B4-BE49-F238E27FC236}">
                <a16:creationId xmlns:a16="http://schemas.microsoft.com/office/drawing/2014/main" id="{312C05DE-D261-415C-99EF-A356B12049A5}"/>
              </a:ext>
            </a:extLst>
          </p:cNvPr>
          <p:cNvSpPr>
            <a:spLocks noGrp="1"/>
          </p:cNvSpPr>
          <p:nvPr>
            <p:ph type="pic" sz="quarter" idx="12" hasCustomPrompt="1"/>
          </p:nvPr>
        </p:nvSpPr>
        <p:spPr>
          <a:xfrm>
            <a:off x="1633934" y="3762375"/>
            <a:ext cx="517524" cy="517524"/>
          </a:xfrm>
          <a:prstGeom prst="rect">
            <a:avLst/>
          </a:prstGeom>
        </p:spPr>
        <p:txBody>
          <a:bodyPr anchor="ctr"/>
          <a:lstStyle>
            <a:lvl1pPr marL="0" indent="0" algn="ctr">
              <a:buNone/>
              <a:defRPr sz="1400"/>
            </a:lvl1pPr>
          </a:lstStyle>
          <a:p>
            <a:r>
              <a:rPr lang="en-US"/>
              <a:t>icon</a:t>
            </a:r>
            <a:endParaRPr lang="en-GB"/>
          </a:p>
        </p:txBody>
      </p:sp>
      <p:cxnSp>
        <p:nvCxnSpPr>
          <p:cNvPr id="11" name="Straight Connector 10">
            <a:extLst>
              <a:ext uri="{FF2B5EF4-FFF2-40B4-BE49-F238E27FC236}">
                <a16:creationId xmlns:a16="http://schemas.microsoft.com/office/drawing/2014/main" id="{ED32BFF3-58B6-4819-B194-2FF5B0C5E569}"/>
              </a:ext>
            </a:extLst>
          </p:cNvPr>
          <p:cNvCxnSpPr/>
          <p:nvPr/>
        </p:nvCxnSpPr>
        <p:spPr>
          <a:xfrm>
            <a:off x="4222817" y="3759200"/>
            <a:ext cx="0" cy="2738438"/>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Picture Placeholder 28">
            <a:extLst>
              <a:ext uri="{FF2B5EF4-FFF2-40B4-BE49-F238E27FC236}">
                <a16:creationId xmlns:a16="http://schemas.microsoft.com/office/drawing/2014/main" id="{4177CA93-05B1-41CC-83D7-3A2972B99132}"/>
              </a:ext>
            </a:extLst>
          </p:cNvPr>
          <p:cNvSpPr>
            <a:spLocks noGrp="1"/>
          </p:cNvSpPr>
          <p:nvPr>
            <p:ph type="pic" sz="quarter" idx="13" hasCustomPrompt="1"/>
          </p:nvPr>
        </p:nvSpPr>
        <p:spPr>
          <a:xfrm>
            <a:off x="4391290" y="3762375"/>
            <a:ext cx="517524" cy="517524"/>
          </a:xfrm>
          <a:prstGeom prst="rect">
            <a:avLst/>
          </a:prstGeom>
        </p:spPr>
        <p:txBody>
          <a:bodyPr anchor="ctr"/>
          <a:lstStyle>
            <a:lvl1pPr marL="0" indent="0" algn="ctr">
              <a:buNone/>
              <a:defRPr sz="1400"/>
            </a:lvl1pPr>
          </a:lstStyle>
          <a:p>
            <a:r>
              <a:rPr lang="en-US"/>
              <a:t>icon</a:t>
            </a:r>
            <a:endParaRPr lang="en-GB"/>
          </a:p>
        </p:txBody>
      </p:sp>
      <p:cxnSp>
        <p:nvCxnSpPr>
          <p:cNvPr id="15" name="Straight Connector 14">
            <a:extLst>
              <a:ext uri="{FF2B5EF4-FFF2-40B4-BE49-F238E27FC236}">
                <a16:creationId xmlns:a16="http://schemas.microsoft.com/office/drawing/2014/main" id="{59FDA85B-99FB-487F-9CDA-B19BEA56C0BD}"/>
              </a:ext>
            </a:extLst>
          </p:cNvPr>
          <p:cNvCxnSpPr/>
          <p:nvPr/>
        </p:nvCxnSpPr>
        <p:spPr>
          <a:xfrm>
            <a:off x="6980173" y="3759200"/>
            <a:ext cx="0" cy="2738438"/>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1" name="Picture Placeholder 28">
            <a:extLst>
              <a:ext uri="{FF2B5EF4-FFF2-40B4-BE49-F238E27FC236}">
                <a16:creationId xmlns:a16="http://schemas.microsoft.com/office/drawing/2014/main" id="{D1008912-E6B1-4AEF-98A7-8C5B306D8D82}"/>
              </a:ext>
            </a:extLst>
          </p:cNvPr>
          <p:cNvSpPr>
            <a:spLocks noGrp="1"/>
          </p:cNvSpPr>
          <p:nvPr>
            <p:ph type="pic" sz="quarter" idx="14" hasCustomPrompt="1"/>
          </p:nvPr>
        </p:nvSpPr>
        <p:spPr>
          <a:xfrm>
            <a:off x="7134556" y="3762375"/>
            <a:ext cx="517524" cy="517524"/>
          </a:xfrm>
          <a:prstGeom prst="rect">
            <a:avLst/>
          </a:prstGeom>
        </p:spPr>
        <p:txBody>
          <a:bodyPr anchor="ctr"/>
          <a:lstStyle>
            <a:lvl1pPr marL="0" indent="0" algn="ctr">
              <a:buNone/>
              <a:defRPr sz="1400"/>
            </a:lvl1pPr>
          </a:lstStyle>
          <a:p>
            <a:r>
              <a:rPr lang="en-US"/>
              <a:t>icon</a:t>
            </a:r>
            <a:endParaRPr lang="en-GB"/>
          </a:p>
        </p:txBody>
      </p:sp>
      <p:cxnSp>
        <p:nvCxnSpPr>
          <p:cNvPr id="18" name="Straight Connector 17">
            <a:extLst>
              <a:ext uri="{FF2B5EF4-FFF2-40B4-BE49-F238E27FC236}">
                <a16:creationId xmlns:a16="http://schemas.microsoft.com/office/drawing/2014/main" id="{E1A3F157-388F-4679-B05D-38C219536DCA}"/>
              </a:ext>
            </a:extLst>
          </p:cNvPr>
          <p:cNvCxnSpPr/>
          <p:nvPr userDrawn="1"/>
        </p:nvCxnSpPr>
        <p:spPr>
          <a:xfrm>
            <a:off x="9723438" y="3759200"/>
            <a:ext cx="0" cy="2738438"/>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2" name="Picture Placeholder 28">
            <a:extLst>
              <a:ext uri="{FF2B5EF4-FFF2-40B4-BE49-F238E27FC236}">
                <a16:creationId xmlns:a16="http://schemas.microsoft.com/office/drawing/2014/main" id="{97D0C861-3898-4F91-B281-2A3035B133F8}"/>
              </a:ext>
            </a:extLst>
          </p:cNvPr>
          <p:cNvSpPr>
            <a:spLocks noGrp="1"/>
          </p:cNvSpPr>
          <p:nvPr>
            <p:ph type="pic" sz="quarter" idx="15" hasCustomPrompt="1"/>
          </p:nvPr>
        </p:nvSpPr>
        <p:spPr>
          <a:xfrm>
            <a:off x="9877821" y="3762375"/>
            <a:ext cx="517524" cy="517524"/>
          </a:xfrm>
          <a:prstGeom prst="rect">
            <a:avLst/>
          </a:prstGeom>
        </p:spPr>
        <p:txBody>
          <a:bodyPr anchor="ctr"/>
          <a:lstStyle>
            <a:lvl1pPr marL="0" indent="0" algn="ctr">
              <a:buNone/>
              <a:defRPr sz="1400"/>
            </a:lvl1pPr>
          </a:lstStyle>
          <a:p>
            <a:r>
              <a:rPr lang="en-US"/>
              <a:t>icon</a:t>
            </a:r>
            <a:endParaRPr lang="en-GB"/>
          </a:p>
        </p:txBody>
      </p:sp>
      <p:pic>
        <p:nvPicPr>
          <p:cNvPr id="21" name="Picture 20">
            <a:extLst>
              <a:ext uri="{FF2B5EF4-FFF2-40B4-BE49-F238E27FC236}">
                <a16:creationId xmlns:a16="http://schemas.microsoft.com/office/drawing/2014/main" id="{EE04E9B2-D9E0-4436-8F64-CE9AA6C5F00E}"/>
              </a:ext>
            </a:extLst>
          </p:cNvPr>
          <p:cNvPicPr>
            <a:picLocks noChangeAspect="1"/>
          </p:cNvPicPr>
          <p:nvPr userDrawn="1"/>
        </p:nvPicPr>
        <p:blipFill rotWithShape="1">
          <a:blip r:embed="rId2"/>
          <a:srcRect t="28326" r="35333"/>
          <a:stretch/>
        </p:blipFill>
        <p:spPr>
          <a:xfrm>
            <a:off x="10395345" y="-1"/>
            <a:ext cx="1796655" cy="1946861"/>
          </a:xfrm>
          <a:prstGeom prst="rect">
            <a:avLst/>
          </a:prstGeom>
        </p:spPr>
      </p:pic>
      <p:grpSp>
        <p:nvGrpSpPr>
          <p:cNvPr id="22" name="Group 21">
            <a:extLst>
              <a:ext uri="{FF2B5EF4-FFF2-40B4-BE49-F238E27FC236}">
                <a16:creationId xmlns:a16="http://schemas.microsoft.com/office/drawing/2014/main" id="{206FC1A8-9261-4F08-AA87-194404263C18}"/>
              </a:ext>
            </a:extLst>
          </p:cNvPr>
          <p:cNvGrpSpPr/>
          <p:nvPr userDrawn="1"/>
        </p:nvGrpSpPr>
        <p:grpSpPr>
          <a:xfrm>
            <a:off x="0" y="0"/>
            <a:ext cx="939493" cy="6858000"/>
            <a:chOff x="0" y="0"/>
            <a:chExt cx="939493" cy="6858000"/>
          </a:xfrm>
        </p:grpSpPr>
        <p:sp>
          <p:nvSpPr>
            <p:cNvPr id="23" name="Rectangle 22">
              <a:extLst>
                <a:ext uri="{FF2B5EF4-FFF2-40B4-BE49-F238E27FC236}">
                  <a16:creationId xmlns:a16="http://schemas.microsoft.com/office/drawing/2014/main" id="{B2457564-FFF6-41D8-A35D-4130EFC0BD61}"/>
                </a:ext>
              </a:extLst>
            </p:cNvPr>
            <p:cNvSpPr/>
            <p:nvPr userDrawn="1"/>
          </p:nvSpPr>
          <p:spPr>
            <a:xfrm>
              <a:off x="0" y="0"/>
              <a:ext cx="93948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descr="Icon&#10;&#10;Description automatically generated">
              <a:extLst>
                <a:ext uri="{FF2B5EF4-FFF2-40B4-BE49-F238E27FC236}">
                  <a16:creationId xmlns:a16="http://schemas.microsoft.com/office/drawing/2014/main" id="{50E3BAA5-7910-4360-8DB6-E75451E9A15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26206" y="6060281"/>
              <a:ext cx="683420" cy="688182"/>
            </a:xfrm>
            <a:prstGeom prst="rect">
              <a:avLst/>
            </a:prstGeom>
            <a:solidFill>
              <a:schemeClr val="bg1"/>
            </a:solidFill>
          </p:spPr>
        </p:pic>
        <p:cxnSp>
          <p:nvCxnSpPr>
            <p:cNvPr id="25" name="Straight Connector 24">
              <a:extLst>
                <a:ext uri="{FF2B5EF4-FFF2-40B4-BE49-F238E27FC236}">
                  <a16:creationId xmlns:a16="http://schemas.microsoft.com/office/drawing/2014/main" id="{DBA4CDEB-4EB7-4A1D-AE23-8B5B22F93D69}"/>
                </a:ext>
              </a:extLst>
            </p:cNvPr>
            <p:cNvCxnSpPr>
              <a:cxnSpLocks/>
            </p:cNvCxnSpPr>
            <p:nvPr userDrawn="1"/>
          </p:nvCxnSpPr>
          <p:spPr>
            <a:xfrm>
              <a:off x="939493" y="0"/>
              <a:ext cx="0" cy="6858000"/>
            </a:xfrm>
            <a:prstGeom prst="line">
              <a:avLst/>
            </a:prstGeom>
            <a:ln>
              <a:solidFill>
                <a:srgbClr val="EDEDED"/>
              </a:solidFill>
            </a:ln>
          </p:spPr>
          <p:style>
            <a:lnRef idx="1">
              <a:schemeClr val="accent1"/>
            </a:lnRef>
            <a:fillRef idx="0">
              <a:schemeClr val="accent1"/>
            </a:fillRef>
            <a:effectRef idx="0">
              <a:schemeClr val="accent1"/>
            </a:effectRef>
            <a:fontRef idx="minor">
              <a:schemeClr val="tx1"/>
            </a:fontRef>
          </p:style>
        </p:cxnSp>
      </p:grpSp>
      <p:sp>
        <p:nvSpPr>
          <p:cNvPr id="34" name="Text Placeholder 17">
            <a:extLst>
              <a:ext uri="{FF2B5EF4-FFF2-40B4-BE49-F238E27FC236}">
                <a16:creationId xmlns:a16="http://schemas.microsoft.com/office/drawing/2014/main" id="{88547E55-CC0C-4394-BB55-7F15D8514EC2}"/>
              </a:ext>
            </a:extLst>
          </p:cNvPr>
          <p:cNvSpPr>
            <a:spLocks noGrp="1"/>
          </p:cNvSpPr>
          <p:nvPr>
            <p:ph type="body" sz="quarter" idx="17" hasCustomPrompt="1"/>
          </p:nvPr>
        </p:nvSpPr>
        <p:spPr>
          <a:xfrm>
            <a:off x="4391289" y="4381500"/>
            <a:ext cx="1768080" cy="1757363"/>
          </a:xfrm>
          <a:prstGeom prst="rect">
            <a:avLst/>
          </a:prstGeom>
          <a:noFill/>
        </p:spPr>
        <p:txBody>
          <a:bodyPr wrap="square" lIns="0" tIns="0" rIns="0" bIns="0" rtlCol="0" anchor="t">
            <a:normAutofit/>
          </a:bodyPr>
          <a:lstStyle>
            <a:lvl1pPr marL="0" indent="0">
              <a:buNone/>
              <a:defRPr lang="en-US" sz="1600" dirty="0" smtClean="0"/>
            </a:lvl1pPr>
          </a:lstStyle>
          <a:p>
            <a:r>
              <a:rPr lang="en-GB" sz="1600"/>
              <a:t>Click to insert text </a:t>
            </a:r>
          </a:p>
        </p:txBody>
      </p:sp>
      <p:sp>
        <p:nvSpPr>
          <p:cNvPr id="35" name="Text Placeholder 17">
            <a:extLst>
              <a:ext uri="{FF2B5EF4-FFF2-40B4-BE49-F238E27FC236}">
                <a16:creationId xmlns:a16="http://schemas.microsoft.com/office/drawing/2014/main" id="{288CBE2E-EB9A-46E8-8A2A-B1398439E5F3}"/>
              </a:ext>
            </a:extLst>
          </p:cNvPr>
          <p:cNvSpPr>
            <a:spLocks noGrp="1"/>
          </p:cNvSpPr>
          <p:nvPr>
            <p:ph type="body" sz="quarter" idx="18" hasCustomPrompt="1"/>
          </p:nvPr>
        </p:nvSpPr>
        <p:spPr>
          <a:xfrm>
            <a:off x="7134553" y="4381500"/>
            <a:ext cx="1768080" cy="1757363"/>
          </a:xfrm>
          <a:prstGeom prst="rect">
            <a:avLst/>
          </a:prstGeom>
          <a:noFill/>
        </p:spPr>
        <p:txBody>
          <a:bodyPr wrap="square" lIns="0" tIns="0" rIns="0" bIns="0" rtlCol="0" anchor="t">
            <a:normAutofit/>
          </a:bodyPr>
          <a:lstStyle>
            <a:lvl1pPr marL="0" indent="0">
              <a:buNone/>
              <a:defRPr lang="en-US" sz="1600" dirty="0" smtClean="0"/>
            </a:lvl1pPr>
          </a:lstStyle>
          <a:p>
            <a:r>
              <a:rPr lang="en-GB" sz="1600"/>
              <a:t>Click to insert text</a:t>
            </a:r>
          </a:p>
        </p:txBody>
      </p:sp>
      <p:sp>
        <p:nvSpPr>
          <p:cNvPr id="36" name="Text Placeholder 17">
            <a:extLst>
              <a:ext uri="{FF2B5EF4-FFF2-40B4-BE49-F238E27FC236}">
                <a16:creationId xmlns:a16="http://schemas.microsoft.com/office/drawing/2014/main" id="{6FB6BB3D-BBAB-49C5-A4EA-164EA7375FCE}"/>
              </a:ext>
            </a:extLst>
          </p:cNvPr>
          <p:cNvSpPr>
            <a:spLocks noGrp="1"/>
          </p:cNvSpPr>
          <p:nvPr>
            <p:ph type="body" sz="quarter" idx="19" hasCustomPrompt="1"/>
          </p:nvPr>
        </p:nvSpPr>
        <p:spPr>
          <a:xfrm>
            <a:off x="9877817" y="4381500"/>
            <a:ext cx="1768080" cy="1757363"/>
          </a:xfrm>
          <a:prstGeom prst="rect">
            <a:avLst/>
          </a:prstGeom>
          <a:noFill/>
        </p:spPr>
        <p:txBody>
          <a:bodyPr wrap="square" lIns="0" tIns="0" rIns="0" bIns="0" rtlCol="0" anchor="t">
            <a:normAutofit/>
          </a:bodyPr>
          <a:lstStyle>
            <a:lvl1pPr marL="0" indent="0">
              <a:buNone/>
              <a:defRPr lang="en-US" sz="1600" dirty="0" smtClean="0"/>
            </a:lvl1pPr>
          </a:lstStyle>
          <a:p>
            <a:r>
              <a:rPr lang="en-GB" sz="1600"/>
              <a:t>Click to insert text</a:t>
            </a:r>
          </a:p>
        </p:txBody>
      </p:sp>
      <p:sp>
        <p:nvSpPr>
          <p:cNvPr id="37" name="Rectangle 36">
            <a:extLst>
              <a:ext uri="{FF2B5EF4-FFF2-40B4-BE49-F238E27FC236}">
                <a16:creationId xmlns:a16="http://schemas.microsoft.com/office/drawing/2014/main" id="{FDAEF43F-7C0D-4C40-914C-E4DC5AF1DE79}"/>
              </a:ext>
            </a:extLst>
          </p:cNvPr>
          <p:cNvSpPr/>
          <p:nvPr userDrawn="1"/>
        </p:nvSpPr>
        <p:spPr>
          <a:xfrm>
            <a:off x="1168400" y="6497638"/>
            <a:ext cx="10663237" cy="360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itle 34">
            <a:extLst>
              <a:ext uri="{FF2B5EF4-FFF2-40B4-BE49-F238E27FC236}">
                <a16:creationId xmlns:a16="http://schemas.microsoft.com/office/drawing/2014/main" id="{DA6355CA-8B17-445A-8D14-E4F456028481}"/>
              </a:ext>
            </a:extLst>
          </p:cNvPr>
          <p:cNvSpPr txBox="1">
            <a:spLocks/>
          </p:cNvSpPr>
          <p:nvPr userDrawn="1"/>
        </p:nvSpPr>
        <p:spPr>
          <a:xfrm>
            <a:off x="1304925" y="371475"/>
            <a:ext cx="10515600" cy="591797"/>
          </a:xfrm>
          <a:prstGeom prst="rect">
            <a:avLst/>
          </a:prstGeom>
          <a:noFill/>
        </p:spPr>
        <p:txBody>
          <a:bodyPr l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algn="l" defTabSz="914400" rtl="0" eaLnBrk="1" latinLnBrk="0" hangingPunct="1">
              <a:lnSpc>
                <a:spcPct val="90000"/>
              </a:lnSpc>
              <a:spcBef>
                <a:spcPct val="0"/>
              </a:spcBef>
              <a:buNone/>
            </a:pPr>
            <a:r>
              <a:rPr lang="en-US" sz="2800" kern="1200">
                <a:solidFill>
                  <a:schemeClr val="tx1"/>
                </a:solidFill>
                <a:latin typeface="Red Hat Display Black" panose="02010A03040201060303" pitchFamily="2" charset="0"/>
                <a:ea typeface="+mn-ea"/>
                <a:cs typeface="+mn-cs"/>
              </a:rPr>
              <a:t>Click to add title</a:t>
            </a:r>
            <a:endParaRPr lang="en-GB" sz="2800" kern="1200">
              <a:solidFill>
                <a:schemeClr val="tx1"/>
              </a:solidFill>
              <a:latin typeface="Red Hat Display Black" panose="02010A03040201060303" pitchFamily="2" charset="0"/>
              <a:ea typeface="+mn-ea"/>
              <a:cs typeface="+mn-cs"/>
            </a:endParaRPr>
          </a:p>
        </p:txBody>
      </p:sp>
    </p:spTree>
    <p:extLst>
      <p:ext uri="{BB962C8B-B14F-4D97-AF65-F5344CB8AC3E}">
        <p14:creationId xmlns:p14="http://schemas.microsoft.com/office/powerpoint/2010/main" val="1801296162"/>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64" presetClass="path" presetSubtype="0" decel="100000" fill="hold" grpId="1" nodeType="withEffect">
                                      <p:stCondLst>
                                        <p:cond delay="0"/>
                                      </p:stCondLst>
                                      <p:childTnLst>
                                        <p:animMotion origin="layout" path="M -1.25E-6 0.06991 L -1.25E-6 -1.48148E-6 " pathEditMode="relative" rAng="0" ptsTypes="AA">
                                          <p:cBhvr>
                                            <p:cTn id="9" dur="500" fill="hold"/>
                                            <p:tgtEl>
                                              <p:spTgt spid="27"/>
                                            </p:tgtEl>
                                            <p:attrNameLst>
                                              <p:attrName>ppt_x</p:attrName>
                                              <p:attrName>ppt_y</p:attrName>
                                            </p:attrNameLst>
                                          </p:cBhvr>
                                          <p:rCtr x="0" y="-3495"/>
                                        </p:animMotion>
                                      </p:childTnLst>
                                    </p:cTn>
                                  </p:par>
                                </p:childTnLst>
                              </p:cTn>
                            </p:par>
                            <p:par>
                              <p:cTn id="10" fill="hold">
                                <p:stCondLst>
                                  <p:cond delay="500"/>
                                </p:stCondLst>
                                <p:childTnLst>
                                  <p:par>
                                    <p:cTn id="11" presetID="2" presetClass="entr" presetSubtype="4" decel="10000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decel="10000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decel="100000" fill="hold" grpId="0" nodeType="withEffect">
                                      <p:stCondLst>
                                        <p:cond delay="0"/>
                                      </p:stCondLst>
                                      <p:childTnLst>
                                        <p:set>
                                          <p:cBhvr>
                                            <p:cTn id="20" dur="1" fill="hold">
                                              <p:stCondLst>
                                                <p:cond delay="0"/>
                                              </p:stCondLst>
                                            </p:cTn>
                                            <p:tgtEl>
                                              <p:spTgt spid="33">
                                                <p:txEl>
                                                  <p:pRg st="0" end="0"/>
                                                </p:txEl>
                                              </p:spTgt>
                                            </p:tgtEl>
                                            <p:attrNameLst>
                                              <p:attrName>style.visibility</p:attrName>
                                            </p:attrNameLst>
                                          </p:cBhvr>
                                          <p:to>
                                            <p:strVal val="visible"/>
                                          </p:to>
                                        </p:set>
                                        <p:anim calcmode="lin" valueType="num">
                                          <p:cBhvr additive="base">
                                            <p:cTn id="21"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3">
                                                <p:txEl>
                                                  <p:pRg st="0" end="0"/>
                                                </p:txEl>
                                              </p:spTgt>
                                            </p:tgtEl>
                                            <p:attrNameLst>
                                              <p:attrName>ppt_y</p:attrName>
                                            </p:attrNameLst>
                                          </p:cBhvr>
                                          <p:tavLst>
                                            <p:tav tm="0">
                                              <p:val>
                                                <p:strVal val="1+#ppt_h/2"/>
                                              </p:val>
                                            </p:tav>
                                            <p:tav tm="100000">
                                              <p:val>
                                                <p:strVal val="#ppt_y"/>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250" fill="hold"/>
                                            <p:tgtEl>
                                              <p:spTgt spid="29"/>
                                            </p:tgtEl>
                                            <p:attrNameLst>
                                              <p:attrName>ppt_w</p:attrName>
                                            </p:attrNameLst>
                                          </p:cBhvr>
                                          <p:tavLst>
                                            <p:tav tm="0">
                                              <p:val>
                                                <p:fltVal val="0"/>
                                              </p:val>
                                            </p:tav>
                                            <p:tav tm="100000">
                                              <p:val>
                                                <p:strVal val="#ppt_w"/>
                                              </p:val>
                                            </p:tav>
                                          </p:tavLst>
                                        </p:anim>
                                        <p:anim calcmode="lin" valueType="num">
                                          <p:cBhvr>
                                            <p:cTn id="26" dur="250" fill="hold"/>
                                            <p:tgtEl>
                                              <p:spTgt spid="29"/>
                                            </p:tgtEl>
                                            <p:attrNameLst>
                                              <p:attrName>ppt_h</p:attrName>
                                            </p:attrNameLst>
                                          </p:cBhvr>
                                          <p:tavLst>
                                            <p:tav tm="0">
                                              <p:val>
                                                <p:fltVal val="0"/>
                                              </p:val>
                                            </p:tav>
                                            <p:tav tm="100000">
                                              <p:val>
                                                <p:strVal val="#ppt_h"/>
                                              </p:val>
                                            </p:tav>
                                          </p:tavLst>
                                        </p:anim>
                                      </p:childTnLst>
                                    </p:cTn>
                                  </p:par>
                                  <p:par>
                                    <p:cTn id="27" presetID="6" presetClass="emph" presetSubtype="0" fill="hold" grpId="1" nodeType="withEffect" p14:presetBounceEnd="99000">
                                      <p:stCondLst>
                                        <p:cond delay="0"/>
                                      </p:stCondLst>
                                      <p:childTnLst>
                                        <p:animScale p14:bounceEnd="99000">
                                          <p:cBhvr>
                                            <p:cTn id="28" dur="1000" fill="hold"/>
                                            <p:tgtEl>
                                              <p:spTgt spid="29"/>
                                            </p:tgtEl>
                                          </p:cBhvr>
                                          <p:by x="110000" y="110000"/>
                                        </p:animScale>
                                      </p:childTnLst>
                                    </p:cTn>
                                  </p:par>
                                  <p:par>
                                    <p:cTn id="29" presetID="6" presetClass="emph" presetSubtype="0" fill="hold" grpId="2" nodeType="withEffect">
                                      <p:stCondLst>
                                        <p:cond delay="0"/>
                                      </p:stCondLst>
                                      <p:childTnLst>
                                        <p:animScale>
                                          <p:cBhvr>
                                            <p:cTn id="30" dur="250" fill="hold"/>
                                            <p:tgtEl>
                                              <p:spTgt spid="29"/>
                                            </p:tgtEl>
                                          </p:cBhvr>
                                          <p:by x="91000" y="91000"/>
                                        </p:animScale>
                                      </p:childTnLst>
                                    </p:cTn>
                                  </p:par>
                                  <p:par>
                                    <p:cTn id="31" presetID="2" presetClass="entr" presetSubtype="4" decel="100000" fill="hold" nodeType="withEffect">
                                      <p:stCondLst>
                                        <p:cond delay="25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decel="100000" fill="hold" grpId="0" nodeType="withEffect">
                                      <p:stCondLst>
                                        <p:cond delay="250"/>
                                      </p:stCondLst>
                                      <p:childTnLst>
                                        <p:set>
                                          <p:cBhvr>
                                            <p:cTn id="36" dur="1" fill="hold">
                                              <p:stCondLst>
                                                <p:cond delay="0"/>
                                              </p:stCondLst>
                                            </p:cTn>
                                            <p:tgtEl>
                                              <p:spTgt spid="34">
                                                <p:txEl>
                                                  <p:pRg st="0" end="0"/>
                                                </p:txEl>
                                              </p:spTgt>
                                            </p:tgtEl>
                                            <p:attrNameLst>
                                              <p:attrName>style.visibility</p:attrName>
                                            </p:attrNameLst>
                                          </p:cBhvr>
                                          <p:to>
                                            <p:strVal val="visible"/>
                                          </p:to>
                                        </p:set>
                                        <p:anim calcmode="lin" valueType="num">
                                          <p:cBhvr additive="base">
                                            <p:cTn id="37"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4">
                                                <p:txEl>
                                                  <p:pRg st="0" end="0"/>
                                                </p:txEl>
                                              </p:spTgt>
                                            </p:tgtEl>
                                            <p:attrNameLst>
                                              <p:attrName>ppt_y</p:attrName>
                                            </p:attrNameLst>
                                          </p:cBhvr>
                                          <p:tavLst>
                                            <p:tav tm="0">
                                              <p:val>
                                                <p:strVal val="1+#ppt_h/2"/>
                                              </p:val>
                                            </p:tav>
                                            <p:tav tm="100000">
                                              <p:val>
                                                <p:strVal val="#ppt_y"/>
                                              </p:val>
                                            </p:tav>
                                          </p:tavLst>
                                        </p:anim>
                                      </p:childTnLst>
                                    </p:cTn>
                                  </p:par>
                                  <p:par>
                                    <p:cTn id="39" presetID="23" presetClass="entr" presetSubtype="16" fill="hold" grpId="0" nodeType="withEffect">
                                      <p:stCondLst>
                                        <p:cond delay="250"/>
                                      </p:stCondLst>
                                      <p:childTnLst>
                                        <p:set>
                                          <p:cBhvr>
                                            <p:cTn id="40" dur="1" fill="hold">
                                              <p:stCondLst>
                                                <p:cond delay="0"/>
                                              </p:stCondLst>
                                            </p:cTn>
                                            <p:tgtEl>
                                              <p:spTgt spid="30"/>
                                            </p:tgtEl>
                                            <p:attrNameLst>
                                              <p:attrName>style.visibility</p:attrName>
                                            </p:attrNameLst>
                                          </p:cBhvr>
                                          <p:to>
                                            <p:strVal val="visible"/>
                                          </p:to>
                                        </p:set>
                                        <p:anim calcmode="lin" valueType="num">
                                          <p:cBhvr>
                                            <p:cTn id="41" dur="250" fill="hold"/>
                                            <p:tgtEl>
                                              <p:spTgt spid="30"/>
                                            </p:tgtEl>
                                            <p:attrNameLst>
                                              <p:attrName>ppt_w</p:attrName>
                                            </p:attrNameLst>
                                          </p:cBhvr>
                                          <p:tavLst>
                                            <p:tav tm="0">
                                              <p:val>
                                                <p:fltVal val="0"/>
                                              </p:val>
                                            </p:tav>
                                            <p:tav tm="100000">
                                              <p:val>
                                                <p:strVal val="#ppt_w"/>
                                              </p:val>
                                            </p:tav>
                                          </p:tavLst>
                                        </p:anim>
                                        <p:anim calcmode="lin" valueType="num">
                                          <p:cBhvr>
                                            <p:cTn id="42" dur="250" fill="hold"/>
                                            <p:tgtEl>
                                              <p:spTgt spid="30"/>
                                            </p:tgtEl>
                                            <p:attrNameLst>
                                              <p:attrName>ppt_h</p:attrName>
                                            </p:attrNameLst>
                                          </p:cBhvr>
                                          <p:tavLst>
                                            <p:tav tm="0">
                                              <p:val>
                                                <p:fltVal val="0"/>
                                              </p:val>
                                            </p:tav>
                                            <p:tav tm="100000">
                                              <p:val>
                                                <p:strVal val="#ppt_h"/>
                                              </p:val>
                                            </p:tav>
                                          </p:tavLst>
                                        </p:anim>
                                      </p:childTnLst>
                                    </p:cTn>
                                  </p:par>
                                  <p:par>
                                    <p:cTn id="43" presetID="6" presetClass="emph" presetSubtype="0" fill="hold" grpId="1" nodeType="withEffect" p14:presetBounceEnd="99000">
                                      <p:stCondLst>
                                        <p:cond delay="250"/>
                                      </p:stCondLst>
                                      <p:childTnLst>
                                        <p:animScale p14:bounceEnd="99000">
                                          <p:cBhvr>
                                            <p:cTn id="44" dur="1000" fill="hold"/>
                                            <p:tgtEl>
                                              <p:spTgt spid="30"/>
                                            </p:tgtEl>
                                          </p:cBhvr>
                                          <p:by x="110000" y="110000"/>
                                        </p:animScale>
                                      </p:childTnLst>
                                    </p:cTn>
                                  </p:par>
                                  <p:par>
                                    <p:cTn id="45" presetID="6" presetClass="emph" presetSubtype="0" fill="hold" grpId="2" nodeType="withEffect">
                                      <p:stCondLst>
                                        <p:cond delay="250"/>
                                      </p:stCondLst>
                                      <p:childTnLst>
                                        <p:animScale>
                                          <p:cBhvr>
                                            <p:cTn id="46" dur="250" fill="hold"/>
                                            <p:tgtEl>
                                              <p:spTgt spid="30"/>
                                            </p:tgtEl>
                                          </p:cBhvr>
                                          <p:by x="91000" y="91000"/>
                                        </p:animScale>
                                      </p:childTnLst>
                                    </p:cTn>
                                  </p:par>
                                  <p:par>
                                    <p:cTn id="47" presetID="2" presetClass="entr" presetSubtype="4" decel="100000" fill="hold" nodeType="withEffect">
                                      <p:stCondLst>
                                        <p:cond delay="50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par>
                                    <p:cTn id="51" presetID="2" presetClass="entr" presetSubtype="4" decel="100000" fill="hold" grpId="0" nodeType="withEffect">
                                      <p:stCondLst>
                                        <p:cond delay="500"/>
                                      </p:stCondLst>
                                      <p:childTnLst>
                                        <p:set>
                                          <p:cBhvr>
                                            <p:cTn id="52" dur="1" fill="hold">
                                              <p:stCondLst>
                                                <p:cond delay="0"/>
                                              </p:stCondLst>
                                            </p:cTn>
                                            <p:tgtEl>
                                              <p:spTgt spid="35">
                                                <p:txEl>
                                                  <p:pRg st="0" end="0"/>
                                                </p:txEl>
                                              </p:spTgt>
                                            </p:tgtEl>
                                            <p:attrNameLst>
                                              <p:attrName>style.visibility</p:attrName>
                                            </p:attrNameLst>
                                          </p:cBhvr>
                                          <p:to>
                                            <p:strVal val="visible"/>
                                          </p:to>
                                        </p:set>
                                        <p:anim calcmode="lin" valueType="num">
                                          <p:cBhvr additive="base">
                                            <p:cTn id="53"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5">
                                                <p:txEl>
                                                  <p:pRg st="0" end="0"/>
                                                </p:txEl>
                                              </p:spTgt>
                                            </p:tgtEl>
                                            <p:attrNameLst>
                                              <p:attrName>ppt_y</p:attrName>
                                            </p:attrNameLst>
                                          </p:cBhvr>
                                          <p:tavLst>
                                            <p:tav tm="0">
                                              <p:val>
                                                <p:strVal val="1+#ppt_h/2"/>
                                              </p:val>
                                            </p:tav>
                                            <p:tav tm="100000">
                                              <p:val>
                                                <p:strVal val="#ppt_y"/>
                                              </p:val>
                                            </p:tav>
                                          </p:tavLst>
                                        </p:anim>
                                      </p:childTnLst>
                                    </p:cTn>
                                  </p:par>
                                  <p:par>
                                    <p:cTn id="55" presetID="23" presetClass="entr" presetSubtype="16" fill="hold" grpId="0" nodeType="withEffect">
                                      <p:stCondLst>
                                        <p:cond delay="500"/>
                                      </p:stCondLst>
                                      <p:childTnLst>
                                        <p:set>
                                          <p:cBhvr>
                                            <p:cTn id="56" dur="1" fill="hold">
                                              <p:stCondLst>
                                                <p:cond delay="0"/>
                                              </p:stCondLst>
                                            </p:cTn>
                                            <p:tgtEl>
                                              <p:spTgt spid="31"/>
                                            </p:tgtEl>
                                            <p:attrNameLst>
                                              <p:attrName>style.visibility</p:attrName>
                                            </p:attrNameLst>
                                          </p:cBhvr>
                                          <p:to>
                                            <p:strVal val="visible"/>
                                          </p:to>
                                        </p:set>
                                        <p:anim calcmode="lin" valueType="num">
                                          <p:cBhvr>
                                            <p:cTn id="57" dur="250" fill="hold"/>
                                            <p:tgtEl>
                                              <p:spTgt spid="31"/>
                                            </p:tgtEl>
                                            <p:attrNameLst>
                                              <p:attrName>ppt_w</p:attrName>
                                            </p:attrNameLst>
                                          </p:cBhvr>
                                          <p:tavLst>
                                            <p:tav tm="0">
                                              <p:val>
                                                <p:fltVal val="0"/>
                                              </p:val>
                                            </p:tav>
                                            <p:tav tm="100000">
                                              <p:val>
                                                <p:strVal val="#ppt_w"/>
                                              </p:val>
                                            </p:tav>
                                          </p:tavLst>
                                        </p:anim>
                                        <p:anim calcmode="lin" valueType="num">
                                          <p:cBhvr>
                                            <p:cTn id="58" dur="250" fill="hold"/>
                                            <p:tgtEl>
                                              <p:spTgt spid="31"/>
                                            </p:tgtEl>
                                            <p:attrNameLst>
                                              <p:attrName>ppt_h</p:attrName>
                                            </p:attrNameLst>
                                          </p:cBhvr>
                                          <p:tavLst>
                                            <p:tav tm="0">
                                              <p:val>
                                                <p:fltVal val="0"/>
                                              </p:val>
                                            </p:tav>
                                            <p:tav tm="100000">
                                              <p:val>
                                                <p:strVal val="#ppt_h"/>
                                              </p:val>
                                            </p:tav>
                                          </p:tavLst>
                                        </p:anim>
                                      </p:childTnLst>
                                    </p:cTn>
                                  </p:par>
                                  <p:par>
                                    <p:cTn id="59" presetID="6" presetClass="emph" presetSubtype="0" fill="hold" grpId="1" nodeType="withEffect" p14:presetBounceEnd="99000">
                                      <p:stCondLst>
                                        <p:cond delay="500"/>
                                      </p:stCondLst>
                                      <p:childTnLst>
                                        <p:animScale p14:bounceEnd="99000">
                                          <p:cBhvr>
                                            <p:cTn id="60" dur="1000" fill="hold"/>
                                            <p:tgtEl>
                                              <p:spTgt spid="31"/>
                                            </p:tgtEl>
                                          </p:cBhvr>
                                          <p:by x="110000" y="110000"/>
                                        </p:animScale>
                                      </p:childTnLst>
                                    </p:cTn>
                                  </p:par>
                                  <p:par>
                                    <p:cTn id="61" presetID="6" presetClass="emph" presetSubtype="0" fill="hold" grpId="2" nodeType="withEffect">
                                      <p:stCondLst>
                                        <p:cond delay="500"/>
                                      </p:stCondLst>
                                      <p:childTnLst>
                                        <p:animScale>
                                          <p:cBhvr>
                                            <p:cTn id="62" dur="250" fill="hold"/>
                                            <p:tgtEl>
                                              <p:spTgt spid="31"/>
                                            </p:tgtEl>
                                          </p:cBhvr>
                                          <p:by x="91000" y="91000"/>
                                        </p:animScale>
                                      </p:childTnLst>
                                    </p:cTn>
                                  </p:par>
                                  <p:par>
                                    <p:cTn id="63" presetID="2" presetClass="entr" presetSubtype="4" decel="100000" fill="hold" grpId="0" nodeType="withEffect">
                                      <p:stCondLst>
                                        <p:cond delay="750"/>
                                      </p:stCondLst>
                                      <p:childTnLst>
                                        <p:set>
                                          <p:cBhvr>
                                            <p:cTn id="64" dur="1" fill="hold">
                                              <p:stCondLst>
                                                <p:cond delay="0"/>
                                              </p:stCondLst>
                                            </p:cTn>
                                            <p:tgtEl>
                                              <p:spTgt spid="36">
                                                <p:txEl>
                                                  <p:pRg st="0" end="0"/>
                                                </p:txEl>
                                              </p:spTgt>
                                            </p:tgtEl>
                                            <p:attrNameLst>
                                              <p:attrName>style.visibility</p:attrName>
                                            </p:attrNameLst>
                                          </p:cBhvr>
                                          <p:to>
                                            <p:strVal val="visible"/>
                                          </p:to>
                                        </p:set>
                                        <p:anim calcmode="lin" valueType="num">
                                          <p:cBhvr additive="base">
                                            <p:cTn id="65"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6">
                                                <p:txEl>
                                                  <p:pRg st="0" end="0"/>
                                                </p:txEl>
                                              </p:spTgt>
                                            </p:tgtEl>
                                            <p:attrNameLst>
                                              <p:attrName>ppt_y</p:attrName>
                                            </p:attrNameLst>
                                          </p:cBhvr>
                                          <p:tavLst>
                                            <p:tav tm="0">
                                              <p:val>
                                                <p:strVal val="1+#ppt_h/2"/>
                                              </p:val>
                                            </p:tav>
                                            <p:tav tm="100000">
                                              <p:val>
                                                <p:strVal val="#ppt_y"/>
                                              </p:val>
                                            </p:tav>
                                          </p:tavLst>
                                        </p:anim>
                                      </p:childTnLst>
                                    </p:cTn>
                                  </p:par>
                                  <p:par>
                                    <p:cTn id="67" presetID="2" presetClass="entr" presetSubtype="4" decel="100000" fill="hold" nodeType="withEffect">
                                      <p:stCondLst>
                                        <p:cond delay="750"/>
                                      </p:stCondLst>
                                      <p:childTnLst>
                                        <p:set>
                                          <p:cBhvr>
                                            <p:cTn id="68" dur="1" fill="hold">
                                              <p:stCondLst>
                                                <p:cond delay="0"/>
                                              </p:stCondLst>
                                            </p:cTn>
                                            <p:tgtEl>
                                              <p:spTgt spid="18"/>
                                            </p:tgtEl>
                                            <p:attrNameLst>
                                              <p:attrName>style.visibility</p:attrName>
                                            </p:attrNameLst>
                                          </p:cBhvr>
                                          <p:to>
                                            <p:strVal val="visible"/>
                                          </p:to>
                                        </p:set>
                                        <p:anim calcmode="lin" valueType="num">
                                          <p:cBhvr additive="base">
                                            <p:cTn id="69" dur="500" fill="hold"/>
                                            <p:tgtEl>
                                              <p:spTgt spid="18"/>
                                            </p:tgtEl>
                                            <p:attrNameLst>
                                              <p:attrName>ppt_x</p:attrName>
                                            </p:attrNameLst>
                                          </p:cBhvr>
                                          <p:tavLst>
                                            <p:tav tm="0">
                                              <p:val>
                                                <p:strVal val="#ppt_x"/>
                                              </p:val>
                                            </p:tav>
                                            <p:tav tm="100000">
                                              <p:val>
                                                <p:strVal val="#ppt_x"/>
                                              </p:val>
                                            </p:tav>
                                          </p:tavLst>
                                        </p:anim>
                                        <p:anim calcmode="lin" valueType="num">
                                          <p:cBhvr additive="base">
                                            <p:cTn id="70" dur="500" fill="hold"/>
                                            <p:tgtEl>
                                              <p:spTgt spid="18"/>
                                            </p:tgtEl>
                                            <p:attrNameLst>
                                              <p:attrName>ppt_y</p:attrName>
                                            </p:attrNameLst>
                                          </p:cBhvr>
                                          <p:tavLst>
                                            <p:tav tm="0">
                                              <p:val>
                                                <p:strVal val="1+#ppt_h/2"/>
                                              </p:val>
                                            </p:tav>
                                            <p:tav tm="100000">
                                              <p:val>
                                                <p:strVal val="#ppt_y"/>
                                              </p:val>
                                            </p:tav>
                                          </p:tavLst>
                                        </p:anim>
                                      </p:childTnLst>
                                    </p:cTn>
                                  </p:par>
                                  <p:par>
                                    <p:cTn id="71" presetID="23" presetClass="entr" presetSubtype="16" fill="hold" grpId="0" nodeType="withEffect">
                                      <p:stCondLst>
                                        <p:cond delay="750"/>
                                      </p:stCondLst>
                                      <p:childTnLst>
                                        <p:set>
                                          <p:cBhvr>
                                            <p:cTn id="72" dur="1" fill="hold">
                                              <p:stCondLst>
                                                <p:cond delay="0"/>
                                              </p:stCondLst>
                                            </p:cTn>
                                            <p:tgtEl>
                                              <p:spTgt spid="32"/>
                                            </p:tgtEl>
                                            <p:attrNameLst>
                                              <p:attrName>style.visibility</p:attrName>
                                            </p:attrNameLst>
                                          </p:cBhvr>
                                          <p:to>
                                            <p:strVal val="visible"/>
                                          </p:to>
                                        </p:set>
                                        <p:anim calcmode="lin" valueType="num">
                                          <p:cBhvr>
                                            <p:cTn id="73" dur="250" fill="hold"/>
                                            <p:tgtEl>
                                              <p:spTgt spid="32"/>
                                            </p:tgtEl>
                                            <p:attrNameLst>
                                              <p:attrName>ppt_w</p:attrName>
                                            </p:attrNameLst>
                                          </p:cBhvr>
                                          <p:tavLst>
                                            <p:tav tm="0">
                                              <p:val>
                                                <p:fltVal val="0"/>
                                              </p:val>
                                            </p:tav>
                                            <p:tav tm="100000">
                                              <p:val>
                                                <p:strVal val="#ppt_w"/>
                                              </p:val>
                                            </p:tav>
                                          </p:tavLst>
                                        </p:anim>
                                        <p:anim calcmode="lin" valueType="num">
                                          <p:cBhvr>
                                            <p:cTn id="74" dur="250" fill="hold"/>
                                            <p:tgtEl>
                                              <p:spTgt spid="32"/>
                                            </p:tgtEl>
                                            <p:attrNameLst>
                                              <p:attrName>ppt_h</p:attrName>
                                            </p:attrNameLst>
                                          </p:cBhvr>
                                          <p:tavLst>
                                            <p:tav tm="0">
                                              <p:val>
                                                <p:fltVal val="0"/>
                                              </p:val>
                                            </p:tav>
                                            <p:tav tm="100000">
                                              <p:val>
                                                <p:strVal val="#ppt_h"/>
                                              </p:val>
                                            </p:tav>
                                          </p:tavLst>
                                        </p:anim>
                                      </p:childTnLst>
                                    </p:cTn>
                                  </p:par>
                                  <p:par>
                                    <p:cTn id="75" presetID="6" presetClass="emph" presetSubtype="0" fill="hold" grpId="1" nodeType="withEffect" p14:presetBounceEnd="99000">
                                      <p:stCondLst>
                                        <p:cond delay="750"/>
                                      </p:stCondLst>
                                      <p:childTnLst>
                                        <p:animScale p14:bounceEnd="99000">
                                          <p:cBhvr>
                                            <p:cTn id="76" dur="1000" fill="hold"/>
                                            <p:tgtEl>
                                              <p:spTgt spid="32"/>
                                            </p:tgtEl>
                                          </p:cBhvr>
                                          <p:by x="110000" y="110000"/>
                                        </p:animScale>
                                      </p:childTnLst>
                                    </p:cTn>
                                  </p:par>
                                  <p:par>
                                    <p:cTn id="77" presetID="6" presetClass="emph" presetSubtype="0" fill="hold" grpId="2" nodeType="withEffect">
                                      <p:stCondLst>
                                        <p:cond delay="750"/>
                                      </p:stCondLst>
                                      <p:childTnLst>
                                        <p:animScale>
                                          <p:cBhvr>
                                            <p:cTn id="78" dur="250" fill="hold"/>
                                            <p:tgtEl>
                                              <p:spTgt spid="32"/>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4" grpId="0" animBg="1"/>
          <p:bldP spid="33" grpId="0" build="p">
            <p:tmplLst>
              <p:tmpl lvl="1">
                <p:tnLst>
                  <p:par>
                    <p:cTn presetID="2" presetClass="entr" presetSubtype="4" decel="10000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29" grpId="0"/>
          <p:bldP spid="29" grpId="1"/>
          <p:bldP spid="29" grpId="2"/>
          <p:bldP spid="30" grpId="0"/>
          <p:bldP spid="30" grpId="1"/>
          <p:bldP spid="30" grpId="2"/>
          <p:bldP spid="31" grpId="0"/>
          <p:bldP spid="31" grpId="1"/>
          <p:bldP spid="31" grpId="2"/>
          <p:bldP spid="32" grpId="0"/>
          <p:bldP spid="32" grpId="1"/>
          <p:bldP spid="32" grpId="2"/>
          <p:bldP spid="34" grpId="0" build="p">
            <p:tmplLst>
              <p:tmpl lvl="1">
                <p:tnLst>
                  <p:par>
                    <p:cTn presetID="2" presetClass="entr" presetSubtype="4" decel="100000" fill="hold" nodeType="withEffect">
                      <p:stCondLst>
                        <p:cond delay="25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ppt_x"/>
                              </p:val>
                            </p:tav>
                            <p:tav tm="100000">
                              <p:val>
                                <p:strVal val="#ppt_x"/>
                              </p:val>
                            </p:tav>
                          </p:tavLst>
                        </p:anim>
                        <p:anim calcmode="lin" valueType="num">
                          <p:cBhvr additive="base">
                            <p:cTn dur="500" fill="hold"/>
                            <p:tgtEl>
                              <p:spTgt spid="34"/>
                            </p:tgtEl>
                            <p:attrNameLst>
                              <p:attrName>ppt_y</p:attrName>
                            </p:attrNameLst>
                          </p:cBhvr>
                          <p:tavLst>
                            <p:tav tm="0">
                              <p:val>
                                <p:strVal val="1+#ppt_h/2"/>
                              </p:val>
                            </p:tav>
                            <p:tav tm="100000">
                              <p:val>
                                <p:strVal val="#ppt_y"/>
                              </p:val>
                            </p:tav>
                          </p:tavLst>
                        </p:anim>
                      </p:childTnLst>
                    </p:cTn>
                  </p:par>
                </p:tnLst>
              </p:tmpl>
            </p:tmplLst>
          </p:bldP>
          <p:bldP spid="35" grpId="0" build="p">
            <p:tmplLst>
              <p:tmpl lvl="1">
                <p:tnLst>
                  <p:par>
                    <p:cTn presetID="2" presetClass="entr" presetSubtype="4" decel="100000" fill="hold" nodeType="withEffect">
                      <p:stCondLst>
                        <p:cond delay="50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ppt_x"/>
                              </p:val>
                            </p:tav>
                            <p:tav tm="100000">
                              <p:val>
                                <p:strVal val="#ppt_x"/>
                              </p:val>
                            </p:tav>
                          </p:tavLst>
                        </p:anim>
                        <p:anim calcmode="lin" valueType="num">
                          <p:cBhvr additive="base">
                            <p:cTn dur="500" fill="hold"/>
                            <p:tgtEl>
                              <p:spTgt spid="35"/>
                            </p:tgtEl>
                            <p:attrNameLst>
                              <p:attrName>ppt_y</p:attrName>
                            </p:attrNameLst>
                          </p:cBhvr>
                          <p:tavLst>
                            <p:tav tm="0">
                              <p:val>
                                <p:strVal val="1+#ppt_h/2"/>
                              </p:val>
                            </p:tav>
                            <p:tav tm="100000">
                              <p:val>
                                <p:strVal val="#ppt_y"/>
                              </p:val>
                            </p:tav>
                          </p:tavLst>
                        </p:anim>
                      </p:childTnLst>
                    </p:cTn>
                  </p:par>
                </p:tnLst>
              </p:tmpl>
            </p:tmplLst>
          </p:bldP>
          <p:bldP spid="36" grpId="0" build="p">
            <p:tmplLst>
              <p:tmpl lvl="1">
                <p:tnLst>
                  <p:par>
                    <p:cTn presetID="2" presetClass="entr" presetSubtype="4" decel="100000" fill="hold" nodeType="withEffect">
                      <p:stCondLst>
                        <p:cond delay="75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ppt_x"/>
                              </p:val>
                            </p:tav>
                            <p:tav tm="100000">
                              <p:val>
                                <p:strVal val="#ppt_x"/>
                              </p:val>
                            </p:tav>
                          </p:tavLst>
                        </p:anim>
                        <p:anim calcmode="lin" valueType="num">
                          <p:cBhvr additive="base">
                            <p:cTn dur="500" fill="hold"/>
                            <p:tgtEl>
                              <p:spTgt spid="36"/>
                            </p:tgtEl>
                            <p:attrNameLst>
                              <p:attrName>ppt_y</p:attrName>
                            </p:attrNameLst>
                          </p:cBhvr>
                          <p:tavLst>
                            <p:tav tm="0">
                              <p:val>
                                <p:strVal val="1+#ppt_h/2"/>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64" presetClass="path" presetSubtype="0" decel="100000" fill="hold" grpId="1" nodeType="withEffect">
                                      <p:stCondLst>
                                        <p:cond delay="0"/>
                                      </p:stCondLst>
                                      <p:childTnLst>
                                        <p:animMotion origin="layout" path="M -1.25E-6 0.06991 L -1.25E-6 -1.48148E-6 " pathEditMode="relative" rAng="0" ptsTypes="AA">
                                          <p:cBhvr>
                                            <p:cTn id="9" dur="500" fill="hold"/>
                                            <p:tgtEl>
                                              <p:spTgt spid="27"/>
                                            </p:tgtEl>
                                            <p:attrNameLst>
                                              <p:attrName>ppt_x</p:attrName>
                                              <p:attrName>ppt_y</p:attrName>
                                            </p:attrNameLst>
                                          </p:cBhvr>
                                          <p:rCtr x="0" y="-3495"/>
                                        </p:animMotion>
                                      </p:childTnLst>
                                    </p:cTn>
                                  </p:par>
                                </p:childTnLst>
                              </p:cTn>
                            </p:par>
                            <p:par>
                              <p:cTn id="10" fill="hold">
                                <p:stCondLst>
                                  <p:cond delay="500"/>
                                </p:stCondLst>
                                <p:childTnLst>
                                  <p:par>
                                    <p:cTn id="11" presetID="2" presetClass="entr" presetSubtype="4" decel="10000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decel="10000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decel="100000" fill="hold" grpId="0" nodeType="withEffect">
                                      <p:stCondLst>
                                        <p:cond delay="0"/>
                                      </p:stCondLst>
                                      <p:childTnLst>
                                        <p:set>
                                          <p:cBhvr>
                                            <p:cTn id="20" dur="1" fill="hold">
                                              <p:stCondLst>
                                                <p:cond delay="0"/>
                                              </p:stCondLst>
                                            </p:cTn>
                                            <p:tgtEl>
                                              <p:spTgt spid="33">
                                                <p:txEl>
                                                  <p:pRg st="0" end="0"/>
                                                </p:txEl>
                                              </p:spTgt>
                                            </p:tgtEl>
                                            <p:attrNameLst>
                                              <p:attrName>style.visibility</p:attrName>
                                            </p:attrNameLst>
                                          </p:cBhvr>
                                          <p:to>
                                            <p:strVal val="visible"/>
                                          </p:to>
                                        </p:set>
                                        <p:anim calcmode="lin" valueType="num">
                                          <p:cBhvr additive="base">
                                            <p:cTn id="21"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3">
                                                <p:txEl>
                                                  <p:pRg st="0" end="0"/>
                                                </p:txEl>
                                              </p:spTgt>
                                            </p:tgtEl>
                                            <p:attrNameLst>
                                              <p:attrName>ppt_y</p:attrName>
                                            </p:attrNameLst>
                                          </p:cBhvr>
                                          <p:tavLst>
                                            <p:tav tm="0">
                                              <p:val>
                                                <p:strVal val="1+#ppt_h/2"/>
                                              </p:val>
                                            </p:tav>
                                            <p:tav tm="100000">
                                              <p:val>
                                                <p:strVal val="#ppt_y"/>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250" fill="hold"/>
                                            <p:tgtEl>
                                              <p:spTgt spid="29"/>
                                            </p:tgtEl>
                                            <p:attrNameLst>
                                              <p:attrName>ppt_w</p:attrName>
                                            </p:attrNameLst>
                                          </p:cBhvr>
                                          <p:tavLst>
                                            <p:tav tm="0">
                                              <p:val>
                                                <p:fltVal val="0"/>
                                              </p:val>
                                            </p:tav>
                                            <p:tav tm="100000">
                                              <p:val>
                                                <p:strVal val="#ppt_w"/>
                                              </p:val>
                                            </p:tav>
                                          </p:tavLst>
                                        </p:anim>
                                        <p:anim calcmode="lin" valueType="num">
                                          <p:cBhvr>
                                            <p:cTn id="26" dur="250" fill="hold"/>
                                            <p:tgtEl>
                                              <p:spTgt spid="29"/>
                                            </p:tgtEl>
                                            <p:attrNameLst>
                                              <p:attrName>ppt_h</p:attrName>
                                            </p:attrNameLst>
                                          </p:cBhvr>
                                          <p:tavLst>
                                            <p:tav tm="0">
                                              <p:val>
                                                <p:fltVal val="0"/>
                                              </p:val>
                                            </p:tav>
                                            <p:tav tm="100000">
                                              <p:val>
                                                <p:strVal val="#ppt_h"/>
                                              </p:val>
                                            </p:tav>
                                          </p:tavLst>
                                        </p:anim>
                                      </p:childTnLst>
                                    </p:cTn>
                                  </p:par>
                                  <p:par>
                                    <p:cTn id="27" presetID="6" presetClass="emph" presetSubtype="0" fill="hold" grpId="1" nodeType="withEffect">
                                      <p:stCondLst>
                                        <p:cond delay="0"/>
                                      </p:stCondLst>
                                      <p:childTnLst>
                                        <p:animScale>
                                          <p:cBhvr>
                                            <p:cTn id="28" dur="1000" fill="hold"/>
                                            <p:tgtEl>
                                              <p:spTgt spid="29"/>
                                            </p:tgtEl>
                                          </p:cBhvr>
                                          <p:by x="110000" y="110000"/>
                                        </p:animScale>
                                      </p:childTnLst>
                                    </p:cTn>
                                  </p:par>
                                  <p:par>
                                    <p:cTn id="29" presetID="6" presetClass="emph" presetSubtype="0" fill="hold" grpId="2" nodeType="withEffect">
                                      <p:stCondLst>
                                        <p:cond delay="0"/>
                                      </p:stCondLst>
                                      <p:childTnLst>
                                        <p:animScale>
                                          <p:cBhvr>
                                            <p:cTn id="30" dur="250" fill="hold"/>
                                            <p:tgtEl>
                                              <p:spTgt spid="29"/>
                                            </p:tgtEl>
                                          </p:cBhvr>
                                          <p:by x="91000" y="91000"/>
                                        </p:animScale>
                                      </p:childTnLst>
                                    </p:cTn>
                                  </p:par>
                                  <p:par>
                                    <p:cTn id="31" presetID="2" presetClass="entr" presetSubtype="4" decel="100000" fill="hold" nodeType="withEffect">
                                      <p:stCondLst>
                                        <p:cond delay="25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decel="100000" fill="hold" grpId="0" nodeType="withEffect">
                                      <p:stCondLst>
                                        <p:cond delay="250"/>
                                      </p:stCondLst>
                                      <p:childTnLst>
                                        <p:set>
                                          <p:cBhvr>
                                            <p:cTn id="36" dur="1" fill="hold">
                                              <p:stCondLst>
                                                <p:cond delay="0"/>
                                              </p:stCondLst>
                                            </p:cTn>
                                            <p:tgtEl>
                                              <p:spTgt spid="34">
                                                <p:txEl>
                                                  <p:pRg st="0" end="0"/>
                                                </p:txEl>
                                              </p:spTgt>
                                            </p:tgtEl>
                                            <p:attrNameLst>
                                              <p:attrName>style.visibility</p:attrName>
                                            </p:attrNameLst>
                                          </p:cBhvr>
                                          <p:to>
                                            <p:strVal val="visible"/>
                                          </p:to>
                                        </p:set>
                                        <p:anim calcmode="lin" valueType="num">
                                          <p:cBhvr additive="base">
                                            <p:cTn id="37"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4">
                                                <p:txEl>
                                                  <p:pRg st="0" end="0"/>
                                                </p:txEl>
                                              </p:spTgt>
                                            </p:tgtEl>
                                            <p:attrNameLst>
                                              <p:attrName>ppt_y</p:attrName>
                                            </p:attrNameLst>
                                          </p:cBhvr>
                                          <p:tavLst>
                                            <p:tav tm="0">
                                              <p:val>
                                                <p:strVal val="1+#ppt_h/2"/>
                                              </p:val>
                                            </p:tav>
                                            <p:tav tm="100000">
                                              <p:val>
                                                <p:strVal val="#ppt_y"/>
                                              </p:val>
                                            </p:tav>
                                          </p:tavLst>
                                        </p:anim>
                                      </p:childTnLst>
                                    </p:cTn>
                                  </p:par>
                                  <p:par>
                                    <p:cTn id="39" presetID="23" presetClass="entr" presetSubtype="16" fill="hold" grpId="0" nodeType="withEffect">
                                      <p:stCondLst>
                                        <p:cond delay="250"/>
                                      </p:stCondLst>
                                      <p:childTnLst>
                                        <p:set>
                                          <p:cBhvr>
                                            <p:cTn id="40" dur="1" fill="hold">
                                              <p:stCondLst>
                                                <p:cond delay="0"/>
                                              </p:stCondLst>
                                            </p:cTn>
                                            <p:tgtEl>
                                              <p:spTgt spid="30"/>
                                            </p:tgtEl>
                                            <p:attrNameLst>
                                              <p:attrName>style.visibility</p:attrName>
                                            </p:attrNameLst>
                                          </p:cBhvr>
                                          <p:to>
                                            <p:strVal val="visible"/>
                                          </p:to>
                                        </p:set>
                                        <p:anim calcmode="lin" valueType="num">
                                          <p:cBhvr>
                                            <p:cTn id="41" dur="250" fill="hold"/>
                                            <p:tgtEl>
                                              <p:spTgt spid="30"/>
                                            </p:tgtEl>
                                            <p:attrNameLst>
                                              <p:attrName>ppt_w</p:attrName>
                                            </p:attrNameLst>
                                          </p:cBhvr>
                                          <p:tavLst>
                                            <p:tav tm="0">
                                              <p:val>
                                                <p:fltVal val="0"/>
                                              </p:val>
                                            </p:tav>
                                            <p:tav tm="100000">
                                              <p:val>
                                                <p:strVal val="#ppt_w"/>
                                              </p:val>
                                            </p:tav>
                                          </p:tavLst>
                                        </p:anim>
                                        <p:anim calcmode="lin" valueType="num">
                                          <p:cBhvr>
                                            <p:cTn id="42" dur="250" fill="hold"/>
                                            <p:tgtEl>
                                              <p:spTgt spid="30"/>
                                            </p:tgtEl>
                                            <p:attrNameLst>
                                              <p:attrName>ppt_h</p:attrName>
                                            </p:attrNameLst>
                                          </p:cBhvr>
                                          <p:tavLst>
                                            <p:tav tm="0">
                                              <p:val>
                                                <p:fltVal val="0"/>
                                              </p:val>
                                            </p:tav>
                                            <p:tav tm="100000">
                                              <p:val>
                                                <p:strVal val="#ppt_h"/>
                                              </p:val>
                                            </p:tav>
                                          </p:tavLst>
                                        </p:anim>
                                      </p:childTnLst>
                                    </p:cTn>
                                  </p:par>
                                  <p:par>
                                    <p:cTn id="43" presetID="6" presetClass="emph" presetSubtype="0" fill="hold" grpId="1" nodeType="withEffect">
                                      <p:stCondLst>
                                        <p:cond delay="250"/>
                                      </p:stCondLst>
                                      <p:childTnLst>
                                        <p:animScale>
                                          <p:cBhvr>
                                            <p:cTn id="44" dur="1000" fill="hold"/>
                                            <p:tgtEl>
                                              <p:spTgt spid="30"/>
                                            </p:tgtEl>
                                          </p:cBhvr>
                                          <p:by x="110000" y="110000"/>
                                        </p:animScale>
                                      </p:childTnLst>
                                    </p:cTn>
                                  </p:par>
                                  <p:par>
                                    <p:cTn id="45" presetID="6" presetClass="emph" presetSubtype="0" fill="hold" grpId="2" nodeType="withEffect">
                                      <p:stCondLst>
                                        <p:cond delay="250"/>
                                      </p:stCondLst>
                                      <p:childTnLst>
                                        <p:animScale>
                                          <p:cBhvr>
                                            <p:cTn id="46" dur="250" fill="hold"/>
                                            <p:tgtEl>
                                              <p:spTgt spid="30"/>
                                            </p:tgtEl>
                                          </p:cBhvr>
                                          <p:by x="91000" y="91000"/>
                                        </p:animScale>
                                      </p:childTnLst>
                                    </p:cTn>
                                  </p:par>
                                  <p:par>
                                    <p:cTn id="47" presetID="2" presetClass="entr" presetSubtype="4" decel="100000" fill="hold" nodeType="withEffect">
                                      <p:stCondLst>
                                        <p:cond delay="50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par>
                                    <p:cTn id="51" presetID="2" presetClass="entr" presetSubtype="4" decel="100000" fill="hold" grpId="0" nodeType="withEffect">
                                      <p:stCondLst>
                                        <p:cond delay="500"/>
                                      </p:stCondLst>
                                      <p:childTnLst>
                                        <p:set>
                                          <p:cBhvr>
                                            <p:cTn id="52" dur="1" fill="hold">
                                              <p:stCondLst>
                                                <p:cond delay="0"/>
                                              </p:stCondLst>
                                            </p:cTn>
                                            <p:tgtEl>
                                              <p:spTgt spid="35">
                                                <p:txEl>
                                                  <p:pRg st="0" end="0"/>
                                                </p:txEl>
                                              </p:spTgt>
                                            </p:tgtEl>
                                            <p:attrNameLst>
                                              <p:attrName>style.visibility</p:attrName>
                                            </p:attrNameLst>
                                          </p:cBhvr>
                                          <p:to>
                                            <p:strVal val="visible"/>
                                          </p:to>
                                        </p:set>
                                        <p:anim calcmode="lin" valueType="num">
                                          <p:cBhvr additive="base">
                                            <p:cTn id="53"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5">
                                                <p:txEl>
                                                  <p:pRg st="0" end="0"/>
                                                </p:txEl>
                                              </p:spTgt>
                                            </p:tgtEl>
                                            <p:attrNameLst>
                                              <p:attrName>ppt_y</p:attrName>
                                            </p:attrNameLst>
                                          </p:cBhvr>
                                          <p:tavLst>
                                            <p:tav tm="0">
                                              <p:val>
                                                <p:strVal val="1+#ppt_h/2"/>
                                              </p:val>
                                            </p:tav>
                                            <p:tav tm="100000">
                                              <p:val>
                                                <p:strVal val="#ppt_y"/>
                                              </p:val>
                                            </p:tav>
                                          </p:tavLst>
                                        </p:anim>
                                      </p:childTnLst>
                                    </p:cTn>
                                  </p:par>
                                  <p:par>
                                    <p:cTn id="55" presetID="23" presetClass="entr" presetSubtype="16" fill="hold" grpId="0" nodeType="withEffect">
                                      <p:stCondLst>
                                        <p:cond delay="500"/>
                                      </p:stCondLst>
                                      <p:childTnLst>
                                        <p:set>
                                          <p:cBhvr>
                                            <p:cTn id="56" dur="1" fill="hold">
                                              <p:stCondLst>
                                                <p:cond delay="0"/>
                                              </p:stCondLst>
                                            </p:cTn>
                                            <p:tgtEl>
                                              <p:spTgt spid="31"/>
                                            </p:tgtEl>
                                            <p:attrNameLst>
                                              <p:attrName>style.visibility</p:attrName>
                                            </p:attrNameLst>
                                          </p:cBhvr>
                                          <p:to>
                                            <p:strVal val="visible"/>
                                          </p:to>
                                        </p:set>
                                        <p:anim calcmode="lin" valueType="num">
                                          <p:cBhvr>
                                            <p:cTn id="57" dur="250" fill="hold"/>
                                            <p:tgtEl>
                                              <p:spTgt spid="31"/>
                                            </p:tgtEl>
                                            <p:attrNameLst>
                                              <p:attrName>ppt_w</p:attrName>
                                            </p:attrNameLst>
                                          </p:cBhvr>
                                          <p:tavLst>
                                            <p:tav tm="0">
                                              <p:val>
                                                <p:fltVal val="0"/>
                                              </p:val>
                                            </p:tav>
                                            <p:tav tm="100000">
                                              <p:val>
                                                <p:strVal val="#ppt_w"/>
                                              </p:val>
                                            </p:tav>
                                          </p:tavLst>
                                        </p:anim>
                                        <p:anim calcmode="lin" valueType="num">
                                          <p:cBhvr>
                                            <p:cTn id="58" dur="250" fill="hold"/>
                                            <p:tgtEl>
                                              <p:spTgt spid="31"/>
                                            </p:tgtEl>
                                            <p:attrNameLst>
                                              <p:attrName>ppt_h</p:attrName>
                                            </p:attrNameLst>
                                          </p:cBhvr>
                                          <p:tavLst>
                                            <p:tav tm="0">
                                              <p:val>
                                                <p:fltVal val="0"/>
                                              </p:val>
                                            </p:tav>
                                            <p:tav tm="100000">
                                              <p:val>
                                                <p:strVal val="#ppt_h"/>
                                              </p:val>
                                            </p:tav>
                                          </p:tavLst>
                                        </p:anim>
                                      </p:childTnLst>
                                    </p:cTn>
                                  </p:par>
                                  <p:par>
                                    <p:cTn id="59" presetID="6" presetClass="emph" presetSubtype="0" fill="hold" grpId="1" nodeType="withEffect">
                                      <p:stCondLst>
                                        <p:cond delay="500"/>
                                      </p:stCondLst>
                                      <p:childTnLst>
                                        <p:animScale>
                                          <p:cBhvr>
                                            <p:cTn id="60" dur="1000" fill="hold"/>
                                            <p:tgtEl>
                                              <p:spTgt spid="31"/>
                                            </p:tgtEl>
                                          </p:cBhvr>
                                          <p:by x="110000" y="110000"/>
                                        </p:animScale>
                                      </p:childTnLst>
                                    </p:cTn>
                                  </p:par>
                                  <p:par>
                                    <p:cTn id="61" presetID="6" presetClass="emph" presetSubtype="0" fill="hold" grpId="2" nodeType="withEffect">
                                      <p:stCondLst>
                                        <p:cond delay="500"/>
                                      </p:stCondLst>
                                      <p:childTnLst>
                                        <p:animScale>
                                          <p:cBhvr>
                                            <p:cTn id="62" dur="250" fill="hold"/>
                                            <p:tgtEl>
                                              <p:spTgt spid="31"/>
                                            </p:tgtEl>
                                          </p:cBhvr>
                                          <p:by x="91000" y="91000"/>
                                        </p:animScale>
                                      </p:childTnLst>
                                    </p:cTn>
                                  </p:par>
                                  <p:par>
                                    <p:cTn id="63" presetID="2" presetClass="entr" presetSubtype="4" decel="100000" fill="hold" grpId="0" nodeType="withEffect">
                                      <p:stCondLst>
                                        <p:cond delay="750"/>
                                      </p:stCondLst>
                                      <p:childTnLst>
                                        <p:set>
                                          <p:cBhvr>
                                            <p:cTn id="64" dur="1" fill="hold">
                                              <p:stCondLst>
                                                <p:cond delay="0"/>
                                              </p:stCondLst>
                                            </p:cTn>
                                            <p:tgtEl>
                                              <p:spTgt spid="36">
                                                <p:txEl>
                                                  <p:pRg st="0" end="0"/>
                                                </p:txEl>
                                              </p:spTgt>
                                            </p:tgtEl>
                                            <p:attrNameLst>
                                              <p:attrName>style.visibility</p:attrName>
                                            </p:attrNameLst>
                                          </p:cBhvr>
                                          <p:to>
                                            <p:strVal val="visible"/>
                                          </p:to>
                                        </p:set>
                                        <p:anim calcmode="lin" valueType="num">
                                          <p:cBhvr additive="base">
                                            <p:cTn id="65"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6">
                                                <p:txEl>
                                                  <p:pRg st="0" end="0"/>
                                                </p:txEl>
                                              </p:spTgt>
                                            </p:tgtEl>
                                            <p:attrNameLst>
                                              <p:attrName>ppt_y</p:attrName>
                                            </p:attrNameLst>
                                          </p:cBhvr>
                                          <p:tavLst>
                                            <p:tav tm="0">
                                              <p:val>
                                                <p:strVal val="1+#ppt_h/2"/>
                                              </p:val>
                                            </p:tav>
                                            <p:tav tm="100000">
                                              <p:val>
                                                <p:strVal val="#ppt_y"/>
                                              </p:val>
                                            </p:tav>
                                          </p:tavLst>
                                        </p:anim>
                                      </p:childTnLst>
                                    </p:cTn>
                                  </p:par>
                                  <p:par>
                                    <p:cTn id="67" presetID="2" presetClass="entr" presetSubtype="4" decel="100000" fill="hold" nodeType="withEffect">
                                      <p:stCondLst>
                                        <p:cond delay="750"/>
                                      </p:stCondLst>
                                      <p:childTnLst>
                                        <p:set>
                                          <p:cBhvr>
                                            <p:cTn id="68" dur="1" fill="hold">
                                              <p:stCondLst>
                                                <p:cond delay="0"/>
                                              </p:stCondLst>
                                            </p:cTn>
                                            <p:tgtEl>
                                              <p:spTgt spid="18"/>
                                            </p:tgtEl>
                                            <p:attrNameLst>
                                              <p:attrName>style.visibility</p:attrName>
                                            </p:attrNameLst>
                                          </p:cBhvr>
                                          <p:to>
                                            <p:strVal val="visible"/>
                                          </p:to>
                                        </p:set>
                                        <p:anim calcmode="lin" valueType="num">
                                          <p:cBhvr additive="base">
                                            <p:cTn id="69" dur="500" fill="hold"/>
                                            <p:tgtEl>
                                              <p:spTgt spid="18"/>
                                            </p:tgtEl>
                                            <p:attrNameLst>
                                              <p:attrName>ppt_x</p:attrName>
                                            </p:attrNameLst>
                                          </p:cBhvr>
                                          <p:tavLst>
                                            <p:tav tm="0">
                                              <p:val>
                                                <p:strVal val="#ppt_x"/>
                                              </p:val>
                                            </p:tav>
                                            <p:tav tm="100000">
                                              <p:val>
                                                <p:strVal val="#ppt_x"/>
                                              </p:val>
                                            </p:tav>
                                          </p:tavLst>
                                        </p:anim>
                                        <p:anim calcmode="lin" valueType="num">
                                          <p:cBhvr additive="base">
                                            <p:cTn id="70" dur="500" fill="hold"/>
                                            <p:tgtEl>
                                              <p:spTgt spid="18"/>
                                            </p:tgtEl>
                                            <p:attrNameLst>
                                              <p:attrName>ppt_y</p:attrName>
                                            </p:attrNameLst>
                                          </p:cBhvr>
                                          <p:tavLst>
                                            <p:tav tm="0">
                                              <p:val>
                                                <p:strVal val="1+#ppt_h/2"/>
                                              </p:val>
                                            </p:tav>
                                            <p:tav tm="100000">
                                              <p:val>
                                                <p:strVal val="#ppt_y"/>
                                              </p:val>
                                            </p:tav>
                                          </p:tavLst>
                                        </p:anim>
                                      </p:childTnLst>
                                    </p:cTn>
                                  </p:par>
                                  <p:par>
                                    <p:cTn id="71" presetID="23" presetClass="entr" presetSubtype="16" fill="hold" grpId="0" nodeType="withEffect">
                                      <p:stCondLst>
                                        <p:cond delay="750"/>
                                      </p:stCondLst>
                                      <p:childTnLst>
                                        <p:set>
                                          <p:cBhvr>
                                            <p:cTn id="72" dur="1" fill="hold">
                                              <p:stCondLst>
                                                <p:cond delay="0"/>
                                              </p:stCondLst>
                                            </p:cTn>
                                            <p:tgtEl>
                                              <p:spTgt spid="32"/>
                                            </p:tgtEl>
                                            <p:attrNameLst>
                                              <p:attrName>style.visibility</p:attrName>
                                            </p:attrNameLst>
                                          </p:cBhvr>
                                          <p:to>
                                            <p:strVal val="visible"/>
                                          </p:to>
                                        </p:set>
                                        <p:anim calcmode="lin" valueType="num">
                                          <p:cBhvr>
                                            <p:cTn id="73" dur="250" fill="hold"/>
                                            <p:tgtEl>
                                              <p:spTgt spid="32"/>
                                            </p:tgtEl>
                                            <p:attrNameLst>
                                              <p:attrName>ppt_w</p:attrName>
                                            </p:attrNameLst>
                                          </p:cBhvr>
                                          <p:tavLst>
                                            <p:tav tm="0">
                                              <p:val>
                                                <p:fltVal val="0"/>
                                              </p:val>
                                            </p:tav>
                                            <p:tav tm="100000">
                                              <p:val>
                                                <p:strVal val="#ppt_w"/>
                                              </p:val>
                                            </p:tav>
                                          </p:tavLst>
                                        </p:anim>
                                        <p:anim calcmode="lin" valueType="num">
                                          <p:cBhvr>
                                            <p:cTn id="74" dur="250" fill="hold"/>
                                            <p:tgtEl>
                                              <p:spTgt spid="32"/>
                                            </p:tgtEl>
                                            <p:attrNameLst>
                                              <p:attrName>ppt_h</p:attrName>
                                            </p:attrNameLst>
                                          </p:cBhvr>
                                          <p:tavLst>
                                            <p:tav tm="0">
                                              <p:val>
                                                <p:fltVal val="0"/>
                                              </p:val>
                                            </p:tav>
                                            <p:tav tm="100000">
                                              <p:val>
                                                <p:strVal val="#ppt_h"/>
                                              </p:val>
                                            </p:tav>
                                          </p:tavLst>
                                        </p:anim>
                                      </p:childTnLst>
                                    </p:cTn>
                                  </p:par>
                                  <p:par>
                                    <p:cTn id="75" presetID="6" presetClass="emph" presetSubtype="0" fill="hold" grpId="1" nodeType="withEffect">
                                      <p:stCondLst>
                                        <p:cond delay="750"/>
                                      </p:stCondLst>
                                      <p:childTnLst>
                                        <p:animScale>
                                          <p:cBhvr>
                                            <p:cTn id="76" dur="1000" fill="hold"/>
                                            <p:tgtEl>
                                              <p:spTgt spid="32"/>
                                            </p:tgtEl>
                                          </p:cBhvr>
                                          <p:by x="110000" y="110000"/>
                                        </p:animScale>
                                      </p:childTnLst>
                                    </p:cTn>
                                  </p:par>
                                  <p:par>
                                    <p:cTn id="77" presetID="6" presetClass="emph" presetSubtype="0" fill="hold" grpId="2" nodeType="withEffect">
                                      <p:stCondLst>
                                        <p:cond delay="750"/>
                                      </p:stCondLst>
                                      <p:childTnLst>
                                        <p:animScale>
                                          <p:cBhvr>
                                            <p:cTn id="78" dur="250" fill="hold"/>
                                            <p:tgtEl>
                                              <p:spTgt spid="32"/>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4" grpId="0" animBg="1"/>
          <p:bldP spid="33" grpId="0" build="p">
            <p:tmplLst>
              <p:tmpl lvl="1">
                <p:tnLst>
                  <p:par>
                    <p:cTn presetID="2" presetClass="entr" presetSubtype="4" decel="10000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29" grpId="0"/>
          <p:bldP spid="29" grpId="1"/>
          <p:bldP spid="29" grpId="2"/>
          <p:bldP spid="30" grpId="0"/>
          <p:bldP spid="30" grpId="1"/>
          <p:bldP spid="30" grpId="2"/>
          <p:bldP spid="31" grpId="0"/>
          <p:bldP spid="31" grpId="1"/>
          <p:bldP spid="31" grpId="2"/>
          <p:bldP spid="32" grpId="0"/>
          <p:bldP spid="32" grpId="1"/>
          <p:bldP spid="32" grpId="2"/>
          <p:bldP spid="34" grpId="0" build="p">
            <p:tmplLst>
              <p:tmpl lvl="1">
                <p:tnLst>
                  <p:par>
                    <p:cTn presetID="2" presetClass="entr" presetSubtype="4" decel="100000" fill="hold" nodeType="withEffect">
                      <p:stCondLst>
                        <p:cond delay="25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ppt_x"/>
                              </p:val>
                            </p:tav>
                            <p:tav tm="100000">
                              <p:val>
                                <p:strVal val="#ppt_x"/>
                              </p:val>
                            </p:tav>
                          </p:tavLst>
                        </p:anim>
                        <p:anim calcmode="lin" valueType="num">
                          <p:cBhvr additive="base">
                            <p:cTn dur="500" fill="hold"/>
                            <p:tgtEl>
                              <p:spTgt spid="34"/>
                            </p:tgtEl>
                            <p:attrNameLst>
                              <p:attrName>ppt_y</p:attrName>
                            </p:attrNameLst>
                          </p:cBhvr>
                          <p:tavLst>
                            <p:tav tm="0">
                              <p:val>
                                <p:strVal val="1+#ppt_h/2"/>
                              </p:val>
                            </p:tav>
                            <p:tav tm="100000">
                              <p:val>
                                <p:strVal val="#ppt_y"/>
                              </p:val>
                            </p:tav>
                          </p:tavLst>
                        </p:anim>
                      </p:childTnLst>
                    </p:cTn>
                  </p:par>
                </p:tnLst>
              </p:tmpl>
            </p:tmplLst>
          </p:bldP>
          <p:bldP spid="35" grpId="0" build="p">
            <p:tmplLst>
              <p:tmpl lvl="1">
                <p:tnLst>
                  <p:par>
                    <p:cTn presetID="2" presetClass="entr" presetSubtype="4" decel="100000" fill="hold" nodeType="withEffect">
                      <p:stCondLst>
                        <p:cond delay="50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ppt_x"/>
                              </p:val>
                            </p:tav>
                            <p:tav tm="100000">
                              <p:val>
                                <p:strVal val="#ppt_x"/>
                              </p:val>
                            </p:tav>
                          </p:tavLst>
                        </p:anim>
                        <p:anim calcmode="lin" valueType="num">
                          <p:cBhvr additive="base">
                            <p:cTn dur="500" fill="hold"/>
                            <p:tgtEl>
                              <p:spTgt spid="35"/>
                            </p:tgtEl>
                            <p:attrNameLst>
                              <p:attrName>ppt_y</p:attrName>
                            </p:attrNameLst>
                          </p:cBhvr>
                          <p:tavLst>
                            <p:tav tm="0">
                              <p:val>
                                <p:strVal val="1+#ppt_h/2"/>
                              </p:val>
                            </p:tav>
                            <p:tav tm="100000">
                              <p:val>
                                <p:strVal val="#ppt_y"/>
                              </p:val>
                            </p:tav>
                          </p:tavLst>
                        </p:anim>
                      </p:childTnLst>
                    </p:cTn>
                  </p:par>
                </p:tnLst>
              </p:tmpl>
            </p:tmplLst>
          </p:bldP>
          <p:bldP spid="36" grpId="0" build="p">
            <p:tmplLst>
              <p:tmpl lvl="1">
                <p:tnLst>
                  <p:par>
                    <p:cTn presetID="2" presetClass="entr" presetSubtype="4" decel="100000" fill="hold" nodeType="withEffect">
                      <p:stCondLst>
                        <p:cond delay="75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ppt_x"/>
                              </p:val>
                            </p:tav>
                            <p:tav tm="100000">
                              <p:val>
                                <p:strVal val="#ppt_x"/>
                              </p:val>
                            </p:tav>
                          </p:tavLst>
                        </p:anim>
                        <p:anim calcmode="lin" valueType="num">
                          <p:cBhvr additive="base">
                            <p:cTn dur="500" fill="hold"/>
                            <p:tgtEl>
                              <p:spTgt spid="36"/>
                            </p:tgtEl>
                            <p:attrNameLst>
                              <p:attrName>ppt_y</p:attrName>
                            </p:attrNameLst>
                          </p:cBhvr>
                          <p:tavLst>
                            <p:tav tm="0">
                              <p:val>
                                <p:strVal val="1+#ppt_h/2"/>
                              </p:val>
                            </p:tav>
                            <p:tav tm="100000">
                              <p:val>
                                <p:strVal val="#ppt_y"/>
                              </p:val>
                            </p:tav>
                          </p:tavLst>
                        </p:anim>
                      </p:childTnLst>
                    </p:cTn>
                  </p:par>
                </p:tnLst>
              </p:tmpl>
            </p:tmplLst>
          </p:bldP>
        </p:bldLst>
      </p:timing>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 + 8 text boxes and icons">
    <p:spTree>
      <p:nvGrpSpPr>
        <p:cNvPr id="1" name=""/>
        <p:cNvGrpSpPr/>
        <p:nvPr/>
      </p:nvGrpSpPr>
      <p:grpSpPr>
        <a:xfrm>
          <a:off x="0" y="0"/>
          <a:ext cx="0" cy="0"/>
          <a:chOff x="0" y="0"/>
          <a:chExt cx="0" cy="0"/>
        </a:xfrm>
      </p:grpSpPr>
      <p:sp>
        <p:nvSpPr>
          <p:cNvPr id="44" name="Picture Placeholder 26">
            <a:extLst>
              <a:ext uri="{FF2B5EF4-FFF2-40B4-BE49-F238E27FC236}">
                <a16:creationId xmlns:a16="http://schemas.microsoft.com/office/drawing/2014/main" id="{3D0EFE17-849E-4AA2-B0F7-C9654313F5F1}"/>
              </a:ext>
            </a:extLst>
          </p:cNvPr>
          <p:cNvSpPr>
            <a:spLocks noGrp="1"/>
          </p:cNvSpPr>
          <p:nvPr>
            <p:ph type="pic" sz="quarter" idx="11" hasCustomPrompt="1"/>
          </p:nvPr>
        </p:nvSpPr>
        <p:spPr>
          <a:xfrm>
            <a:off x="1295400" y="358776"/>
            <a:ext cx="10536238" cy="2359026"/>
          </a:xfrm>
          <a:prstGeom prst="rect">
            <a:avLst/>
          </a:prstGeom>
          <a:solidFill>
            <a:srgbClr val="F6F6F6"/>
          </a:solidFill>
          <a:ln>
            <a:noFill/>
          </a:ln>
        </p:spPr>
        <p:txBody>
          <a:bodyPr anchor="ctr"/>
          <a:lstStyle>
            <a:lvl1pPr marL="0" indent="0" algn="ctr">
              <a:buNone/>
              <a:defRPr/>
            </a:lvl1pPr>
          </a:lstStyle>
          <a:p>
            <a:r>
              <a:rPr lang="en-US"/>
              <a:t>Click icon to add image</a:t>
            </a:r>
            <a:endParaRPr lang="en-GB"/>
          </a:p>
        </p:txBody>
      </p:sp>
      <p:sp>
        <p:nvSpPr>
          <p:cNvPr id="3" name="Slide Number Placeholder 2">
            <a:extLst>
              <a:ext uri="{FF2B5EF4-FFF2-40B4-BE49-F238E27FC236}">
                <a16:creationId xmlns:a16="http://schemas.microsoft.com/office/drawing/2014/main" id="{8C175D41-B780-4F57-8F8D-F55BF868D6F4}"/>
              </a:ext>
            </a:extLst>
          </p:cNvPr>
          <p:cNvSpPr>
            <a:spLocks noGrp="1"/>
          </p:cNvSpPr>
          <p:nvPr>
            <p:ph type="sldNum" sz="quarter" idx="10"/>
          </p:nvPr>
        </p:nvSpPr>
        <p:spPr/>
        <p:txBody>
          <a:bodyPr/>
          <a:lstStyle/>
          <a:p>
            <a:fld id="{588EA2A4-1978-42F3-AED7-6E9164233BDC}" type="slidenum">
              <a:rPr lang="en-GB" smtClean="0"/>
              <a:pPr/>
              <a:t>‹Nr.›</a:t>
            </a:fld>
            <a:endParaRPr lang="en-GB"/>
          </a:p>
        </p:txBody>
      </p:sp>
      <p:sp>
        <p:nvSpPr>
          <p:cNvPr id="4" name="Rectangle 3">
            <a:extLst>
              <a:ext uri="{FF2B5EF4-FFF2-40B4-BE49-F238E27FC236}">
                <a16:creationId xmlns:a16="http://schemas.microsoft.com/office/drawing/2014/main" id="{9B9C5B10-4D50-48C5-A166-DEF8CEE9A85D}"/>
              </a:ext>
            </a:extLst>
          </p:cNvPr>
          <p:cNvSpPr/>
          <p:nvPr userDrawn="1"/>
        </p:nvSpPr>
        <p:spPr>
          <a:xfrm>
            <a:off x="1295400" y="3090865"/>
            <a:ext cx="10536238" cy="3406773"/>
          </a:xfrm>
          <a:prstGeom prst="rect">
            <a:avLst/>
          </a:prstGeom>
          <a:solidFill>
            <a:srgbClr val="FEF6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pic>
        <p:nvPicPr>
          <p:cNvPr id="6" name="Picture 5">
            <a:extLst>
              <a:ext uri="{FF2B5EF4-FFF2-40B4-BE49-F238E27FC236}">
                <a16:creationId xmlns:a16="http://schemas.microsoft.com/office/drawing/2014/main" id="{0AE02FF7-3847-4D6E-9A3F-1A0426262483}"/>
              </a:ext>
            </a:extLst>
          </p:cNvPr>
          <p:cNvPicPr>
            <a:picLocks noChangeAspect="1"/>
          </p:cNvPicPr>
          <p:nvPr userDrawn="1"/>
        </p:nvPicPr>
        <p:blipFill rotWithShape="1">
          <a:blip r:embed="rId2"/>
          <a:srcRect t="28326" r="35333"/>
          <a:stretch/>
        </p:blipFill>
        <p:spPr>
          <a:xfrm>
            <a:off x="10395345" y="-1"/>
            <a:ext cx="1796655" cy="1946861"/>
          </a:xfrm>
          <a:prstGeom prst="rect">
            <a:avLst/>
          </a:prstGeom>
        </p:spPr>
      </p:pic>
      <p:cxnSp>
        <p:nvCxnSpPr>
          <p:cNvPr id="38" name="Straight Connector 37">
            <a:extLst>
              <a:ext uri="{FF2B5EF4-FFF2-40B4-BE49-F238E27FC236}">
                <a16:creationId xmlns:a16="http://schemas.microsoft.com/office/drawing/2014/main" id="{9FEAA496-29C7-4137-B2C5-E5BD5B4831E3}"/>
              </a:ext>
            </a:extLst>
          </p:cNvPr>
          <p:cNvCxnSpPr>
            <a:cxnSpLocks/>
          </p:cNvCxnSpPr>
          <p:nvPr/>
        </p:nvCxnSpPr>
        <p:spPr>
          <a:xfrm>
            <a:off x="1558636" y="3427964"/>
            <a:ext cx="0" cy="1185546"/>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45" name="Picture Placeholder 28">
            <a:extLst>
              <a:ext uri="{FF2B5EF4-FFF2-40B4-BE49-F238E27FC236}">
                <a16:creationId xmlns:a16="http://schemas.microsoft.com/office/drawing/2014/main" id="{110E2A3C-9B3D-4213-AA0A-DE4CBA70F130}"/>
              </a:ext>
            </a:extLst>
          </p:cNvPr>
          <p:cNvSpPr>
            <a:spLocks noGrp="1"/>
          </p:cNvSpPr>
          <p:nvPr>
            <p:ph type="pic" sz="quarter" idx="12" hasCustomPrompt="1"/>
          </p:nvPr>
        </p:nvSpPr>
        <p:spPr>
          <a:xfrm>
            <a:off x="1732069" y="3316837"/>
            <a:ext cx="517524" cy="517524"/>
          </a:xfrm>
          <a:prstGeom prst="rect">
            <a:avLst/>
          </a:prstGeom>
        </p:spPr>
        <p:txBody>
          <a:bodyPr anchor="ctr"/>
          <a:lstStyle>
            <a:lvl1pPr marL="0" indent="0" algn="ctr">
              <a:buNone/>
              <a:defRPr sz="1400"/>
            </a:lvl1pPr>
          </a:lstStyle>
          <a:p>
            <a:r>
              <a:rPr lang="en-US"/>
              <a:t>icon</a:t>
            </a:r>
            <a:endParaRPr lang="en-GB"/>
          </a:p>
        </p:txBody>
      </p:sp>
      <p:cxnSp>
        <p:nvCxnSpPr>
          <p:cNvPr id="35" name="Straight Connector 34">
            <a:extLst>
              <a:ext uri="{FF2B5EF4-FFF2-40B4-BE49-F238E27FC236}">
                <a16:creationId xmlns:a16="http://schemas.microsoft.com/office/drawing/2014/main" id="{D553A34B-C1E0-4844-9DAB-86DB05668A18}"/>
              </a:ext>
            </a:extLst>
          </p:cNvPr>
          <p:cNvCxnSpPr>
            <a:cxnSpLocks/>
          </p:cNvCxnSpPr>
          <p:nvPr/>
        </p:nvCxnSpPr>
        <p:spPr>
          <a:xfrm>
            <a:off x="4196299" y="3427964"/>
            <a:ext cx="0" cy="1185546"/>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E46ECE3-7990-4E45-8AC8-5A69220BEC02}"/>
              </a:ext>
            </a:extLst>
          </p:cNvPr>
          <p:cNvCxnSpPr>
            <a:cxnSpLocks/>
          </p:cNvCxnSpPr>
          <p:nvPr/>
        </p:nvCxnSpPr>
        <p:spPr>
          <a:xfrm>
            <a:off x="6833962" y="3427964"/>
            <a:ext cx="0" cy="1185546"/>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83BCCAD-9E36-4F49-BC65-D1CAAD4E55CA}"/>
              </a:ext>
            </a:extLst>
          </p:cNvPr>
          <p:cNvCxnSpPr>
            <a:cxnSpLocks/>
          </p:cNvCxnSpPr>
          <p:nvPr/>
        </p:nvCxnSpPr>
        <p:spPr>
          <a:xfrm>
            <a:off x="9471625" y="3427964"/>
            <a:ext cx="0" cy="1185546"/>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F88FD70-949D-4EA5-A0F9-8AA99667C852}"/>
              </a:ext>
            </a:extLst>
          </p:cNvPr>
          <p:cNvCxnSpPr>
            <a:cxnSpLocks/>
          </p:cNvCxnSpPr>
          <p:nvPr/>
        </p:nvCxnSpPr>
        <p:spPr>
          <a:xfrm>
            <a:off x="1558636" y="5086119"/>
            <a:ext cx="0" cy="1185546"/>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CD0F901-28A2-4C19-AA52-9D564B76DC2E}"/>
              </a:ext>
            </a:extLst>
          </p:cNvPr>
          <p:cNvCxnSpPr>
            <a:cxnSpLocks/>
          </p:cNvCxnSpPr>
          <p:nvPr/>
        </p:nvCxnSpPr>
        <p:spPr>
          <a:xfrm>
            <a:off x="4196299" y="5086119"/>
            <a:ext cx="0" cy="1185546"/>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49CEDF0-16DF-438D-97AD-FACBF70046D0}"/>
              </a:ext>
            </a:extLst>
          </p:cNvPr>
          <p:cNvCxnSpPr>
            <a:cxnSpLocks/>
          </p:cNvCxnSpPr>
          <p:nvPr/>
        </p:nvCxnSpPr>
        <p:spPr>
          <a:xfrm>
            <a:off x="6833962" y="5086119"/>
            <a:ext cx="0" cy="1185546"/>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D3531FC-3152-4AAA-BAC7-B4E1890FCE8C}"/>
              </a:ext>
            </a:extLst>
          </p:cNvPr>
          <p:cNvCxnSpPr>
            <a:cxnSpLocks/>
          </p:cNvCxnSpPr>
          <p:nvPr/>
        </p:nvCxnSpPr>
        <p:spPr>
          <a:xfrm>
            <a:off x="9471625" y="5086119"/>
            <a:ext cx="0" cy="1185546"/>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EA2B3D1B-4307-457C-AAB3-25399C4F8BAA}"/>
              </a:ext>
            </a:extLst>
          </p:cNvPr>
          <p:cNvGrpSpPr/>
          <p:nvPr/>
        </p:nvGrpSpPr>
        <p:grpSpPr>
          <a:xfrm>
            <a:off x="0" y="0"/>
            <a:ext cx="939493" cy="6858000"/>
            <a:chOff x="0" y="0"/>
            <a:chExt cx="939493" cy="6858000"/>
          </a:xfrm>
        </p:grpSpPr>
        <p:sp>
          <p:nvSpPr>
            <p:cNvPr id="41" name="Rectangle 40">
              <a:extLst>
                <a:ext uri="{FF2B5EF4-FFF2-40B4-BE49-F238E27FC236}">
                  <a16:creationId xmlns:a16="http://schemas.microsoft.com/office/drawing/2014/main" id="{17B8E5AE-2F51-4F2B-8344-04A703BA9494}"/>
                </a:ext>
              </a:extLst>
            </p:cNvPr>
            <p:cNvSpPr/>
            <p:nvPr userDrawn="1"/>
          </p:nvSpPr>
          <p:spPr>
            <a:xfrm>
              <a:off x="0" y="0"/>
              <a:ext cx="93948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2" name="Picture 41" descr="Icon&#10;&#10;Description automatically generated">
              <a:extLst>
                <a:ext uri="{FF2B5EF4-FFF2-40B4-BE49-F238E27FC236}">
                  <a16:creationId xmlns:a16="http://schemas.microsoft.com/office/drawing/2014/main" id="{7C7B2AAE-DE4E-4CB8-BC27-07CB1835953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26206" y="6060281"/>
              <a:ext cx="683420" cy="688182"/>
            </a:xfrm>
            <a:prstGeom prst="rect">
              <a:avLst/>
            </a:prstGeom>
            <a:solidFill>
              <a:schemeClr val="bg1"/>
            </a:solidFill>
          </p:spPr>
        </p:pic>
        <p:cxnSp>
          <p:nvCxnSpPr>
            <p:cNvPr id="43" name="Straight Connector 42">
              <a:extLst>
                <a:ext uri="{FF2B5EF4-FFF2-40B4-BE49-F238E27FC236}">
                  <a16:creationId xmlns:a16="http://schemas.microsoft.com/office/drawing/2014/main" id="{8C9F26A8-C722-4D4E-822B-B56CF990D177}"/>
                </a:ext>
              </a:extLst>
            </p:cNvPr>
            <p:cNvCxnSpPr>
              <a:cxnSpLocks/>
            </p:cNvCxnSpPr>
            <p:nvPr userDrawn="1"/>
          </p:nvCxnSpPr>
          <p:spPr>
            <a:xfrm>
              <a:off x="939493" y="0"/>
              <a:ext cx="0" cy="6858000"/>
            </a:xfrm>
            <a:prstGeom prst="line">
              <a:avLst/>
            </a:prstGeom>
            <a:ln>
              <a:solidFill>
                <a:srgbClr val="EDEDED"/>
              </a:solidFill>
            </a:ln>
          </p:spPr>
          <p:style>
            <a:lnRef idx="1">
              <a:schemeClr val="accent1"/>
            </a:lnRef>
            <a:fillRef idx="0">
              <a:schemeClr val="accent1"/>
            </a:fillRef>
            <a:effectRef idx="0">
              <a:schemeClr val="accent1"/>
            </a:effectRef>
            <a:fontRef idx="minor">
              <a:schemeClr val="tx1"/>
            </a:fontRef>
          </p:style>
        </p:cxnSp>
      </p:grpSp>
      <p:sp>
        <p:nvSpPr>
          <p:cNvPr id="46" name="Picture Placeholder 28">
            <a:extLst>
              <a:ext uri="{FF2B5EF4-FFF2-40B4-BE49-F238E27FC236}">
                <a16:creationId xmlns:a16="http://schemas.microsoft.com/office/drawing/2014/main" id="{425667D4-0F75-4C04-BFF7-3EE31ED41AE3}"/>
              </a:ext>
            </a:extLst>
          </p:cNvPr>
          <p:cNvSpPr>
            <a:spLocks noGrp="1"/>
          </p:cNvSpPr>
          <p:nvPr>
            <p:ph type="pic" sz="quarter" idx="13" hasCustomPrompt="1"/>
          </p:nvPr>
        </p:nvSpPr>
        <p:spPr>
          <a:xfrm>
            <a:off x="4369731" y="3316837"/>
            <a:ext cx="517524" cy="517524"/>
          </a:xfrm>
          <a:prstGeom prst="rect">
            <a:avLst/>
          </a:prstGeom>
        </p:spPr>
        <p:txBody>
          <a:bodyPr anchor="ctr"/>
          <a:lstStyle>
            <a:lvl1pPr marL="0" indent="0" algn="ctr">
              <a:buNone/>
              <a:defRPr sz="1400"/>
            </a:lvl1pPr>
          </a:lstStyle>
          <a:p>
            <a:r>
              <a:rPr lang="en-US"/>
              <a:t>icon</a:t>
            </a:r>
            <a:endParaRPr lang="en-GB"/>
          </a:p>
        </p:txBody>
      </p:sp>
      <p:sp>
        <p:nvSpPr>
          <p:cNvPr id="47" name="Picture Placeholder 28">
            <a:extLst>
              <a:ext uri="{FF2B5EF4-FFF2-40B4-BE49-F238E27FC236}">
                <a16:creationId xmlns:a16="http://schemas.microsoft.com/office/drawing/2014/main" id="{D5EA9F17-3F6F-43CA-8683-F62E8465F0C1}"/>
              </a:ext>
            </a:extLst>
          </p:cNvPr>
          <p:cNvSpPr>
            <a:spLocks noGrp="1"/>
          </p:cNvSpPr>
          <p:nvPr>
            <p:ph type="pic" sz="quarter" idx="14" hasCustomPrompt="1"/>
          </p:nvPr>
        </p:nvSpPr>
        <p:spPr>
          <a:xfrm>
            <a:off x="7007393" y="3316837"/>
            <a:ext cx="517524" cy="517524"/>
          </a:xfrm>
          <a:prstGeom prst="rect">
            <a:avLst/>
          </a:prstGeom>
        </p:spPr>
        <p:txBody>
          <a:bodyPr anchor="ctr"/>
          <a:lstStyle>
            <a:lvl1pPr marL="0" indent="0" algn="ctr">
              <a:buNone/>
              <a:defRPr sz="1400"/>
            </a:lvl1pPr>
          </a:lstStyle>
          <a:p>
            <a:r>
              <a:rPr lang="en-US"/>
              <a:t>icon</a:t>
            </a:r>
            <a:endParaRPr lang="en-GB"/>
          </a:p>
        </p:txBody>
      </p:sp>
      <p:sp>
        <p:nvSpPr>
          <p:cNvPr id="48" name="Picture Placeholder 28">
            <a:extLst>
              <a:ext uri="{FF2B5EF4-FFF2-40B4-BE49-F238E27FC236}">
                <a16:creationId xmlns:a16="http://schemas.microsoft.com/office/drawing/2014/main" id="{4343F732-02E6-45B8-92FD-1FEC3D9BC04B}"/>
              </a:ext>
            </a:extLst>
          </p:cNvPr>
          <p:cNvSpPr>
            <a:spLocks noGrp="1"/>
          </p:cNvSpPr>
          <p:nvPr>
            <p:ph type="pic" sz="quarter" idx="15" hasCustomPrompt="1"/>
          </p:nvPr>
        </p:nvSpPr>
        <p:spPr>
          <a:xfrm>
            <a:off x="9645055" y="3316837"/>
            <a:ext cx="517524" cy="517524"/>
          </a:xfrm>
          <a:prstGeom prst="rect">
            <a:avLst/>
          </a:prstGeom>
        </p:spPr>
        <p:txBody>
          <a:bodyPr anchor="ctr"/>
          <a:lstStyle>
            <a:lvl1pPr marL="0" indent="0" algn="ctr">
              <a:buNone/>
              <a:defRPr sz="1400"/>
            </a:lvl1pPr>
          </a:lstStyle>
          <a:p>
            <a:r>
              <a:rPr lang="en-US"/>
              <a:t>icon</a:t>
            </a:r>
            <a:endParaRPr lang="en-GB"/>
          </a:p>
        </p:txBody>
      </p:sp>
      <p:sp>
        <p:nvSpPr>
          <p:cNvPr id="49" name="Picture Placeholder 28">
            <a:extLst>
              <a:ext uri="{FF2B5EF4-FFF2-40B4-BE49-F238E27FC236}">
                <a16:creationId xmlns:a16="http://schemas.microsoft.com/office/drawing/2014/main" id="{CF33BECD-C4B7-44D4-9DF6-EED60673E305}"/>
              </a:ext>
            </a:extLst>
          </p:cNvPr>
          <p:cNvSpPr>
            <a:spLocks noGrp="1"/>
          </p:cNvSpPr>
          <p:nvPr>
            <p:ph type="pic" sz="quarter" idx="16" hasCustomPrompt="1"/>
          </p:nvPr>
        </p:nvSpPr>
        <p:spPr>
          <a:xfrm>
            <a:off x="1732069" y="4968715"/>
            <a:ext cx="517524" cy="517524"/>
          </a:xfrm>
          <a:prstGeom prst="rect">
            <a:avLst/>
          </a:prstGeom>
        </p:spPr>
        <p:txBody>
          <a:bodyPr anchor="ctr"/>
          <a:lstStyle>
            <a:lvl1pPr marL="0" indent="0" algn="ctr">
              <a:buNone/>
              <a:defRPr sz="1400"/>
            </a:lvl1pPr>
          </a:lstStyle>
          <a:p>
            <a:r>
              <a:rPr lang="en-US"/>
              <a:t>icon</a:t>
            </a:r>
            <a:endParaRPr lang="en-GB"/>
          </a:p>
        </p:txBody>
      </p:sp>
      <p:sp>
        <p:nvSpPr>
          <p:cNvPr id="50" name="Picture Placeholder 28">
            <a:extLst>
              <a:ext uri="{FF2B5EF4-FFF2-40B4-BE49-F238E27FC236}">
                <a16:creationId xmlns:a16="http://schemas.microsoft.com/office/drawing/2014/main" id="{0E751E91-B61F-41FE-AD4B-B0ABCC4BE249}"/>
              </a:ext>
            </a:extLst>
          </p:cNvPr>
          <p:cNvSpPr>
            <a:spLocks noGrp="1"/>
          </p:cNvSpPr>
          <p:nvPr>
            <p:ph type="pic" sz="quarter" idx="17" hasCustomPrompt="1"/>
          </p:nvPr>
        </p:nvSpPr>
        <p:spPr>
          <a:xfrm>
            <a:off x="4369731" y="4968715"/>
            <a:ext cx="517524" cy="517524"/>
          </a:xfrm>
          <a:prstGeom prst="rect">
            <a:avLst/>
          </a:prstGeom>
        </p:spPr>
        <p:txBody>
          <a:bodyPr anchor="ctr"/>
          <a:lstStyle>
            <a:lvl1pPr marL="0" indent="0" algn="ctr">
              <a:buNone/>
              <a:defRPr sz="1400"/>
            </a:lvl1pPr>
          </a:lstStyle>
          <a:p>
            <a:r>
              <a:rPr lang="en-US"/>
              <a:t>icon</a:t>
            </a:r>
            <a:endParaRPr lang="en-GB"/>
          </a:p>
        </p:txBody>
      </p:sp>
      <p:sp>
        <p:nvSpPr>
          <p:cNvPr id="51" name="Picture Placeholder 28">
            <a:extLst>
              <a:ext uri="{FF2B5EF4-FFF2-40B4-BE49-F238E27FC236}">
                <a16:creationId xmlns:a16="http://schemas.microsoft.com/office/drawing/2014/main" id="{4B201DCA-5CBC-44DF-9FEB-D902559F200D}"/>
              </a:ext>
            </a:extLst>
          </p:cNvPr>
          <p:cNvSpPr>
            <a:spLocks noGrp="1"/>
          </p:cNvSpPr>
          <p:nvPr>
            <p:ph type="pic" sz="quarter" idx="18" hasCustomPrompt="1"/>
          </p:nvPr>
        </p:nvSpPr>
        <p:spPr>
          <a:xfrm>
            <a:off x="7007393" y="4968715"/>
            <a:ext cx="517524" cy="517524"/>
          </a:xfrm>
          <a:prstGeom prst="rect">
            <a:avLst/>
          </a:prstGeom>
        </p:spPr>
        <p:txBody>
          <a:bodyPr anchor="ctr"/>
          <a:lstStyle>
            <a:lvl1pPr marL="0" indent="0" algn="ctr">
              <a:buNone/>
              <a:defRPr sz="1400"/>
            </a:lvl1pPr>
          </a:lstStyle>
          <a:p>
            <a:r>
              <a:rPr lang="en-US"/>
              <a:t>icon</a:t>
            </a:r>
            <a:endParaRPr lang="en-GB"/>
          </a:p>
        </p:txBody>
      </p:sp>
      <p:sp>
        <p:nvSpPr>
          <p:cNvPr id="52" name="Picture Placeholder 28">
            <a:extLst>
              <a:ext uri="{FF2B5EF4-FFF2-40B4-BE49-F238E27FC236}">
                <a16:creationId xmlns:a16="http://schemas.microsoft.com/office/drawing/2014/main" id="{60007F4C-B0F6-4C65-BE0B-1207D2D48BCE}"/>
              </a:ext>
            </a:extLst>
          </p:cNvPr>
          <p:cNvSpPr>
            <a:spLocks noGrp="1"/>
          </p:cNvSpPr>
          <p:nvPr>
            <p:ph type="pic" sz="quarter" idx="19" hasCustomPrompt="1"/>
          </p:nvPr>
        </p:nvSpPr>
        <p:spPr>
          <a:xfrm>
            <a:off x="9645055" y="4968715"/>
            <a:ext cx="517524" cy="517524"/>
          </a:xfrm>
          <a:prstGeom prst="rect">
            <a:avLst/>
          </a:prstGeom>
        </p:spPr>
        <p:txBody>
          <a:bodyPr anchor="ctr"/>
          <a:lstStyle>
            <a:lvl1pPr marL="0" indent="0" algn="ctr">
              <a:buNone/>
              <a:defRPr sz="1400"/>
            </a:lvl1pPr>
          </a:lstStyle>
          <a:p>
            <a:r>
              <a:rPr lang="en-US"/>
              <a:t>icon</a:t>
            </a:r>
            <a:endParaRPr lang="en-GB"/>
          </a:p>
        </p:txBody>
      </p:sp>
      <p:sp>
        <p:nvSpPr>
          <p:cNvPr id="55" name="Text Placeholder 54">
            <a:extLst>
              <a:ext uri="{FF2B5EF4-FFF2-40B4-BE49-F238E27FC236}">
                <a16:creationId xmlns:a16="http://schemas.microsoft.com/office/drawing/2014/main" id="{14E51AB7-48DD-49AF-9C2B-54ADA3DE45DB}"/>
              </a:ext>
            </a:extLst>
          </p:cNvPr>
          <p:cNvSpPr>
            <a:spLocks noGrp="1"/>
          </p:cNvSpPr>
          <p:nvPr>
            <p:ph type="body" sz="quarter" idx="20" hasCustomPrompt="1"/>
          </p:nvPr>
        </p:nvSpPr>
        <p:spPr>
          <a:xfrm>
            <a:off x="1731534" y="3900256"/>
            <a:ext cx="2008464" cy="708097"/>
          </a:xfrm>
          <a:prstGeom prst="rect">
            <a:avLst/>
          </a:prstGeom>
        </p:spPr>
        <p:txBody>
          <a:bodyPr lIns="0">
            <a:normAutofit/>
          </a:bodyPr>
          <a:lstStyle>
            <a:lvl1pPr marL="0" indent="0">
              <a:lnSpc>
                <a:spcPct val="100000"/>
              </a:lnSpc>
              <a:spcBef>
                <a:spcPts val="0"/>
              </a:spcBef>
              <a:buNone/>
              <a:defRPr sz="1200"/>
            </a:lvl1pPr>
            <a:lvl2pPr marL="457200" indent="0">
              <a:buNone/>
              <a:defRPr/>
            </a:lvl2pPr>
          </a:lstStyle>
          <a:p>
            <a:pPr lvl="0"/>
            <a:r>
              <a:rPr lang="en-US"/>
              <a:t>Click to insert text</a:t>
            </a:r>
          </a:p>
        </p:txBody>
      </p:sp>
      <p:sp>
        <p:nvSpPr>
          <p:cNvPr id="56" name="Text Placeholder 54">
            <a:extLst>
              <a:ext uri="{FF2B5EF4-FFF2-40B4-BE49-F238E27FC236}">
                <a16:creationId xmlns:a16="http://schemas.microsoft.com/office/drawing/2014/main" id="{0A606C25-69EC-457C-8DF1-F3832A1D0A6D}"/>
              </a:ext>
            </a:extLst>
          </p:cNvPr>
          <p:cNvSpPr>
            <a:spLocks noGrp="1"/>
          </p:cNvSpPr>
          <p:nvPr>
            <p:ph type="body" sz="quarter" idx="21" hasCustomPrompt="1"/>
          </p:nvPr>
        </p:nvSpPr>
        <p:spPr>
          <a:xfrm>
            <a:off x="4369732" y="3900256"/>
            <a:ext cx="2008464" cy="708097"/>
          </a:xfrm>
          <a:prstGeom prst="rect">
            <a:avLst/>
          </a:prstGeom>
        </p:spPr>
        <p:txBody>
          <a:bodyPr lIns="0">
            <a:normAutofit/>
          </a:bodyPr>
          <a:lstStyle>
            <a:lvl1pPr marL="0" indent="0">
              <a:lnSpc>
                <a:spcPct val="100000"/>
              </a:lnSpc>
              <a:spcBef>
                <a:spcPts val="0"/>
              </a:spcBef>
              <a:buNone/>
              <a:defRPr sz="1200"/>
            </a:lvl1pPr>
            <a:lvl2pPr marL="457200" indent="0">
              <a:buNone/>
              <a:defRPr/>
            </a:lvl2pPr>
          </a:lstStyle>
          <a:p>
            <a:pPr lvl="0"/>
            <a:r>
              <a:rPr lang="en-US"/>
              <a:t>Click to insert text</a:t>
            </a:r>
          </a:p>
        </p:txBody>
      </p:sp>
      <p:sp>
        <p:nvSpPr>
          <p:cNvPr id="57" name="Text Placeholder 54">
            <a:extLst>
              <a:ext uri="{FF2B5EF4-FFF2-40B4-BE49-F238E27FC236}">
                <a16:creationId xmlns:a16="http://schemas.microsoft.com/office/drawing/2014/main" id="{59BAD173-87E3-413B-9AC2-0C3D65FE8A1C}"/>
              </a:ext>
            </a:extLst>
          </p:cNvPr>
          <p:cNvSpPr>
            <a:spLocks noGrp="1"/>
          </p:cNvSpPr>
          <p:nvPr>
            <p:ph type="body" sz="quarter" idx="22" hasCustomPrompt="1"/>
          </p:nvPr>
        </p:nvSpPr>
        <p:spPr>
          <a:xfrm>
            <a:off x="7007394" y="3900256"/>
            <a:ext cx="2008464" cy="708097"/>
          </a:xfrm>
          <a:prstGeom prst="rect">
            <a:avLst/>
          </a:prstGeom>
        </p:spPr>
        <p:txBody>
          <a:bodyPr lIns="0">
            <a:normAutofit/>
          </a:bodyPr>
          <a:lstStyle>
            <a:lvl1pPr marL="0" indent="0">
              <a:lnSpc>
                <a:spcPct val="100000"/>
              </a:lnSpc>
              <a:spcBef>
                <a:spcPts val="0"/>
              </a:spcBef>
              <a:buNone/>
              <a:defRPr sz="1200"/>
            </a:lvl1pPr>
            <a:lvl2pPr marL="457200" indent="0">
              <a:buNone/>
              <a:defRPr/>
            </a:lvl2pPr>
          </a:lstStyle>
          <a:p>
            <a:pPr lvl="0"/>
            <a:r>
              <a:rPr lang="en-US"/>
              <a:t>Click to insert text</a:t>
            </a:r>
          </a:p>
        </p:txBody>
      </p:sp>
      <p:sp>
        <p:nvSpPr>
          <p:cNvPr id="58" name="Text Placeholder 54">
            <a:extLst>
              <a:ext uri="{FF2B5EF4-FFF2-40B4-BE49-F238E27FC236}">
                <a16:creationId xmlns:a16="http://schemas.microsoft.com/office/drawing/2014/main" id="{8E20E733-D4D3-4444-91EC-4E7E913EF641}"/>
              </a:ext>
            </a:extLst>
          </p:cNvPr>
          <p:cNvSpPr>
            <a:spLocks noGrp="1"/>
          </p:cNvSpPr>
          <p:nvPr>
            <p:ph type="body" sz="quarter" idx="23" hasCustomPrompt="1"/>
          </p:nvPr>
        </p:nvSpPr>
        <p:spPr>
          <a:xfrm>
            <a:off x="9645056" y="3900256"/>
            <a:ext cx="2008464" cy="708097"/>
          </a:xfrm>
          <a:prstGeom prst="rect">
            <a:avLst/>
          </a:prstGeom>
        </p:spPr>
        <p:txBody>
          <a:bodyPr lIns="0">
            <a:normAutofit/>
          </a:bodyPr>
          <a:lstStyle>
            <a:lvl1pPr marL="0" indent="0">
              <a:lnSpc>
                <a:spcPct val="100000"/>
              </a:lnSpc>
              <a:spcBef>
                <a:spcPts val="0"/>
              </a:spcBef>
              <a:buNone/>
              <a:defRPr sz="1200"/>
            </a:lvl1pPr>
            <a:lvl2pPr marL="457200" indent="0">
              <a:buNone/>
              <a:defRPr/>
            </a:lvl2pPr>
          </a:lstStyle>
          <a:p>
            <a:pPr lvl="0"/>
            <a:r>
              <a:rPr lang="en-US"/>
              <a:t>Click to insert text</a:t>
            </a:r>
          </a:p>
        </p:txBody>
      </p:sp>
      <p:sp>
        <p:nvSpPr>
          <p:cNvPr id="59" name="Text Placeholder 54">
            <a:extLst>
              <a:ext uri="{FF2B5EF4-FFF2-40B4-BE49-F238E27FC236}">
                <a16:creationId xmlns:a16="http://schemas.microsoft.com/office/drawing/2014/main" id="{F0F8B4CE-845E-4084-AF62-4DE15519D111}"/>
              </a:ext>
            </a:extLst>
          </p:cNvPr>
          <p:cNvSpPr>
            <a:spLocks noGrp="1"/>
          </p:cNvSpPr>
          <p:nvPr>
            <p:ph type="body" sz="quarter" idx="24" hasCustomPrompt="1"/>
          </p:nvPr>
        </p:nvSpPr>
        <p:spPr>
          <a:xfrm>
            <a:off x="1731534" y="5563568"/>
            <a:ext cx="2008464" cy="708097"/>
          </a:xfrm>
          <a:prstGeom prst="rect">
            <a:avLst/>
          </a:prstGeom>
        </p:spPr>
        <p:txBody>
          <a:bodyPr lIns="0">
            <a:normAutofit/>
          </a:bodyPr>
          <a:lstStyle>
            <a:lvl1pPr marL="0" indent="0">
              <a:lnSpc>
                <a:spcPct val="100000"/>
              </a:lnSpc>
              <a:spcBef>
                <a:spcPts val="0"/>
              </a:spcBef>
              <a:buNone/>
              <a:defRPr sz="1200"/>
            </a:lvl1pPr>
            <a:lvl2pPr marL="457200" indent="0">
              <a:buNone/>
              <a:defRPr/>
            </a:lvl2pPr>
          </a:lstStyle>
          <a:p>
            <a:pPr lvl="0"/>
            <a:r>
              <a:rPr lang="en-US"/>
              <a:t>Click to insert text</a:t>
            </a:r>
          </a:p>
        </p:txBody>
      </p:sp>
      <p:sp>
        <p:nvSpPr>
          <p:cNvPr id="60" name="Text Placeholder 54">
            <a:extLst>
              <a:ext uri="{FF2B5EF4-FFF2-40B4-BE49-F238E27FC236}">
                <a16:creationId xmlns:a16="http://schemas.microsoft.com/office/drawing/2014/main" id="{9E01B8F8-CCE3-4525-A200-148DDF62E091}"/>
              </a:ext>
            </a:extLst>
          </p:cNvPr>
          <p:cNvSpPr>
            <a:spLocks noGrp="1"/>
          </p:cNvSpPr>
          <p:nvPr>
            <p:ph type="body" sz="quarter" idx="25" hasCustomPrompt="1"/>
          </p:nvPr>
        </p:nvSpPr>
        <p:spPr>
          <a:xfrm>
            <a:off x="4369732" y="5563568"/>
            <a:ext cx="2008464" cy="708097"/>
          </a:xfrm>
          <a:prstGeom prst="rect">
            <a:avLst/>
          </a:prstGeom>
        </p:spPr>
        <p:txBody>
          <a:bodyPr lIns="0">
            <a:normAutofit/>
          </a:bodyPr>
          <a:lstStyle>
            <a:lvl1pPr marL="0" indent="0">
              <a:lnSpc>
                <a:spcPct val="100000"/>
              </a:lnSpc>
              <a:spcBef>
                <a:spcPts val="0"/>
              </a:spcBef>
              <a:buNone/>
              <a:defRPr sz="1200"/>
            </a:lvl1pPr>
            <a:lvl2pPr marL="457200" indent="0">
              <a:buNone/>
              <a:defRPr/>
            </a:lvl2pPr>
          </a:lstStyle>
          <a:p>
            <a:pPr lvl="0"/>
            <a:r>
              <a:rPr lang="en-US"/>
              <a:t>Click to insert text</a:t>
            </a:r>
          </a:p>
        </p:txBody>
      </p:sp>
      <p:sp>
        <p:nvSpPr>
          <p:cNvPr id="61" name="Text Placeholder 54">
            <a:extLst>
              <a:ext uri="{FF2B5EF4-FFF2-40B4-BE49-F238E27FC236}">
                <a16:creationId xmlns:a16="http://schemas.microsoft.com/office/drawing/2014/main" id="{CF24558D-A805-4BEF-A2C5-3CFAE9DD736B}"/>
              </a:ext>
            </a:extLst>
          </p:cNvPr>
          <p:cNvSpPr>
            <a:spLocks noGrp="1"/>
          </p:cNvSpPr>
          <p:nvPr>
            <p:ph type="body" sz="quarter" idx="26" hasCustomPrompt="1"/>
          </p:nvPr>
        </p:nvSpPr>
        <p:spPr>
          <a:xfrm>
            <a:off x="7007394" y="5563568"/>
            <a:ext cx="2008464" cy="708097"/>
          </a:xfrm>
          <a:prstGeom prst="rect">
            <a:avLst/>
          </a:prstGeom>
        </p:spPr>
        <p:txBody>
          <a:bodyPr lIns="0">
            <a:normAutofit/>
          </a:bodyPr>
          <a:lstStyle>
            <a:lvl1pPr marL="0" indent="0">
              <a:lnSpc>
                <a:spcPct val="100000"/>
              </a:lnSpc>
              <a:spcBef>
                <a:spcPts val="0"/>
              </a:spcBef>
              <a:buNone/>
              <a:defRPr sz="1200"/>
            </a:lvl1pPr>
            <a:lvl2pPr marL="457200" indent="0">
              <a:buNone/>
              <a:defRPr/>
            </a:lvl2pPr>
          </a:lstStyle>
          <a:p>
            <a:pPr lvl="0"/>
            <a:r>
              <a:rPr lang="en-US"/>
              <a:t>Click to insert text</a:t>
            </a:r>
          </a:p>
        </p:txBody>
      </p:sp>
      <p:sp>
        <p:nvSpPr>
          <p:cNvPr id="62" name="Text Placeholder 54">
            <a:extLst>
              <a:ext uri="{FF2B5EF4-FFF2-40B4-BE49-F238E27FC236}">
                <a16:creationId xmlns:a16="http://schemas.microsoft.com/office/drawing/2014/main" id="{06BC2DA1-9F0B-459B-B5E2-225E57AF51C3}"/>
              </a:ext>
            </a:extLst>
          </p:cNvPr>
          <p:cNvSpPr>
            <a:spLocks noGrp="1"/>
          </p:cNvSpPr>
          <p:nvPr>
            <p:ph type="body" sz="quarter" idx="27" hasCustomPrompt="1"/>
          </p:nvPr>
        </p:nvSpPr>
        <p:spPr>
          <a:xfrm>
            <a:off x="9645056" y="5563568"/>
            <a:ext cx="2008464" cy="708097"/>
          </a:xfrm>
          <a:prstGeom prst="rect">
            <a:avLst/>
          </a:prstGeom>
        </p:spPr>
        <p:txBody>
          <a:bodyPr lIns="0">
            <a:normAutofit/>
          </a:bodyPr>
          <a:lstStyle>
            <a:lvl1pPr marL="0" indent="0">
              <a:lnSpc>
                <a:spcPct val="100000"/>
              </a:lnSpc>
              <a:spcBef>
                <a:spcPts val="0"/>
              </a:spcBef>
              <a:buNone/>
              <a:defRPr sz="1200"/>
            </a:lvl1pPr>
            <a:lvl2pPr marL="457200" indent="0">
              <a:buNone/>
              <a:defRPr/>
            </a:lvl2pPr>
          </a:lstStyle>
          <a:p>
            <a:pPr lvl="0"/>
            <a:r>
              <a:rPr lang="en-US"/>
              <a:t>Click to insert text</a:t>
            </a:r>
          </a:p>
        </p:txBody>
      </p:sp>
      <p:sp>
        <p:nvSpPr>
          <p:cNvPr id="63" name="Rectangle 62">
            <a:extLst>
              <a:ext uri="{FF2B5EF4-FFF2-40B4-BE49-F238E27FC236}">
                <a16:creationId xmlns:a16="http://schemas.microsoft.com/office/drawing/2014/main" id="{73752005-C5AB-4A3B-910A-61E1309D4163}"/>
              </a:ext>
            </a:extLst>
          </p:cNvPr>
          <p:cNvSpPr/>
          <p:nvPr userDrawn="1"/>
        </p:nvSpPr>
        <p:spPr>
          <a:xfrm>
            <a:off x="1168400" y="6497638"/>
            <a:ext cx="10663237" cy="360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62786065"/>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64" presetClass="path" presetSubtype="0" decel="100000" fill="hold" grpId="1" nodeType="withEffect">
                                      <p:stCondLst>
                                        <p:cond delay="0"/>
                                      </p:stCondLst>
                                      <p:childTnLst>
                                        <p:animMotion origin="layout" path="M -2.29167E-6 0.06991 L -2.29167E-6 -3.7037E-6 " pathEditMode="relative" rAng="0" ptsTypes="AA">
                                          <p:cBhvr>
                                            <p:cTn id="9" dur="500" fill="hold"/>
                                            <p:tgtEl>
                                              <p:spTgt spid="44"/>
                                            </p:tgtEl>
                                            <p:attrNameLst>
                                              <p:attrName>ppt_x</p:attrName>
                                              <p:attrName>ppt_y</p:attrName>
                                            </p:attrNameLst>
                                          </p:cBhvr>
                                          <p:rCtr x="0" y="-3495"/>
                                        </p:animMotion>
                                      </p:childTnLst>
                                    </p:cTn>
                                  </p:par>
                                </p:childTnLst>
                              </p:cTn>
                            </p:par>
                            <p:par>
                              <p:cTn id="10" fill="hold">
                                <p:stCondLst>
                                  <p:cond delay="500"/>
                                </p:stCondLst>
                                <p:childTnLst>
                                  <p:par>
                                    <p:cTn id="11" presetID="2" presetClass="entr" presetSubtype="4" decel="10000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par>
                                    <p:cTn id="19" presetID="64" presetClass="path" presetSubtype="0" decel="100000" fill="hold" nodeType="withEffect">
                                      <p:stCondLst>
                                        <p:cond delay="0"/>
                                      </p:stCondLst>
                                      <p:childTnLst>
                                        <p:animMotion origin="layout" path="M -2.29167E-6 0.06991 L -2.29167E-6 -3.7037E-6 " pathEditMode="relative" rAng="0" ptsTypes="AA">
                                          <p:cBhvr>
                                            <p:cTn id="20" dur="500" fill="hold"/>
                                            <p:tgtEl>
                                              <p:spTgt spid="38"/>
                                            </p:tgtEl>
                                            <p:attrNameLst>
                                              <p:attrName>ppt_x</p:attrName>
                                              <p:attrName>ppt_y</p:attrName>
                                            </p:attrNameLst>
                                          </p:cBhvr>
                                          <p:rCtr x="0" y="-3495"/>
                                        </p:animMotion>
                                      </p:childTnLst>
                                    </p:cTn>
                                  </p:par>
                                  <p:par>
                                    <p:cTn id="21" presetID="10" presetClass="entr" presetSubtype="0"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fade">
                                          <p:cBhvr>
                                            <p:cTn id="23" dur="500"/>
                                            <p:tgtEl>
                                              <p:spTgt spid="55"/>
                                            </p:tgtEl>
                                          </p:cBhvr>
                                        </p:animEffect>
                                      </p:childTnLst>
                                    </p:cTn>
                                  </p:par>
                                  <p:par>
                                    <p:cTn id="24" presetID="64" presetClass="path" presetSubtype="0" decel="100000" fill="hold" grpId="1" nodeType="withEffect">
                                      <p:stCondLst>
                                        <p:cond delay="0"/>
                                      </p:stCondLst>
                                      <p:childTnLst>
                                        <p:animMotion origin="layout" path="M -2.29167E-6 0.06991 L -2.29167E-6 -3.7037E-6 " pathEditMode="relative" rAng="0" ptsTypes="AA">
                                          <p:cBhvr>
                                            <p:cTn id="25" dur="500" fill="hold"/>
                                            <p:tgtEl>
                                              <p:spTgt spid="55"/>
                                            </p:tgtEl>
                                            <p:attrNameLst>
                                              <p:attrName>ppt_x</p:attrName>
                                              <p:attrName>ppt_y</p:attrName>
                                            </p:attrNameLst>
                                          </p:cBhvr>
                                          <p:rCtr x="0" y="-3495"/>
                                        </p:animMotion>
                                      </p:childTnLst>
                                    </p:cTn>
                                  </p:par>
                                  <p:par>
                                    <p:cTn id="26" presetID="23" presetClass="entr" presetSubtype="16"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250" fill="hold"/>
                                            <p:tgtEl>
                                              <p:spTgt spid="45"/>
                                            </p:tgtEl>
                                            <p:attrNameLst>
                                              <p:attrName>ppt_w</p:attrName>
                                            </p:attrNameLst>
                                          </p:cBhvr>
                                          <p:tavLst>
                                            <p:tav tm="0">
                                              <p:val>
                                                <p:fltVal val="0"/>
                                              </p:val>
                                            </p:tav>
                                            <p:tav tm="100000">
                                              <p:val>
                                                <p:strVal val="#ppt_w"/>
                                              </p:val>
                                            </p:tav>
                                          </p:tavLst>
                                        </p:anim>
                                        <p:anim calcmode="lin" valueType="num">
                                          <p:cBhvr>
                                            <p:cTn id="29" dur="250" fill="hold"/>
                                            <p:tgtEl>
                                              <p:spTgt spid="45"/>
                                            </p:tgtEl>
                                            <p:attrNameLst>
                                              <p:attrName>ppt_h</p:attrName>
                                            </p:attrNameLst>
                                          </p:cBhvr>
                                          <p:tavLst>
                                            <p:tav tm="0">
                                              <p:val>
                                                <p:fltVal val="0"/>
                                              </p:val>
                                            </p:tav>
                                            <p:tav tm="100000">
                                              <p:val>
                                                <p:strVal val="#ppt_h"/>
                                              </p:val>
                                            </p:tav>
                                          </p:tavLst>
                                        </p:anim>
                                      </p:childTnLst>
                                    </p:cTn>
                                  </p:par>
                                  <p:par>
                                    <p:cTn id="30" presetID="6" presetClass="emph" presetSubtype="0" fill="hold" grpId="1" nodeType="withEffect" p14:presetBounceEnd="99000">
                                      <p:stCondLst>
                                        <p:cond delay="0"/>
                                      </p:stCondLst>
                                      <p:childTnLst>
                                        <p:animScale p14:bounceEnd="99000">
                                          <p:cBhvr>
                                            <p:cTn id="31" dur="1000" fill="hold"/>
                                            <p:tgtEl>
                                              <p:spTgt spid="45"/>
                                            </p:tgtEl>
                                          </p:cBhvr>
                                          <p:by x="110000" y="110000"/>
                                        </p:animScale>
                                      </p:childTnLst>
                                    </p:cTn>
                                  </p:par>
                                  <p:par>
                                    <p:cTn id="32" presetID="6" presetClass="emph" presetSubtype="0" fill="hold" grpId="2" nodeType="withEffect">
                                      <p:stCondLst>
                                        <p:cond delay="0"/>
                                      </p:stCondLst>
                                      <p:childTnLst>
                                        <p:animScale>
                                          <p:cBhvr>
                                            <p:cTn id="33" dur="250" fill="hold"/>
                                            <p:tgtEl>
                                              <p:spTgt spid="45"/>
                                            </p:tgtEl>
                                          </p:cBhvr>
                                          <p:by x="91000" y="91000"/>
                                        </p:animScale>
                                      </p:childTnLst>
                                    </p:cTn>
                                  </p:par>
                                  <p:par>
                                    <p:cTn id="34" presetID="10" presetClass="entr" presetSubtype="0" fill="hold" nodeType="withEffect">
                                      <p:stCondLst>
                                        <p:cond delay="20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par>
                                    <p:cTn id="37" presetID="64" presetClass="path" presetSubtype="0" decel="100000" fill="hold" nodeType="withEffect">
                                      <p:stCondLst>
                                        <p:cond delay="200"/>
                                      </p:stCondLst>
                                      <p:childTnLst>
                                        <p:animMotion origin="layout" path="M -2.29167E-6 0.06991 L -2.29167E-6 -3.7037E-6 " pathEditMode="relative" rAng="0" ptsTypes="AA">
                                          <p:cBhvr>
                                            <p:cTn id="38" dur="500" fill="hold"/>
                                            <p:tgtEl>
                                              <p:spTgt spid="35"/>
                                            </p:tgtEl>
                                            <p:attrNameLst>
                                              <p:attrName>ppt_x</p:attrName>
                                              <p:attrName>ppt_y</p:attrName>
                                            </p:attrNameLst>
                                          </p:cBhvr>
                                          <p:rCtr x="0" y="-3495"/>
                                        </p:animMotion>
                                      </p:childTnLst>
                                    </p:cTn>
                                  </p:par>
                                  <p:par>
                                    <p:cTn id="39" presetID="10" presetClass="entr" presetSubtype="0" fill="hold" grpId="0" nodeType="withEffect">
                                      <p:stCondLst>
                                        <p:cond delay="200"/>
                                      </p:stCondLst>
                                      <p:childTnLst>
                                        <p:set>
                                          <p:cBhvr>
                                            <p:cTn id="40" dur="1" fill="hold">
                                              <p:stCondLst>
                                                <p:cond delay="0"/>
                                              </p:stCondLst>
                                            </p:cTn>
                                            <p:tgtEl>
                                              <p:spTgt spid="56"/>
                                            </p:tgtEl>
                                            <p:attrNameLst>
                                              <p:attrName>style.visibility</p:attrName>
                                            </p:attrNameLst>
                                          </p:cBhvr>
                                          <p:to>
                                            <p:strVal val="visible"/>
                                          </p:to>
                                        </p:set>
                                        <p:animEffect transition="in" filter="fade">
                                          <p:cBhvr>
                                            <p:cTn id="41" dur="500"/>
                                            <p:tgtEl>
                                              <p:spTgt spid="56"/>
                                            </p:tgtEl>
                                          </p:cBhvr>
                                        </p:animEffect>
                                      </p:childTnLst>
                                    </p:cTn>
                                  </p:par>
                                  <p:par>
                                    <p:cTn id="42" presetID="64" presetClass="path" presetSubtype="0" decel="100000" fill="hold" grpId="1" nodeType="withEffect">
                                      <p:stCondLst>
                                        <p:cond delay="200"/>
                                      </p:stCondLst>
                                      <p:childTnLst>
                                        <p:animMotion origin="layout" path="M -2.29167E-6 0.06991 L -2.29167E-6 -3.7037E-6 " pathEditMode="relative" rAng="0" ptsTypes="AA">
                                          <p:cBhvr>
                                            <p:cTn id="43" dur="500" fill="hold"/>
                                            <p:tgtEl>
                                              <p:spTgt spid="56"/>
                                            </p:tgtEl>
                                            <p:attrNameLst>
                                              <p:attrName>ppt_x</p:attrName>
                                              <p:attrName>ppt_y</p:attrName>
                                            </p:attrNameLst>
                                          </p:cBhvr>
                                          <p:rCtr x="0" y="-3495"/>
                                        </p:animMotion>
                                      </p:childTnLst>
                                    </p:cTn>
                                  </p:par>
                                  <p:par>
                                    <p:cTn id="44" presetID="23" presetClass="entr" presetSubtype="16" fill="hold" grpId="0" nodeType="withEffect">
                                      <p:stCondLst>
                                        <p:cond delay="200"/>
                                      </p:stCondLst>
                                      <p:childTnLst>
                                        <p:set>
                                          <p:cBhvr>
                                            <p:cTn id="45" dur="1" fill="hold">
                                              <p:stCondLst>
                                                <p:cond delay="0"/>
                                              </p:stCondLst>
                                            </p:cTn>
                                            <p:tgtEl>
                                              <p:spTgt spid="46"/>
                                            </p:tgtEl>
                                            <p:attrNameLst>
                                              <p:attrName>style.visibility</p:attrName>
                                            </p:attrNameLst>
                                          </p:cBhvr>
                                          <p:to>
                                            <p:strVal val="visible"/>
                                          </p:to>
                                        </p:set>
                                        <p:anim calcmode="lin" valueType="num">
                                          <p:cBhvr>
                                            <p:cTn id="46" dur="250" fill="hold"/>
                                            <p:tgtEl>
                                              <p:spTgt spid="46"/>
                                            </p:tgtEl>
                                            <p:attrNameLst>
                                              <p:attrName>ppt_w</p:attrName>
                                            </p:attrNameLst>
                                          </p:cBhvr>
                                          <p:tavLst>
                                            <p:tav tm="0">
                                              <p:val>
                                                <p:fltVal val="0"/>
                                              </p:val>
                                            </p:tav>
                                            <p:tav tm="100000">
                                              <p:val>
                                                <p:strVal val="#ppt_w"/>
                                              </p:val>
                                            </p:tav>
                                          </p:tavLst>
                                        </p:anim>
                                        <p:anim calcmode="lin" valueType="num">
                                          <p:cBhvr>
                                            <p:cTn id="47" dur="250" fill="hold"/>
                                            <p:tgtEl>
                                              <p:spTgt spid="46"/>
                                            </p:tgtEl>
                                            <p:attrNameLst>
                                              <p:attrName>ppt_h</p:attrName>
                                            </p:attrNameLst>
                                          </p:cBhvr>
                                          <p:tavLst>
                                            <p:tav tm="0">
                                              <p:val>
                                                <p:fltVal val="0"/>
                                              </p:val>
                                            </p:tav>
                                            <p:tav tm="100000">
                                              <p:val>
                                                <p:strVal val="#ppt_h"/>
                                              </p:val>
                                            </p:tav>
                                          </p:tavLst>
                                        </p:anim>
                                      </p:childTnLst>
                                    </p:cTn>
                                  </p:par>
                                  <p:par>
                                    <p:cTn id="48" presetID="6" presetClass="emph" presetSubtype="0" fill="hold" grpId="1" nodeType="withEffect" p14:presetBounceEnd="99000">
                                      <p:stCondLst>
                                        <p:cond delay="200"/>
                                      </p:stCondLst>
                                      <p:childTnLst>
                                        <p:animScale p14:bounceEnd="99000">
                                          <p:cBhvr>
                                            <p:cTn id="49" dur="1000" fill="hold"/>
                                            <p:tgtEl>
                                              <p:spTgt spid="46"/>
                                            </p:tgtEl>
                                          </p:cBhvr>
                                          <p:by x="110000" y="110000"/>
                                        </p:animScale>
                                      </p:childTnLst>
                                    </p:cTn>
                                  </p:par>
                                  <p:par>
                                    <p:cTn id="50" presetID="6" presetClass="emph" presetSubtype="0" fill="hold" grpId="2" nodeType="withEffect">
                                      <p:stCondLst>
                                        <p:cond delay="200"/>
                                      </p:stCondLst>
                                      <p:childTnLst>
                                        <p:animScale>
                                          <p:cBhvr>
                                            <p:cTn id="51" dur="250" fill="hold"/>
                                            <p:tgtEl>
                                              <p:spTgt spid="46"/>
                                            </p:tgtEl>
                                          </p:cBhvr>
                                          <p:by x="91000" y="91000"/>
                                        </p:animScale>
                                      </p:childTnLst>
                                    </p:cTn>
                                  </p:par>
                                  <p:par>
                                    <p:cTn id="52" presetID="10" presetClass="entr" presetSubtype="0" fill="hold" nodeType="withEffect">
                                      <p:stCondLst>
                                        <p:cond delay="40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500"/>
                                            <p:tgtEl>
                                              <p:spTgt spid="32"/>
                                            </p:tgtEl>
                                          </p:cBhvr>
                                        </p:animEffect>
                                      </p:childTnLst>
                                    </p:cTn>
                                  </p:par>
                                  <p:par>
                                    <p:cTn id="55" presetID="64" presetClass="path" presetSubtype="0" decel="100000" fill="hold" nodeType="withEffect">
                                      <p:stCondLst>
                                        <p:cond delay="400"/>
                                      </p:stCondLst>
                                      <p:childTnLst>
                                        <p:animMotion origin="layout" path="M -2.29167E-6 0.06991 L -2.29167E-6 -3.7037E-6 " pathEditMode="relative" rAng="0" ptsTypes="AA">
                                          <p:cBhvr>
                                            <p:cTn id="56" dur="500" fill="hold"/>
                                            <p:tgtEl>
                                              <p:spTgt spid="32"/>
                                            </p:tgtEl>
                                            <p:attrNameLst>
                                              <p:attrName>ppt_x</p:attrName>
                                              <p:attrName>ppt_y</p:attrName>
                                            </p:attrNameLst>
                                          </p:cBhvr>
                                          <p:rCtr x="0" y="-3495"/>
                                        </p:animMotion>
                                      </p:childTnLst>
                                    </p:cTn>
                                  </p:par>
                                  <p:par>
                                    <p:cTn id="57" presetID="10" presetClass="entr" presetSubtype="0" fill="hold" grpId="0" nodeType="withEffect">
                                      <p:stCondLst>
                                        <p:cond delay="400"/>
                                      </p:stCondLst>
                                      <p:childTnLst>
                                        <p:set>
                                          <p:cBhvr>
                                            <p:cTn id="58" dur="1" fill="hold">
                                              <p:stCondLst>
                                                <p:cond delay="0"/>
                                              </p:stCondLst>
                                            </p:cTn>
                                            <p:tgtEl>
                                              <p:spTgt spid="57"/>
                                            </p:tgtEl>
                                            <p:attrNameLst>
                                              <p:attrName>style.visibility</p:attrName>
                                            </p:attrNameLst>
                                          </p:cBhvr>
                                          <p:to>
                                            <p:strVal val="visible"/>
                                          </p:to>
                                        </p:set>
                                        <p:animEffect transition="in" filter="fade">
                                          <p:cBhvr>
                                            <p:cTn id="59" dur="500"/>
                                            <p:tgtEl>
                                              <p:spTgt spid="57"/>
                                            </p:tgtEl>
                                          </p:cBhvr>
                                        </p:animEffect>
                                      </p:childTnLst>
                                    </p:cTn>
                                  </p:par>
                                  <p:par>
                                    <p:cTn id="60" presetID="64" presetClass="path" presetSubtype="0" decel="100000" fill="hold" grpId="1" nodeType="withEffect">
                                      <p:stCondLst>
                                        <p:cond delay="400"/>
                                      </p:stCondLst>
                                      <p:childTnLst>
                                        <p:animMotion origin="layout" path="M -2.29167E-6 0.06991 L -2.29167E-6 -3.7037E-6 " pathEditMode="relative" rAng="0" ptsTypes="AA">
                                          <p:cBhvr>
                                            <p:cTn id="61" dur="500" fill="hold"/>
                                            <p:tgtEl>
                                              <p:spTgt spid="57"/>
                                            </p:tgtEl>
                                            <p:attrNameLst>
                                              <p:attrName>ppt_x</p:attrName>
                                              <p:attrName>ppt_y</p:attrName>
                                            </p:attrNameLst>
                                          </p:cBhvr>
                                          <p:rCtr x="0" y="-3495"/>
                                        </p:animMotion>
                                      </p:childTnLst>
                                    </p:cTn>
                                  </p:par>
                                  <p:par>
                                    <p:cTn id="62" presetID="23" presetClass="entr" presetSubtype="16" fill="hold" grpId="0" nodeType="withEffect">
                                      <p:stCondLst>
                                        <p:cond delay="400"/>
                                      </p:stCondLst>
                                      <p:childTnLst>
                                        <p:set>
                                          <p:cBhvr>
                                            <p:cTn id="63" dur="1" fill="hold">
                                              <p:stCondLst>
                                                <p:cond delay="0"/>
                                              </p:stCondLst>
                                            </p:cTn>
                                            <p:tgtEl>
                                              <p:spTgt spid="47"/>
                                            </p:tgtEl>
                                            <p:attrNameLst>
                                              <p:attrName>style.visibility</p:attrName>
                                            </p:attrNameLst>
                                          </p:cBhvr>
                                          <p:to>
                                            <p:strVal val="visible"/>
                                          </p:to>
                                        </p:set>
                                        <p:anim calcmode="lin" valueType="num">
                                          <p:cBhvr>
                                            <p:cTn id="64" dur="250" fill="hold"/>
                                            <p:tgtEl>
                                              <p:spTgt spid="47"/>
                                            </p:tgtEl>
                                            <p:attrNameLst>
                                              <p:attrName>ppt_w</p:attrName>
                                            </p:attrNameLst>
                                          </p:cBhvr>
                                          <p:tavLst>
                                            <p:tav tm="0">
                                              <p:val>
                                                <p:fltVal val="0"/>
                                              </p:val>
                                            </p:tav>
                                            <p:tav tm="100000">
                                              <p:val>
                                                <p:strVal val="#ppt_w"/>
                                              </p:val>
                                            </p:tav>
                                          </p:tavLst>
                                        </p:anim>
                                        <p:anim calcmode="lin" valueType="num">
                                          <p:cBhvr>
                                            <p:cTn id="65" dur="250" fill="hold"/>
                                            <p:tgtEl>
                                              <p:spTgt spid="47"/>
                                            </p:tgtEl>
                                            <p:attrNameLst>
                                              <p:attrName>ppt_h</p:attrName>
                                            </p:attrNameLst>
                                          </p:cBhvr>
                                          <p:tavLst>
                                            <p:tav tm="0">
                                              <p:val>
                                                <p:fltVal val="0"/>
                                              </p:val>
                                            </p:tav>
                                            <p:tav tm="100000">
                                              <p:val>
                                                <p:strVal val="#ppt_h"/>
                                              </p:val>
                                            </p:tav>
                                          </p:tavLst>
                                        </p:anim>
                                      </p:childTnLst>
                                    </p:cTn>
                                  </p:par>
                                  <p:par>
                                    <p:cTn id="66" presetID="6" presetClass="emph" presetSubtype="0" fill="hold" grpId="1" nodeType="withEffect" p14:presetBounceEnd="99000">
                                      <p:stCondLst>
                                        <p:cond delay="400"/>
                                      </p:stCondLst>
                                      <p:childTnLst>
                                        <p:animScale p14:bounceEnd="99000">
                                          <p:cBhvr>
                                            <p:cTn id="67" dur="1000" fill="hold"/>
                                            <p:tgtEl>
                                              <p:spTgt spid="47"/>
                                            </p:tgtEl>
                                          </p:cBhvr>
                                          <p:by x="110000" y="110000"/>
                                        </p:animScale>
                                      </p:childTnLst>
                                    </p:cTn>
                                  </p:par>
                                  <p:par>
                                    <p:cTn id="68" presetID="6" presetClass="emph" presetSubtype="0" fill="hold" grpId="2" nodeType="withEffect">
                                      <p:stCondLst>
                                        <p:cond delay="400"/>
                                      </p:stCondLst>
                                      <p:childTnLst>
                                        <p:animScale>
                                          <p:cBhvr>
                                            <p:cTn id="69" dur="250" fill="hold"/>
                                            <p:tgtEl>
                                              <p:spTgt spid="47"/>
                                            </p:tgtEl>
                                          </p:cBhvr>
                                          <p:by x="91000" y="91000"/>
                                        </p:animScale>
                                      </p:childTnLst>
                                    </p:cTn>
                                  </p:par>
                                  <p:par>
                                    <p:cTn id="70" presetID="10" presetClass="entr" presetSubtype="0" fill="hold" grpId="0" nodeType="withEffect">
                                      <p:stCondLst>
                                        <p:cond delay="600"/>
                                      </p:stCondLst>
                                      <p:childTnLst>
                                        <p:set>
                                          <p:cBhvr>
                                            <p:cTn id="71" dur="1" fill="hold">
                                              <p:stCondLst>
                                                <p:cond delay="0"/>
                                              </p:stCondLst>
                                            </p:cTn>
                                            <p:tgtEl>
                                              <p:spTgt spid="58"/>
                                            </p:tgtEl>
                                            <p:attrNameLst>
                                              <p:attrName>style.visibility</p:attrName>
                                            </p:attrNameLst>
                                          </p:cBhvr>
                                          <p:to>
                                            <p:strVal val="visible"/>
                                          </p:to>
                                        </p:set>
                                        <p:animEffect transition="in" filter="fade">
                                          <p:cBhvr>
                                            <p:cTn id="72" dur="500"/>
                                            <p:tgtEl>
                                              <p:spTgt spid="58"/>
                                            </p:tgtEl>
                                          </p:cBhvr>
                                        </p:animEffect>
                                      </p:childTnLst>
                                    </p:cTn>
                                  </p:par>
                                  <p:par>
                                    <p:cTn id="73" presetID="64" presetClass="path" presetSubtype="0" decel="100000" fill="hold" grpId="1" nodeType="withEffect">
                                      <p:stCondLst>
                                        <p:cond delay="600"/>
                                      </p:stCondLst>
                                      <p:childTnLst>
                                        <p:animMotion origin="layout" path="M -2.29167E-6 0.06991 L -2.29167E-6 -3.7037E-6 " pathEditMode="relative" rAng="0" ptsTypes="AA">
                                          <p:cBhvr>
                                            <p:cTn id="74" dur="500" fill="hold"/>
                                            <p:tgtEl>
                                              <p:spTgt spid="58"/>
                                            </p:tgtEl>
                                            <p:attrNameLst>
                                              <p:attrName>ppt_x</p:attrName>
                                              <p:attrName>ppt_y</p:attrName>
                                            </p:attrNameLst>
                                          </p:cBhvr>
                                          <p:rCtr x="0" y="-3495"/>
                                        </p:animMotion>
                                      </p:childTnLst>
                                    </p:cTn>
                                  </p:par>
                                  <p:par>
                                    <p:cTn id="75" presetID="10" presetClass="entr" presetSubtype="0" fill="hold" nodeType="withEffect">
                                      <p:stCondLst>
                                        <p:cond delay="60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500"/>
                                            <p:tgtEl>
                                              <p:spTgt spid="29"/>
                                            </p:tgtEl>
                                          </p:cBhvr>
                                        </p:animEffect>
                                      </p:childTnLst>
                                    </p:cTn>
                                  </p:par>
                                  <p:par>
                                    <p:cTn id="78" presetID="64" presetClass="path" presetSubtype="0" decel="100000" fill="hold" nodeType="withEffect">
                                      <p:stCondLst>
                                        <p:cond delay="600"/>
                                      </p:stCondLst>
                                      <p:childTnLst>
                                        <p:animMotion origin="layout" path="M -2.29167E-6 0.06991 L -2.29167E-6 -3.7037E-6 " pathEditMode="relative" rAng="0" ptsTypes="AA">
                                          <p:cBhvr>
                                            <p:cTn id="79" dur="500" fill="hold"/>
                                            <p:tgtEl>
                                              <p:spTgt spid="29"/>
                                            </p:tgtEl>
                                            <p:attrNameLst>
                                              <p:attrName>ppt_x</p:attrName>
                                              <p:attrName>ppt_y</p:attrName>
                                            </p:attrNameLst>
                                          </p:cBhvr>
                                          <p:rCtr x="0" y="-3495"/>
                                        </p:animMotion>
                                      </p:childTnLst>
                                    </p:cTn>
                                  </p:par>
                                  <p:par>
                                    <p:cTn id="80" presetID="23" presetClass="entr" presetSubtype="16" fill="hold" grpId="0" nodeType="withEffect">
                                      <p:stCondLst>
                                        <p:cond delay="600"/>
                                      </p:stCondLst>
                                      <p:childTnLst>
                                        <p:set>
                                          <p:cBhvr>
                                            <p:cTn id="81" dur="1" fill="hold">
                                              <p:stCondLst>
                                                <p:cond delay="0"/>
                                              </p:stCondLst>
                                            </p:cTn>
                                            <p:tgtEl>
                                              <p:spTgt spid="48"/>
                                            </p:tgtEl>
                                            <p:attrNameLst>
                                              <p:attrName>style.visibility</p:attrName>
                                            </p:attrNameLst>
                                          </p:cBhvr>
                                          <p:to>
                                            <p:strVal val="visible"/>
                                          </p:to>
                                        </p:set>
                                        <p:anim calcmode="lin" valueType="num">
                                          <p:cBhvr>
                                            <p:cTn id="82" dur="250" fill="hold"/>
                                            <p:tgtEl>
                                              <p:spTgt spid="48"/>
                                            </p:tgtEl>
                                            <p:attrNameLst>
                                              <p:attrName>ppt_w</p:attrName>
                                            </p:attrNameLst>
                                          </p:cBhvr>
                                          <p:tavLst>
                                            <p:tav tm="0">
                                              <p:val>
                                                <p:fltVal val="0"/>
                                              </p:val>
                                            </p:tav>
                                            <p:tav tm="100000">
                                              <p:val>
                                                <p:strVal val="#ppt_w"/>
                                              </p:val>
                                            </p:tav>
                                          </p:tavLst>
                                        </p:anim>
                                        <p:anim calcmode="lin" valueType="num">
                                          <p:cBhvr>
                                            <p:cTn id="83" dur="250" fill="hold"/>
                                            <p:tgtEl>
                                              <p:spTgt spid="48"/>
                                            </p:tgtEl>
                                            <p:attrNameLst>
                                              <p:attrName>ppt_h</p:attrName>
                                            </p:attrNameLst>
                                          </p:cBhvr>
                                          <p:tavLst>
                                            <p:tav tm="0">
                                              <p:val>
                                                <p:fltVal val="0"/>
                                              </p:val>
                                            </p:tav>
                                            <p:tav tm="100000">
                                              <p:val>
                                                <p:strVal val="#ppt_h"/>
                                              </p:val>
                                            </p:tav>
                                          </p:tavLst>
                                        </p:anim>
                                      </p:childTnLst>
                                    </p:cTn>
                                  </p:par>
                                  <p:par>
                                    <p:cTn id="84" presetID="6" presetClass="emph" presetSubtype="0" fill="hold" grpId="1" nodeType="withEffect" p14:presetBounceEnd="99000">
                                      <p:stCondLst>
                                        <p:cond delay="600"/>
                                      </p:stCondLst>
                                      <p:childTnLst>
                                        <p:animScale p14:bounceEnd="99000">
                                          <p:cBhvr>
                                            <p:cTn id="85" dur="1000" fill="hold"/>
                                            <p:tgtEl>
                                              <p:spTgt spid="48"/>
                                            </p:tgtEl>
                                          </p:cBhvr>
                                          <p:by x="110000" y="110000"/>
                                        </p:animScale>
                                      </p:childTnLst>
                                    </p:cTn>
                                  </p:par>
                                  <p:par>
                                    <p:cTn id="86" presetID="6" presetClass="emph" presetSubtype="0" fill="hold" grpId="2" nodeType="withEffect">
                                      <p:stCondLst>
                                        <p:cond delay="600"/>
                                      </p:stCondLst>
                                      <p:childTnLst>
                                        <p:animScale>
                                          <p:cBhvr>
                                            <p:cTn id="87" dur="250" fill="hold"/>
                                            <p:tgtEl>
                                              <p:spTgt spid="48"/>
                                            </p:tgtEl>
                                          </p:cBhvr>
                                          <p:by x="91000" y="91000"/>
                                        </p:animScale>
                                      </p:childTnLst>
                                    </p:cTn>
                                  </p:par>
                                  <p:par>
                                    <p:cTn id="88" presetID="10" presetClass="entr" presetSubtype="0" fill="hold" nodeType="withEffect">
                                      <p:stCondLst>
                                        <p:cond delay="800"/>
                                      </p:stCondLst>
                                      <p:childTnLst>
                                        <p:set>
                                          <p:cBhvr>
                                            <p:cTn id="89" dur="1" fill="hold">
                                              <p:stCondLst>
                                                <p:cond delay="0"/>
                                              </p:stCondLst>
                                            </p:cTn>
                                            <p:tgtEl>
                                              <p:spTgt spid="26"/>
                                            </p:tgtEl>
                                            <p:attrNameLst>
                                              <p:attrName>style.visibility</p:attrName>
                                            </p:attrNameLst>
                                          </p:cBhvr>
                                          <p:to>
                                            <p:strVal val="visible"/>
                                          </p:to>
                                        </p:set>
                                        <p:animEffect transition="in" filter="fade">
                                          <p:cBhvr>
                                            <p:cTn id="90" dur="500"/>
                                            <p:tgtEl>
                                              <p:spTgt spid="26"/>
                                            </p:tgtEl>
                                          </p:cBhvr>
                                        </p:animEffect>
                                      </p:childTnLst>
                                    </p:cTn>
                                  </p:par>
                                  <p:par>
                                    <p:cTn id="91" presetID="64" presetClass="path" presetSubtype="0" decel="100000" fill="hold" nodeType="withEffect">
                                      <p:stCondLst>
                                        <p:cond delay="800"/>
                                      </p:stCondLst>
                                      <p:childTnLst>
                                        <p:animMotion origin="layout" path="M -2.29167E-6 0.06991 L -2.29167E-6 -3.7037E-6 " pathEditMode="relative" rAng="0" ptsTypes="AA">
                                          <p:cBhvr>
                                            <p:cTn id="92" dur="500" fill="hold"/>
                                            <p:tgtEl>
                                              <p:spTgt spid="26"/>
                                            </p:tgtEl>
                                            <p:attrNameLst>
                                              <p:attrName>ppt_x</p:attrName>
                                              <p:attrName>ppt_y</p:attrName>
                                            </p:attrNameLst>
                                          </p:cBhvr>
                                          <p:rCtr x="0" y="-3495"/>
                                        </p:animMotion>
                                      </p:childTnLst>
                                    </p:cTn>
                                  </p:par>
                                  <p:par>
                                    <p:cTn id="93" presetID="10" presetClass="entr" presetSubtype="0" fill="hold" grpId="0" nodeType="withEffect">
                                      <p:stCondLst>
                                        <p:cond delay="800"/>
                                      </p:stCondLst>
                                      <p:childTnLst>
                                        <p:set>
                                          <p:cBhvr>
                                            <p:cTn id="94" dur="1" fill="hold">
                                              <p:stCondLst>
                                                <p:cond delay="0"/>
                                              </p:stCondLst>
                                            </p:cTn>
                                            <p:tgtEl>
                                              <p:spTgt spid="59"/>
                                            </p:tgtEl>
                                            <p:attrNameLst>
                                              <p:attrName>style.visibility</p:attrName>
                                            </p:attrNameLst>
                                          </p:cBhvr>
                                          <p:to>
                                            <p:strVal val="visible"/>
                                          </p:to>
                                        </p:set>
                                        <p:animEffect transition="in" filter="fade">
                                          <p:cBhvr>
                                            <p:cTn id="95" dur="500"/>
                                            <p:tgtEl>
                                              <p:spTgt spid="59"/>
                                            </p:tgtEl>
                                          </p:cBhvr>
                                        </p:animEffect>
                                      </p:childTnLst>
                                    </p:cTn>
                                  </p:par>
                                  <p:par>
                                    <p:cTn id="96" presetID="64" presetClass="path" presetSubtype="0" decel="100000" fill="hold" grpId="1" nodeType="withEffect">
                                      <p:stCondLst>
                                        <p:cond delay="800"/>
                                      </p:stCondLst>
                                      <p:childTnLst>
                                        <p:animMotion origin="layout" path="M -2.29167E-6 0.06991 L -2.29167E-6 -3.7037E-6 " pathEditMode="relative" rAng="0" ptsTypes="AA">
                                          <p:cBhvr>
                                            <p:cTn id="97" dur="500" fill="hold"/>
                                            <p:tgtEl>
                                              <p:spTgt spid="59"/>
                                            </p:tgtEl>
                                            <p:attrNameLst>
                                              <p:attrName>ppt_x</p:attrName>
                                              <p:attrName>ppt_y</p:attrName>
                                            </p:attrNameLst>
                                          </p:cBhvr>
                                          <p:rCtr x="0" y="-3495"/>
                                        </p:animMotion>
                                      </p:childTnLst>
                                    </p:cTn>
                                  </p:par>
                                  <p:par>
                                    <p:cTn id="98" presetID="23" presetClass="entr" presetSubtype="16" fill="hold" grpId="0" nodeType="withEffect">
                                      <p:stCondLst>
                                        <p:cond delay="800"/>
                                      </p:stCondLst>
                                      <p:childTnLst>
                                        <p:set>
                                          <p:cBhvr>
                                            <p:cTn id="99" dur="1" fill="hold">
                                              <p:stCondLst>
                                                <p:cond delay="0"/>
                                              </p:stCondLst>
                                            </p:cTn>
                                            <p:tgtEl>
                                              <p:spTgt spid="49"/>
                                            </p:tgtEl>
                                            <p:attrNameLst>
                                              <p:attrName>style.visibility</p:attrName>
                                            </p:attrNameLst>
                                          </p:cBhvr>
                                          <p:to>
                                            <p:strVal val="visible"/>
                                          </p:to>
                                        </p:set>
                                        <p:anim calcmode="lin" valueType="num">
                                          <p:cBhvr>
                                            <p:cTn id="100" dur="250" fill="hold"/>
                                            <p:tgtEl>
                                              <p:spTgt spid="49"/>
                                            </p:tgtEl>
                                            <p:attrNameLst>
                                              <p:attrName>ppt_w</p:attrName>
                                            </p:attrNameLst>
                                          </p:cBhvr>
                                          <p:tavLst>
                                            <p:tav tm="0">
                                              <p:val>
                                                <p:fltVal val="0"/>
                                              </p:val>
                                            </p:tav>
                                            <p:tav tm="100000">
                                              <p:val>
                                                <p:strVal val="#ppt_w"/>
                                              </p:val>
                                            </p:tav>
                                          </p:tavLst>
                                        </p:anim>
                                        <p:anim calcmode="lin" valueType="num">
                                          <p:cBhvr>
                                            <p:cTn id="101" dur="250" fill="hold"/>
                                            <p:tgtEl>
                                              <p:spTgt spid="49"/>
                                            </p:tgtEl>
                                            <p:attrNameLst>
                                              <p:attrName>ppt_h</p:attrName>
                                            </p:attrNameLst>
                                          </p:cBhvr>
                                          <p:tavLst>
                                            <p:tav tm="0">
                                              <p:val>
                                                <p:fltVal val="0"/>
                                              </p:val>
                                            </p:tav>
                                            <p:tav tm="100000">
                                              <p:val>
                                                <p:strVal val="#ppt_h"/>
                                              </p:val>
                                            </p:tav>
                                          </p:tavLst>
                                        </p:anim>
                                      </p:childTnLst>
                                    </p:cTn>
                                  </p:par>
                                  <p:par>
                                    <p:cTn id="102" presetID="6" presetClass="emph" presetSubtype="0" fill="hold" grpId="1" nodeType="withEffect" p14:presetBounceEnd="99000">
                                      <p:stCondLst>
                                        <p:cond delay="800"/>
                                      </p:stCondLst>
                                      <p:childTnLst>
                                        <p:animScale p14:bounceEnd="99000">
                                          <p:cBhvr>
                                            <p:cTn id="103" dur="1000" fill="hold"/>
                                            <p:tgtEl>
                                              <p:spTgt spid="49"/>
                                            </p:tgtEl>
                                          </p:cBhvr>
                                          <p:by x="110000" y="110000"/>
                                        </p:animScale>
                                      </p:childTnLst>
                                    </p:cTn>
                                  </p:par>
                                  <p:par>
                                    <p:cTn id="104" presetID="6" presetClass="emph" presetSubtype="0" fill="hold" grpId="2" nodeType="withEffect">
                                      <p:stCondLst>
                                        <p:cond delay="800"/>
                                      </p:stCondLst>
                                      <p:childTnLst>
                                        <p:animScale>
                                          <p:cBhvr>
                                            <p:cTn id="105" dur="250" fill="hold"/>
                                            <p:tgtEl>
                                              <p:spTgt spid="49"/>
                                            </p:tgtEl>
                                          </p:cBhvr>
                                          <p:by x="91000" y="91000"/>
                                        </p:animScale>
                                      </p:childTnLst>
                                    </p:cTn>
                                  </p:par>
                                  <p:par>
                                    <p:cTn id="106" presetID="10" presetClass="entr" presetSubtype="0" fill="hold" nodeType="withEffect">
                                      <p:stCondLst>
                                        <p:cond delay="1000"/>
                                      </p:stCondLst>
                                      <p:childTnLst>
                                        <p:set>
                                          <p:cBhvr>
                                            <p:cTn id="107" dur="1" fill="hold">
                                              <p:stCondLst>
                                                <p:cond delay="0"/>
                                              </p:stCondLst>
                                            </p:cTn>
                                            <p:tgtEl>
                                              <p:spTgt spid="23"/>
                                            </p:tgtEl>
                                            <p:attrNameLst>
                                              <p:attrName>style.visibility</p:attrName>
                                            </p:attrNameLst>
                                          </p:cBhvr>
                                          <p:to>
                                            <p:strVal val="visible"/>
                                          </p:to>
                                        </p:set>
                                        <p:animEffect transition="in" filter="fade">
                                          <p:cBhvr>
                                            <p:cTn id="108" dur="500"/>
                                            <p:tgtEl>
                                              <p:spTgt spid="23"/>
                                            </p:tgtEl>
                                          </p:cBhvr>
                                        </p:animEffect>
                                      </p:childTnLst>
                                    </p:cTn>
                                  </p:par>
                                  <p:par>
                                    <p:cTn id="109" presetID="64" presetClass="path" presetSubtype="0" decel="100000" fill="hold" nodeType="withEffect">
                                      <p:stCondLst>
                                        <p:cond delay="1000"/>
                                      </p:stCondLst>
                                      <p:childTnLst>
                                        <p:animMotion origin="layout" path="M -2.29167E-6 0.06991 L -2.29167E-6 -3.7037E-6 " pathEditMode="relative" rAng="0" ptsTypes="AA">
                                          <p:cBhvr>
                                            <p:cTn id="110" dur="500" fill="hold"/>
                                            <p:tgtEl>
                                              <p:spTgt spid="23"/>
                                            </p:tgtEl>
                                            <p:attrNameLst>
                                              <p:attrName>ppt_x</p:attrName>
                                              <p:attrName>ppt_y</p:attrName>
                                            </p:attrNameLst>
                                          </p:cBhvr>
                                          <p:rCtr x="0" y="-3495"/>
                                        </p:animMotion>
                                      </p:childTnLst>
                                    </p:cTn>
                                  </p:par>
                                  <p:par>
                                    <p:cTn id="111" presetID="10" presetClass="entr" presetSubtype="0" fill="hold" grpId="0" nodeType="withEffect">
                                      <p:stCondLst>
                                        <p:cond delay="1000"/>
                                      </p:stCondLst>
                                      <p:childTnLst>
                                        <p:set>
                                          <p:cBhvr>
                                            <p:cTn id="112" dur="1" fill="hold">
                                              <p:stCondLst>
                                                <p:cond delay="0"/>
                                              </p:stCondLst>
                                            </p:cTn>
                                            <p:tgtEl>
                                              <p:spTgt spid="60"/>
                                            </p:tgtEl>
                                            <p:attrNameLst>
                                              <p:attrName>style.visibility</p:attrName>
                                            </p:attrNameLst>
                                          </p:cBhvr>
                                          <p:to>
                                            <p:strVal val="visible"/>
                                          </p:to>
                                        </p:set>
                                        <p:animEffect transition="in" filter="fade">
                                          <p:cBhvr>
                                            <p:cTn id="113" dur="500"/>
                                            <p:tgtEl>
                                              <p:spTgt spid="60"/>
                                            </p:tgtEl>
                                          </p:cBhvr>
                                        </p:animEffect>
                                      </p:childTnLst>
                                    </p:cTn>
                                  </p:par>
                                  <p:par>
                                    <p:cTn id="114" presetID="64" presetClass="path" presetSubtype="0" decel="100000" fill="hold" grpId="1" nodeType="withEffect">
                                      <p:stCondLst>
                                        <p:cond delay="1000"/>
                                      </p:stCondLst>
                                      <p:childTnLst>
                                        <p:animMotion origin="layout" path="M -2.29167E-6 0.06991 L -2.29167E-6 -3.7037E-6 " pathEditMode="relative" rAng="0" ptsTypes="AA">
                                          <p:cBhvr>
                                            <p:cTn id="115" dur="500" fill="hold"/>
                                            <p:tgtEl>
                                              <p:spTgt spid="60"/>
                                            </p:tgtEl>
                                            <p:attrNameLst>
                                              <p:attrName>ppt_x</p:attrName>
                                              <p:attrName>ppt_y</p:attrName>
                                            </p:attrNameLst>
                                          </p:cBhvr>
                                          <p:rCtr x="0" y="-3495"/>
                                        </p:animMotion>
                                      </p:childTnLst>
                                    </p:cTn>
                                  </p:par>
                                  <p:par>
                                    <p:cTn id="116" presetID="23" presetClass="entr" presetSubtype="16" fill="hold" grpId="0" nodeType="withEffect">
                                      <p:stCondLst>
                                        <p:cond delay="1000"/>
                                      </p:stCondLst>
                                      <p:childTnLst>
                                        <p:set>
                                          <p:cBhvr>
                                            <p:cTn id="117" dur="1" fill="hold">
                                              <p:stCondLst>
                                                <p:cond delay="0"/>
                                              </p:stCondLst>
                                            </p:cTn>
                                            <p:tgtEl>
                                              <p:spTgt spid="50"/>
                                            </p:tgtEl>
                                            <p:attrNameLst>
                                              <p:attrName>style.visibility</p:attrName>
                                            </p:attrNameLst>
                                          </p:cBhvr>
                                          <p:to>
                                            <p:strVal val="visible"/>
                                          </p:to>
                                        </p:set>
                                        <p:anim calcmode="lin" valueType="num">
                                          <p:cBhvr>
                                            <p:cTn id="118" dur="250" fill="hold"/>
                                            <p:tgtEl>
                                              <p:spTgt spid="50"/>
                                            </p:tgtEl>
                                            <p:attrNameLst>
                                              <p:attrName>ppt_w</p:attrName>
                                            </p:attrNameLst>
                                          </p:cBhvr>
                                          <p:tavLst>
                                            <p:tav tm="0">
                                              <p:val>
                                                <p:fltVal val="0"/>
                                              </p:val>
                                            </p:tav>
                                            <p:tav tm="100000">
                                              <p:val>
                                                <p:strVal val="#ppt_w"/>
                                              </p:val>
                                            </p:tav>
                                          </p:tavLst>
                                        </p:anim>
                                        <p:anim calcmode="lin" valueType="num">
                                          <p:cBhvr>
                                            <p:cTn id="119" dur="250" fill="hold"/>
                                            <p:tgtEl>
                                              <p:spTgt spid="50"/>
                                            </p:tgtEl>
                                            <p:attrNameLst>
                                              <p:attrName>ppt_h</p:attrName>
                                            </p:attrNameLst>
                                          </p:cBhvr>
                                          <p:tavLst>
                                            <p:tav tm="0">
                                              <p:val>
                                                <p:fltVal val="0"/>
                                              </p:val>
                                            </p:tav>
                                            <p:tav tm="100000">
                                              <p:val>
                                                <p:strVal val="#ppt_h"/>
                                              </p:val>
                                            </p:tav>
                                          </p:tavLst>
                                        </p:anim>
                                      </p:childTnLst>
                                    </p:cTn>
                                  </p:par>
                                  <p:par>
                                    <p:cTn id="120" presetID="6" presetClass="emph" presetSubtype="0" fill="hold" grpId="1" nodeType="withEffect" p14:presetBounceEnd="99000">
                                      <p:stCondLst>
                                        <p:cond delay="1000"/>
                                      </p:stCondLst>
                                      <p:childTnLst>
                                        <p:animScale p14:bounceEnd="99000">
                                          <p:cBhvr>
                                            <p:cTn id="121" dur="1000" fill="hold"/>
                                            <p:tgtEl>
                                              <p:spTgt spid="50"/>
                                            </p:tgtEl>
                                          </p:cBhvr>
                                          <p:by x="110000" y="110000"/>
                                        </p:animScale>
                                      </p:childTnLst>
                                    </p:cTn>
                                  </p:par>
                                  <p:par>
                                    <p:cTn id="122" presetID="6" presetClass="emph" presetSubtype="0" fill="hold" grpId="2" nodeType="withEffect">
                                      <p:stCondLst>
                                        <p:cond delay="1000"/>
                                      </p:stCondLst>
                                      <p:childTnLst>
                                        <p:animScale>
                                          <p:cBhvr>
                                            <p:cTn id="123" dur="250" fill="hold"/>
                                            <p:tgtEl>
                                              <p:spTgt spid="50"/>
                                            </p:tgtEl>
                                          </p:cBhvr>
                                          <p:by x="91000" y="91000"/>
                                        </p:animScale>
                                      </p:childTnLst>
                                    </p:cTn>
                                  </p:par>
                                  <p:par>
                                    <p:cTn id="124" presetID="10" presetClass="entr" presetSubtype="0" fill="hold" nodeType="withEffect">
                                      <p:stCondLst>
                                        <p:cond delay="1200"/>
                                      </p:stCondLst>
                                      <p:childTnLst>
                                        <p:set>
                                          <p:cBhvr>
                                            <p:cTn id="125" dur="1" fill="hold">
                                              <p:stCondLst>
                                                <p:cond delay="0"/>
                                              </p:stCondLst>
                                            </p:cTn>
                                            <p:tgtEl>
                                              <p:spTgt spid="20"/>
                                            </p:tgtEl>
                                            <p:attrNameLst>
                                              <p:attrName>style.visibility</p:attrName>
                                            </p:attrNameLst>
                                          </p:cBhvr>
                                          <p:to>
                                            <p:strVal val="visible"/>
                                          </p:to>
                                        </p:set>
                                        <p:animEffect transition="in" filter="fade">
                                          <p:cBhvr>
                                            <p:cTn id="126" dur="500"/>
                                            <p:tgtEl>
                                              <p:spTgt spid="20"/>
                                            </p:tgtEl>
                                          </p:cBhvr>
                                        </p:animEffect>
                                      </p:childTnLst>
                                    </p:cTn>
                                  </p:par>
                                  <p:par>
                                    <p:cTn id="127" presetID="64" presetClass="path" presetSubtype="0" decel="100000" fill="hold" nodeType="withEffect">
                                      <p:stCondLst>
                                        <p:cond delay="1200"/>
                                      </p:stCondLst>
                                      <p:childTnLst>
                                        <p:animMotion origin="layout" path="M -2.29167E-6 0.06991 L -2.29167E-6 -3.7037E-6 " pathEditMode="relative" rAng="0" ptsTypes="AA">
                                          <p:cBhvr>
                                            <p:cTn id="128" dur="500" fill="hold"/>
                                            <p:tgtEl>
                                              <p:spTgt spid="20"/>
                                            </p:tgtEl>
                                            <p:attrNameLst>
                                              <p:attrName>ppt_x</p:attrName>
                                              <p:attrName>ppt_y</p:attrName>
                                            </p:attrNameLst>
                                          </p:cBhvr>
                                          <p:rCtr x="0" y="-3495"/>
                                        </p:animMotion>
                                      </p:childTnLst>
                                    </p:cTn>
                                  </p:par>
                                  <p:par>
                                    <p:cTn id="129" presetID="10" presetClass="entr" presetSubtype="0" fill="hold" grpId="0" nodeType="withEffect">
                                      <p:stCondLst>
                                        <p:cond delay="1200"/>
                                      </p:stCondLst>
                                      <p:childTnLst>
                                        <p:set>
                                          <p:cBhvr>
                                            <p:cTn id="130" dur="1" fill="hold">
                                              <p:stCondLst>
                                                <p:cond delay="0"/>
                                              </p:stCondLst>
                                            </p:cTn>
                                            <p:tgtEl>
                                              <p:spTgt spid="61"/>
                                            </p:tgtEl>
                                            <p:attrNameLst>
                                              <p:attrName>style.visibility</p:attrName>
                                            </p:attrNameLst>
                                          </p:cBhvr>
                                          <p:to>
                                            <p:strVal val="visible"/>
                                          </p:to>
                                        </p:set>
                                        <p:animEffect transition="in" filter="fade">
                                          <p:cBhvr>
                                            <p:cTn id="131" dur="500"/>
                                            <p:tgtEl>
                                              <p:spTgt spid="61"/>
                                            </p:tgtEl>
                                          </p:cBhvr>
                                        </p:animEffect>
                                      </p:childTnLst>
                                    </p:cTn>
                                  </p:par>
                                  <p:par>
                                    <p:cTn id="132" presetID="64" presetClass="path" presetSubtype="0" decel="100000" fill="hold" grpId="1" nodeType="withEffect">
                                      <p:stCondLst>
                                        <p:cond delay="1200"/>
                                      </p:stCondLst>
                                      <p:childTnLst>
                                        <p:animMotion origin="layout" path="M -2.29167E-6 0.06991 L -2.29167E-6 -3.7037E-6 " pathEditMode="relative" rAng="0" ptsTypes="AA">
                                          <p:cBhvr>
                                            <p:cTn id="133" dur="500" fill="hold"/>
                                            <p:tgtEl>
                                              <p:spTgt spid="61"/>
                                            </p:tgtEl>
                                            <p:attrNameLst>
                                              <p:attrName>ppt_x</p:attrName>
                                              <p:attrName>ppt_y</p:attrName>
                                            </p:attrNameLst>
                                          </p:cBhvr>
                                          <p:rCtr x="0" y="-3495"/>
                                        </p:animMotion>
                                      </p:childTnLst>
                                    </p:cTn>
                                  </p:par>
                                  <p:par>
                                    <p:cTn id="134" presetID="23" presetClass="entr" presetSubtype="16" fill="hold" grpId="0" nodeType="withEffect">
                                      <p:stCondLst>
                                        <p:cond delay="1200"/>
                                      </p:stCondLst>
                                      <p:childTnLst>
                                        <p:set>
                                          <p:cBhvr>
                                            <p:cTn id="135" dur="1" fill="hold">
                                              <p:stCondLst>
                                                <p:cond delay="0"/>
                                              </p:stCondLst>
                                            </p:cTn>
                                            <p:tgtEl>
                                              <p:spTgt spid="51"/>
                                            </p:tgtEl>
                                            <p:attrNameLst>
                                              <p:attrName>style.visibility</p:attrName>
                                            </p:attrNameLst>
                                          </p:cBhvr>
                                          <p:to>
                                            <p:strVal val="visible"/>
                                          </p:to>
                                        </p:set>
                                        <p:anim calcmode="lin" valueType="num">
                                          <p:cBhvr>
                                            <p:cTn id="136" dur="250" fill="hold"/>
                                            <p:tgtEl>
                                              <p:spTgt spid="51"/>
                                            </p:tgtEl>
                                            <p:attrNameLst>
                                              <p:attrName>ppt_w</p:attrName>
                                            </p:attrNameLst>
                                          </p:cBhvr>
                                          <p:tavLst>
                                            <p:tav tm="0">
                                              <p:val>
                                                <p:fltVal val="0"/>
                                              </p:val>
                                            </p:tav>
                                            <p:tav tm="100000">
                                              <p:val>
                                                <p:strVal val="#ppt_w"/>
                                              </p:val>
                                            </p:tav>
                                          </p:tavLst>
                                        </p:anim>
                                        <p:anim calcmode="lin" valueType="num">
                                          <p:cBhvr>
                                            <p:cTn id="137" dur="250" fill="hold"/>
                                            <p:tgtEl>
                                              <p:spTgt spid="51"/>
                                            </p:tgtEl>
                                            <p:attrNameLst>
                                              <p:attrName>ppt_h</p:attrName>
                                            </p:attrNameLst>
                                          </p:cBhvr>
                                          <p:tavLst>
                                            <p:tav tm="0">
                                              <p:val>
                                                <p:fltVal val="0"/>
                                              </p:val>
                                            </p:tav>
                                            <p:tav tm="100000">
                                              <p:val>
                                                <p:strVal val="#ppt_h"/>
                                              </p:val>
                                            </p:tav>
                                          </p:tavLst>
                                        </p:anim>
                                      </p:childTnLst>
                                    </p:cTn>
                                  </p:par>
                                  <p:par>
                                    <p:cTn id="138" presetID="6" presetClass="emph" presetSubtype="0" fill="hold" grpId="1" nodeType="withEffect" p14:presetBounceEnd="99000">
                                      <p:stCondLst>
                                        <p:cond delay="1200"/>
                                      </p:stCondLst>
                                      <p:childTnLst>
                                        <p:animScale p14:bounceEnd="99000">
                                          <p:cBhvr>
                                            <p:cTn id="139" dur="1000" fill="hold"/>
                                            <p:tgtEl>
                                              <p:spTgt spid="51"/>
                                            </p:tgtEl>
                                          </p:cBhvr>
                                          <p:by x="110000" y="110000"/>
                                        </p:animScale>
                                      </p:childTnLst>
                                    </p:cTn>
                                  </p:par>
                                  <p:par>
                                    <p:cTn id="140" presetID="6" presetClass="emph" presetSubtype="0" fill="hold" grpId="2" nodeType="withEffect">
                                      <p:stCondLst>
                                        <p:cond delay="1200"/>
                                      </p:stCondLst>
                                      <p:childTnLst>
                                        <p:animScale>
                                          <p:cBhvr>
                                            <p:cTn id="141" dur="250" fill="hold"/>
                                            <p:tgtEl>
                                              <p:spTgt spid="51"/>
                                            </p:tgtEl>
                                          </p:cBhvr>
                                          <p:by x="91000" y="91000"/>
                                        </p:animScale>
                                      </p:childTnLst>
                                    </p:cTn>
                                  </p:par>
                                  <p:par>
                                    <p:cTn id="142" presetID="10" presetClass="entr" presetSubtype="0" fill="hold" nodeType="withEffect">
                                      <p:stCondLst>
                                        <p:cond delay="1400"/>
                                      </p:stCondLst>
                                      <p:childTnLst>
                                        <p:set>
                                          <p:cBhvr>
                                            <p:cTn id="143" dur="1" fill="hold">
                                              <p:stCondLst>
                                                <p:cond delay="0"/>
                                              </p:stCondLst>
                                            </p:cTn>
                                            <p:tgtEl>
                                              <p:spTgt spid="17"/>
                                            </p:tgtEl>
                                            <p:attrNameLst>
                                              <p:attrName>style.visibility</p:attrName>
                                            </p:attrNameLst>
                                          </p:cBhvr>
                                          <p:to>
                                            <p:strVal val="visible"/>
                                          </p:to>
                                        </p:set>
                                        <p:animEffect transition="in" filter="fade">
                                          <p:cBhvr>
                                            <p:cTn id="144" dur="500"/>
                                            <p:tgtEl>
                                              <p:spTgt spid="17"/>
                                            </p:tgtEl>
                                          </p:cBhvr>
                                        </p:animEffect>
                                      </p:childTnLst>
                                    </p:cTn>
                                  </p:par>
                                  <p:par>
                                    <p:cTn id="145" presetID="64" presetClass="path" presetSubtype="0" decel="100000" fill="hold" nodeType="withEffect">
                                      <p:stCondLst>
                                        <p:cond delay="1400"/>
                                      </p:stCondLst>
                                      <p:childTnLst>
                                        <p:animMotion origin="layout" path="M -2.29167E-6 0.06991 L -2.29167E-6 -3.7037E-6 " pathEditMode="relative" rAng="0" ptsTypes="AA">
                                          <p:cBhvr>
                                            <p:cTn id="146" dur="500" fill="hold"/>
                                            <p:tgtEl>
                                              <p:spTgt spid="17"/>
                                            </p:tgtEl>
                                            <p:attrNameLst>
                                              <p:attrName>ppt_x</p:attrName>
                                              <p:attrName>ppt_y</p:attrName>
                                            </p:attrNameLst>
                                          </p:cBhvr>
                                          <p:rCtr x="0" y="-3495"/>
                                        </p:animMotion>
                                      </p:childTnLst>
                                    </p:cTn>
                                  </p:par>
                                  <p:par>
                                    <p:cTn id="147" presetID="10" presetClass="entr" presetSubtype="0" fill="hold" grpId="0" nodeType="withEffect">
                                      <p:stCondLst>
                                        <p:cond delay="1400"/>
                                      </p:stCondLst>
                                      <p:childTnLst>
                                        <p:set>
                                          <p:cBhvr>
                                            <p:cTn id="148" dur="1" fill="hold">
                                              <p:stCondLst>
                                                <p:cond delay="0"/>
                                              </p:stCondLst>
                                            </p:cTn>
                                            <p:tgtEl>
                                              <p:spTgt spid="62"/>
                                            </p:tgtEl>
                                            <p:attrNameLst>
                                              <p:attrName>style.visibility</p:attrName>
                                            </p:attrNameLst>
                                          </p:cBhvr>
                                          <p:to>
                                            <p:strVal val="visible"/>
                                          </p:to>
                                        </p:set>
                                        <p:animEffect transition="in" filter="fade">
                                          <p:cBhvr>
                                            <p:cTn id="149" dur="500"/>
                                            <p:tgtEl>
                                              <p:spTgt spid="62"/>
                                            </p:tgtEl>
                                          </p:cBhvr>
                                        </p:animEffect>
                                      </p:childTnLst>
                                    </p:cTn>
                                  </p:par>
                                  <p:par>
                                    <p:cTn id="150" presetID="64" presetClass="path" presetSubtype="0" decel="100000" fill="hold" grpId="1" nodeType="withEffect">
                                      <p:stCondLst>
                                        <p:cond delay="1400"/>
                                      </p:stCondLst>
                                      <p:childTnLst>
                                        <p:animMotion origin="layout" path="M -2.29167E-6 0.06991 L -2.29167E-6 -3.7037E-6 " pathEditMode="relative" rAng="0" ptsTypes="AA">
                                          <p:cBhvr>
                                            <p:cTn id="151" dur="500" fill="hold"/>
                                            <p:tgtEl>
                                              <p:spTgt spid="62"/>
                                            </p:tgtEl>
                                            <p:attrNameLst>
                                              <p:attrName>ppt_x</p:attrName>
                                              <p:attrName>ppt_y</p:attrName>
                                            </p:attrNameLst>
                                          </p:cBhvr>
                                          <p:rCtr x="0" y="-3495"/>
                                        </p:animMotion>
                                      </p:childTnLst>
                                    </p:cTn>
                                  </p:par>
                                  <p:par>
                                    <p:cTn id="152" presetID="23" presetClass="entr" presetSubtype="16" fill="hold" grpId="0" nodeType="withEffect">
                                      <p:stCondLst>
                                        <p:cond delay="1200"/>
                                      </p:stCondLst>
                                      <p:childTnLst>
                                        <p:set>
                                          <p:cBhvr>
                                            <p:cTn id="153" dur="1" fill="hold">
                                              <p:stCondLst>
                                                <p:cond delay="0"/>
                                              </p:stCondLst>
                                            </p:cTn>
                                            <p:tgtEl>
                                              <p:spTgt spid="52"/>
                                            </p:tgtEl>
                                            <p:attrNameLst>
                                              <p:attrName>style.visibility</p:attrName>
                                            </p:attrNameLst>
                                          </p:cBhvr>
                                          <p:to>
                                            <p:strVal val="visible"/>
                                          </p:to>
                                        </p:set>
                                        <p:anim calcmode="lin" valueType="num">
                                          <p:cBhvr>
                                            <p:cTn id="154" dur="250" fill="hold"/>
                                            <p:tgtEl>
                                              <p:spTgt spid="52"/>
                                            </p:tgtEl>
                                            <p:attrNameLst>
                                              <p:attrName>ppt_w</p:attrName>
                                            </p:attrNameLst>
                                          </p:cBhvr>
                                          <p:tavLst>
                                            <p:tav tm="0">
                                              <p:val>
                                                <p:fltVal val="0"/>
                                              </p:val>
                                            </p:tav>
                                            <p:tav tm="100000">
                                              <p:val>
                                                <p:strVal val="#ppt_w"/>
                                              </p:val>
                                            </p:tav>
                                          </p:tavLst>
                                        </p:anim>
                                        <p:anim calcmode="lin" valueType="num">
                                          <p:cBhvr>
                                            <p:cTn id="155" dur="250" fill="hold"/>
                                            <p:tgtEl>
                                              <p:spTgt spid="52"/>
                                            </p:tgtEl>
                                            <p:attrNameLst>
                                              <p:attrName>ppt_h</p:attrName>
                                            </p:attrNameLst>
                                          </p:cBhvr>
                                          <p:tavLst>
                                            <p:tav tm="0">
                                              <p:val>
                                                <p:fltVal val="0"/>
                                              </p:val>
                                            </p:tav>
                                            <p:tav tm="100000">
                                              <p:val>
                                                <p:strVal val="#ppt_h"/>
                                              </p:val>
                                            </p:tav>
                                          </p:tavLst>
                                        </p:anim>
                                      </p:childTnLst>
                                    </p:cTn>
                                  </p:par>
                                  <p:par>
                                    <p:cTn id="156" presetID="6" presetClass="emph" presetSubtype="0" fill="hold" grpId="1" nodeType="withEffect" p14:presetBounceEnd="99000">
                                      <p:stCondLst>
                                        <p:cond delay="1200"/>
                                      </p:stCondLst>
                                      <p:childTnLst>
                                        <p:animScale p14:bounceEnd="99000">
                                          <p:cBhvr>
                                            <p:cTn id="157" dur="1000" fill="hold"/>
                                            <p:tgtEl>
                                              <p:spTgt spid="52"/>
                                            </p:tgtEl>
                                          </p:cBhvr>
                                          <p:by x="110000" y="110000"/>
                                        </p:animScale>
                                      </p:childTnLst>
                                    </p:cTn>
                                  </p:par>
                                  <p:par>
                                    <p:cTn id="158" presetID="6" presetClass="emph" presetSubtype="0" fill="hold" grpId="2" nodeType="withEffect">
                                      <p:stCondLst>
                                        <p:cond delay="1200"/>
                                      </p:stCondLst>
                                      <p:childTnLst>
                                        <p:animScale>
                                          <p:cBhvr>
                                            <p:cTn id="159" dur="250" fill="hold"/>
                                            <p:tgtEl>
                                              <p:spTgt spid="52"/>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4" grpId="1" animBg="1"/>
          <p:bldP spid="4" grpId="0" animBg="1"/>
          <p:bldP spid="45" grpId="0"/>
          <p:bldP spid="45" grpId="1"/>
          <p:bldP spid="45" grpId="2"/>
          <p:bldP spid="46" grpId="0"/>
          <p:bldP spid="46" grpId="1"/>
          <p:bldP spid="46" grpId="2"/>
          <p:bldP spid="47" grpId="0"/>
          <p:bldP spid="47" grpId="1"/>
          <p:bldP spid="47" grpId="2"/>
          <p:bldP spid="48" grpId="0"/>
          <p:bldP spid="48" grpId="1"/>
          <p:bldP spid="48" grpId="2"/>
          <p:bldP spid="49" grpId="0"/>
          <p:bldP spid="49" grpId="1"/>
          <p:bldP spid="49" grpId="2"/>
          <p:bldP spid="50" grpId="0"/>
          <p:bldP spid="50" grpId="1"/>
          <p:bldP spid="50" grpId="2"/>
          <p:bldP spid="51" grpId="0"/>
          <p:bldP spid="51" grpId="1"/>
          <p:bldP spid="51" grpId="2"/>
          <p:bldP spid="52" grpId="0"/>
          <p:bldP spid="52" grpId="1"/>
          <p:bldP spid="52" grpId="2"/>
          <p:bldP spid="55" grpId="0">
            <p:tmplLst>
              <p:tmpl>
                <p:tnLst>
                  <p:par>
                    <p:cTn presetID="10" presetClass="entr" presetSubtype="0"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fade">
                          <p:cBhvr>
                            <p:cTn dur="500"/>
                            <p:tgtEl>
                              <p:spTgt spid="55"/>
                            </p:tgtEl>
                          </p:cBhvr>
                        </p:animEffect>
                      </p:childTnLst>
                    </p:cTn>
                  </p:par>
                </p:tnLst>
              </p:tmpl>
            </p:tmplLst>
          </p:bldP>
          <p:bldP spid="55" grpId="1"/>
          <p:bldP spid="56" grpId="0">
            <p:tmplLst>
              <p:tmpl>
                <p:tnLst>
                  <p:par>
                    <p:cTn presetID="10" presetClass="entr" presetSubtype="0" fill="hold" nodeType="withEffect">
                      <p:stCondLst>
                        <p:cond delay="20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P spid="56" grpId="1">
            <p:tmplLst>
              <p:tmpl>
                <p:tnLst>
                  <p:par>
                    <p:cTn presetID="64" presetClass="path" presetSubtype="0" decel="100000" fill="hold" nodeType="withEffect">
                      <p:stCondLst>
                        <p:cond delay="200"/>
                      </p:stCondLst>
                      <p:childTnLst>
                        <p:animMotion origin="layout" path="M -2.29167E-6 0.06991 L -2.29167E-6 -3.7037E-6 " pathEditMode="relative" rAng="0" ptsTypes="AA">
                          <p:cBhvr>
                            <p:cTn dur="500" fill="hold"/>
                            <p:tgtEl>
                              <p:spTgt spid="56"/>
                            </p:tgtEl>
                            <p:attrNameLst>
                              <p:attrName>ppt_x</p:attrName>
                              <p:attrName>ppt_y</p:attrName>
                            </p:attrNameLst>
                          </p:cBhvr>
                          <p:rCtr x="0" y="-3495"/>
                        </p:animMotion>
                      </p:childTnLst>
                    </p:cTn>
                  </p:par>
                </p:tnLst>
              </p:tmpl>
            </p:tmplLst>
          </p:bldP>
          <p:bldP spid="57" grpId="0">
            <p:tmplLst>
              <p:tmpl>
                <p:tnLst>
                  <p:par>
                    <p:cTn presetID="10" presetClass="entr" presetSubtype="0" fill="hold" nodeType="withEffect">
                      <p:stCondLst>
                        <p:cond delay="400"/>
                      </p:st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childTnLst>
                    </p:cTn>
                  </p:par>
                </p:tnLst>
              </p:tmpl>
            </p:tmplLst>
          </p:bldP>
          <p:bldP spid="57" grpId="1">
            <p:tmplLst>
              <p:tmpl>
                <p:tnLst>
                  <p:par>
                    <p:cTn presetID="64" presetClass="path" presetSubtype="0" decel="100000" fill="hold" nodeType="withEffect">
                      <p:stCondLst>
                        <p:cond delay="400"/>
                      </p:stCondLst>
                      <p:childTnLst>
                        <p:animMotion origin="layout" path="M -2.29167E-6 0.06991 L -2.29167E-6 -3.7037E-6 " pathEditMode="relative" rAng="0" ptsTypes="AA">
                          <p:cBhvr>
                            <p:cTn dur="500" fill="hold"/>
                            <p:tgtEl>
                              <p:spTgt spid="57"/>
                            </p:tgtEl>
                            <p:attrNameLst>
                              <p:attrName>ppt_x</p:attrName>
                              <p:attrName>ppt_y</p:attrName>
                            </p:attrNameLst>
                          </p:cBhvr>
                          <p:rCtr x="0" y="-3495"/>
                        </p:animMotion>
                      </p:childTnLst>
                    </p:cTn>
                  </p:par>
                </p:tnLst>
              </p:tmpl>
            </p:tmplLst>
          </p:bldP>
          <p:bldP spid="58" grpId="0">
            <p:tmplLst>
              <p:tmpl>
                <p:tnLst>
                  <p:par>
                    <p:cTn presetID="10" presetClass="entr" presetSubtype="0" fill="hold" nodeType="withEffect">
                      <p:stCondLst>
                        <p:cond delay="60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P spid="58" grpId="1">
            <p:tmplLst>
              <p:tmpl>
                <p:tnLst>
                  <p:par>
                    <p:cTn presetID="64" presetClass="path" presetSubtype="0" decel="100000" fill="hold" nodeType="withEffect">
                      <p:stCondLst>
                        <p:cond delay="600"/>
                      </p:stCondLst>
                      <p:childTnLst>
                        <p:animMotion origin="layout" path="M -2.29167E-6 0.06991 L -2.29167E-6 -3.7037E-6 " pathEditMode="relative" rAng="0" ptsTypes="AA">
                          <p:cBhvr>
                            <p:cTn dur="500" fill="hold"/>
                            <p:tgtEl>
                              <p:spTgt spid="58"/>
                            </p:tgtEl>
                            <p:attrNameLst>
                              <p:attrName>ppt_x</p:attrName>
                              <p:attrName>ppt_y</p:attrName>
                            </p:attrNameLst>
                          </p:cBhvr>
                          <p:rCtr x="0" y="-3495"/>
                        </p:animMotion>
                      </p:childTnLst>
                    </p:cTn>
                  </p:par>
                </p:tnLst>
              </p:tmpl>
            </p:tmplLst>
          </p:bldP>
          <p:bldP spid="59" grpId="0">
            <p:tmplLst>
              <p:tmpl>
                <p:tnLst>
                  <p:par>
                    <p:cTn presetID="10" presetClass="entr" presetSubtype="0" fill="hold" nodeType="withEffect">
                      <p:stCondLst>
                        <p:cond delay="800"/>
                      </p:stCondLst>
                      <p:childTnLst>
                        <p:set>
                          <p:cBhvr>
                            <p:cTn dur="1" fill="hold">
                              <p:stCondLst>
                                <p:cond delay="0"/>
                              </p:stCondLst>
                            </p:cTn>
                            <p:tgtEl>
                              <p:spTgt spid="59"/>
                            </p:tgtEl>
                            <p:attrNameLst>
                              <p:attrName>style.visibility</p:attrName>
                            </p:attrNameLst>
                          </p:cBhvr>
                          <p:to>
                            <p:strVal val="visible"/>
                          </p:to>
                        </p:set>
                        <p:animEffect transition="in" filter="fade">
                          <p:cBhvr>
                            <p:cTn dur="500"/>
                            <p:tgtEl>
                              <p:spTgt spid="59"/>
                            </p:tgtEl>
                          </p:cBhvr>
                        </p:animEffect>
                      </p:childTnLst>
                    </p:cTn>
                  </p:par>
                </p:tnLst>
              </p:tmpl>
            </p:tmplLst>
          </p:bldP>
          <p:bldP spid="59" grpId="1">
            <p:tmplLst>
              <p:tmpl>
                <p:tnLst>
                  <p:par>
                    <p:cTn presetID="64" presetClass="path" presetSubtype="0" decel="100000" fill="hold" nodeType="withEffect">
                      <p:stCondLst>
                        <p:cond delay="800"/>
                      </p:stCondLst>
                      <p:childTnLst>
                        <p:animMotion origin="layout" path="M -2.29167E-6 0.06991 L -2.29167E-6 -3.7037E-6 " pathEditMode="relative" rAng="0" ptsTypes="AA">
                          <p:cBhvr>
                            <p:cTn dur="500" fill="hold"/>
                            <p:tgtEl>
                              <p:spTgt spid="59"/>
                            </p:tgtEl>
                            <p:attrNameLst>
                              <p:attrName>ppt_x</p:attrName>
                              <p:attrName>ppt_y</p:attrName>
                            </p:attrNameLst>
                          </p:cBhvr>
                          <p:rCtr x="0" y="-3495"/>
                        </p:animMotion>
                      </p:childTnLst>
                    </p:cTn>
                  </p:par>
                </p:tnLst>
              </p:tmpl>
            </p:tmplLst>
          </p:bldP>
          <p:bldP spid="60" grpId="0">
            <p:tmplLst>
              <p:tmpl>
                <p:tnLst>
                  <p:par>
                    <p:cTn presetID="10" presetClass="entr" presetSubtype="0" fill="hold" nodeType="withEffect">
                      <p:stCondLst>
                        <p:cond delay="1000"/>
                      </p:stCondLst>
                      <p:childTnLst>
                        <p:set>
                          <p:cBhvr>
                            <p:cTn dur="1" fill="hold">
                              <p:stCondLst>
                                <p:cond delay="0"/>
                              </p:stCondLst>
                            </p:cTn>
                            <p:tgtEl>
                              <p:spTgt spid="60"/>
                            </p:tgtEl>
                            <p:attrNameLst>
                              <p:attrName>style.visibility</p:attrName>
                            </p:attrNameLst>
                          </p:cBhvr>
                          <p:to>
                            <p:strVal val="visible"/>
                          </p:to>
                        </p:set>
                        <p:animEffect transition="in" filter="fade">
                          <p:cBhvr>
                            <p:cTn dur="500"/>
                            <p:tgtEl>
                              <p:spTgt spid="60"/>
                            </p:tgtEl>
                          </p:cBhvr>
                        </p:animEffect>
                      </p:childTnLst>
                    </p:cTn>
                  </p:par>
                </p:tnLst>
              </p:tmpl>
            </p:tmplLst>
          </p:bldP>
          <p:bldP spid="60" grpId="1">
            <p:tmplLst>
              <p:tmpl>
                <p:tnLst>
                  <p:par>
                    <p:cTn presetID="64" presetClass="path" presetSubtype="0" decel="100000" fill="hold" nodeType="withEffect">
                      <p:stCondLst>
                        <p:cond delay="1000"/>
                      </p:stCondLst>
                      <p:childTnLst>
                        <p:animMotion origin="layout" path="M -2.29167E-6 0.06991 L -2.29167E-6 -3.7037E-6 " pathEditMode="relative" rAng="0" ptsTypes="AA">
                          <p:cBhvr>
                            <p:cTn dur="500" fill="hold"/>
                            <p:tgtEl>
                              <p:spTgt spid="60"/>
                            </p:tgtEl>
                            <p:attrNameLst>
                              <p:attrName>ppt_x</p:attrName>
                              <p:attrName>ppt_y</p:attrName>
                            </p:attrNameLst>
                          </p:cBhvr>
                          <p:rCtr x="0" y="-3495"/>
                        </p:animMotion>
                      </p:childTnLst>
                    </p:cTn>
                  </p:par>
                </p:tnLst>
              </p:tmpl>
            </p:tmplLst>
          </p:bldP>
          <p:bldP spid="61" grpId="0">
            <p:tmplLst>
              <p:tmpl>
                <p:tnLst>
                  <p:par>
                    <p:cTn presetID="10" presetClass="entr" presetSubtype="0" fill="hold" nodeType="withEffect">
                      <p:stCondLst>
                        <p:cond delay="1200"/>
                      </p:stCondLst>
                      <p:childTnLst>
                        <p:set>
                          <p:cBhvr>
                            <p:cTn dur="1" fill="hold">
                              <p:stCondLst>
                                <p:cond delay="0"/>
                              </p:stCondLst>
                            </p:cTn>
                            <p:tgtEl>
                              <p:spTgt spid="61"/>
                            </p:tgtEl>
                            <p:attrNameLst>
                              <p:attrName>style.visibility</p:attrName>
                            </p:attrNameLst>
                          </p:cBhvr>
                          <p:to>
                            <p:strVal val="visible"/>
                          </p:to>
                        </p:set>
                        <p:animEffect transition="in" filter="fade">
                          <p:cBhvr>
                            <p:cTn dur="500"/>
                            <p:tgtEl>
                              <p:spTgt spid="61"/>
                            </p:tgtEl>
                          </p:cBhvr>
                        </p:animEffect>
                      </p:childTnLst>
                    </p:cTn>
                  </p:par>
                </p:tnLst>
              </p:tmpl>
            </p:tmplLst>
          </p:bldP>
          <p:bldP spid="61" grpId="1">
            <p:tmplLst>
              <p:tmpl>
                <p:tnLst>
                  <p:par>
                    <p:cTn presetID="64" presetClass="path" presetSubtype="0" decel="100000" fill="hold" nodeType="withEffect">
                      <p:stCondLst>
                        <p:cond delay="1200"/>
                      </p:stCondLst>
                      <p:childTnLst>
                        <p:animMotion origin="layout" path="M -2.29167E-6 0.06991 L -2.29167E-6 -3.7037E-6 " pathEditMode="relative" rAng="0" ptsTypes="AA">
                          <p:cBhvr>
                            <p:cTn dur="500" fill="hold"/>
                            <p:tgtEl>
                              <p:spTgt spid="61"/>
                            </p:tgtEl>
                            <p:attrNameLst>
                              <p:attrName>ppt_x</p:attrName>
                              <p:attrName>ppt_y</p:attrName>
                            </p:attrNameLst>
                          </p:cBhvr>
                          <p:rCtr x="0" y="-3495"/>
                        </p:animMotion>
                      </p:childTnLst>
                    </p:cTn>
                  </p:par>
                </p:tnLst>
              </p:tmpl>
            </p:tmplLst>
          </p:bldP>
          <p:bldP spid="62" grpId="0">
            <p:tmplLst>
              <p:tmpl>
                <p:tnLst>
                  <p:par>
                    <p:cTn presetID="10" presetClass="entr" presetSubtype="0" fill="hold" nodeType="withEffect">
                      <p:stCondLst>
                        <p:cond delay="1400"/>
                      </p:stCondLst>
                      <p:childTnLst>
                        <p:set>
                          <p:cBhvr>
                            <p:cTn dur="1" fill="hold">
                              <p:stCondLst>
                                <p:cond delay="0"/>
                              </p:stCondLst>
                            </p:cTn>
                            <p:tgtEl>
                              <p:spTgt spid="62"/>
                            </p:tgtEl>
                            <p:attrNameLst>
                              <p:attrName>style.visibility</p:attrName>
                            </p:attrNameLst>
                          </p:cBhvr>
                          <p:to>
                            <p:strVal val="visible"/>
                          </p:to>
                        </p:set>
                        <p:animEffect transition="in" filter="fade">
                          <p:cBhvr>
                            <p:cTn dur="500"/>
                            <p:tgtEl>
                              <p:spTgt spid="62"/>
                            </p:tgtEl>
                          </p:cBhvr>
                        </p:animEffect>
                      </p:childTnLst>
                    </p:cTn>
                  </p:par>
                </p:tnLst>
              </p:tmpl>
            </p:tmplLst>
          </p:bldP>
          <p:bldP spid="62" grpId="1">
            <p:tmplLst>
              <p:tmpl>
                <p:tnLst>
                  <p:par>
                    <p:cTn presetID="64" presetClass="path" presetSubtype="0" decel="100000" fill="hold" nodeType="withEffect">
                      <p:stCondLst>
                        <p:cond delay="1400"/>
                      </p:stCondLst>
                      <p:childTnLst>
                        <p:animMotion origin="layout" path="M -2.29167E-6 0.06991 L -2.29167E-6 -3.7037E-6 " pathEditMode="relative" rAng="0" ptsTypes="AA">
                          <p:cBhvr>
                            <p:cTn dur="500" fill="hold"/>
                            <p:tgtEl>
                              <p:spTgt spid="62"/>
                            </p:tgtEl>
                            <p:attrNameLst>
                              <p:attrName>ppt_x</p:attrName>
                              <p:attrName>ppt_y</p:attrName>
                            </p:attrNameLst>
                          </p:cBhvr>
                          <p:rCtr x="0" y="-3495"/>
                        </p:animMotion>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64" presetClass="path" presetSubtype="0" decel="100000" fill="hold" grpId="1" nodeType="withEffect">
                                      <p:stCondLst>
                                        <p:cond delay="0"/>
                                      </p:stCondLst>
                                      <p:childTnLst>
                                        <p:animMotion origin="layout" path="M -2.29167E-6 0.06991 L -2.29167E-6 -3.7037E-6 " pathEditMode="relative" rAng="0" ptsTypes="AA">
                                          <p:cBhvr>
                                            <p:cTn id="9" dur="500" fill="hold"/>
                                            <p:tgtEl>
                                              <p:spTgt spid="44"/>
                                            </p:tgtEl>
                                            <p:attrNameLst>
                                              <p:attrName>ppt_x</p:attrName>
                                              <p:attrName>ppt_y</p:attrName>
                                            </p:attrNameLst>
                                          </p:cBhvr>
                                          <p:rCtr x="0" y="-3495"/>
                                        </p:animMotion>
                                      </p:childTnLst>
                                    </p:cTn>
                                  </p:par>
                                </p:childTnLst>
                              </p:cTn>
                            </p:par>
                            <p:par>
                              <p:cTn id="10" fill="hold">
                                <p:stCondLst>
                                  <p:cond delay="500"/>
                                </p:stCondLst>
                                <p:childTnLst>
                                  <p:par>
                                    <p:cTn id="11" presetID="2" presetClass="entr" presetSubtype="4" decel="10000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par>
                                    <p:cTn id="19" presetID="64" presetClass="path" presetSubtype="0" decel="100000" fill="hold" nodeType="withEffect">
                                      <p:stCondLst>
                                        <p:cond delay="0"/>
                                      </p:stCondLst>
                                      <p:childTnLst>
                                        <p:animMotion origin="layout" path="M -2.29167E-6 0.06991 L -2.29167E-6 -3.7037E-6 " pathEditMode="relative" rAng="0" ptsTypes="AA">
                                          <p:cBhvr>
                                            <p:cTn id="20" dur="500" fill="hold"/>
                                            <p:tgtEl>
                                              <p:spTgt spid="38"/>
                                            </p:tgtEl>
                                            <p:attrNameLst>
                                              <p:attrName>ppt_x</p:attrName>
                                              <p:attrName>ppt_y</p:attrName>
                                            </p:attrNameLst>
                                          </p:cBhvr>
                                          <p:rCtr x="0" y="-3495"/>
                                        </p:animMotion>
                                      </p:childTnLst>
                                    </p:cTn>
                                  </p:par>
                                  <p:par>
                                    <p:cTn id="21" presetID="10" presetClass="entr" presetSubtype="0"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fade">
                                          <p:cBhvr>
                                            <p:cTn id="23" dur="500"/>
                                            <p:tgtEl>
                                              <p:spTgt spid="55"/>
                                            </p:tgtEl>
                                          </p:cBhvr>
                                        </p:animEffect>
                                      </p:childTnLst>
                                    </p:cTn>
                                  </p:par>
                                  <p:par>
                                    <p:cTn id="24" presetID="64" presetClass="path" presetSubtype="0" decel="100000" fill="hold" grpId="1" nodeType="withEffect">
                                      <p:stCondLst>
                                        <p:cond delay="0"/>
                                      </p:stCondLst>
                                      <p:childTnLst>
                                        <p:animMotion origin="layout" path="M -2.29167E-6 0.06991 L -2.29167E-6 -3.7037E-6 " pathEditMode="relative" rAng="0" ptsTypes="AA">
                                          <p:cBhvr>
                                            <p:cTn id="25" dur="500" fill="hold"/>
                                            <p:tgtEl>
                                              <p:spTgt spid="55"/>
                                            </p:tgtEl>
                                            <p:attrNameLst>
                                              <p:attrName>ppt_x</p:attrName>
                                              <p:attrName>ppt_y</p:attrName>
                                            </p:attrNameLst>
                                          </p:cBhvr>
                                          <p:rCtr x="0" y="-3495"/>
                                        </p:animMotion>
                                      </p:childTnLst>
                                    </p:cTn>
                                  </p:par>
                                  <p:par>
                                    <p:cTn id="26" presetID="23" presetClass="entr" presetSubtype="16"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250" fill="hold"/>
                                            <p:tgtEl>
                                              <p:spTgt spid="45"/>
                                            </p:tgtEl>
                                            <p:attrNameLst>
                                              <p:attrName>ppt_w</p:attrName>
                                            </p:attrNameLst>
                                          </p:cBhvr>
                                          <p:tavLst>
                                            <p:tav tm="0">
                                              <p:val>
                                                <p:fltVal val="0"/>
                                              </p:val>
                                            </p:tav>
                                            <p:tav tm="100000">
                                              <p:val>
                                                <p:strVal val="#ppt_w"/>
                                              </p:val>
                                            </p:tav>
                                          </p:tavLst>
                                        </p:anim>
                                        <p:anim calcmode="lin" valueType="num">
                                          <p:cBhvr>
                                            <p:cTn id="29" dur="250" fill="hold"/>
                                            <p:tgtEl>
                                              <p:spTgt spid="45"/>
                                            </p:tgtEl>
                                            <p:attrNameLst>
                                              <p:attrName>ppt_h</p:attrName>
                                            </p:attrNameLst>
                                          </p:cBhvr>
                                          <p:tavLst>
                                            <p:tav tm="0">
                                              <p:val>
                                                <p:fltVal val="0"/>
                                              </p:val>
                                            </p:tav>
                                            <p:tav tm="100000">
                                              <p:val>
                                                <p:strVal val="#ppt_h"/>
                                              </p:val>
                                            </p:tav>
                                          </p:tavLst>
                                        </p:anim>
                                      </p:childTnLst>
                                    </p:cTn>
                                  </p:par>
                                  <p:par>
                                    <p:cTn id="30" presetID="6" presetClass="emph" presetSubtype="0" fill="hold" grpId="1" nodeType="withEffect">
                                      <p:stCondLst>
                                        <p:cond delay="0"/>
                                      </p:stCondLst>
                                      <p:childTnLst>
                                        <p:animScale>
                                          <p:cBhvr>
                                            <p:cTn id="31" dur="1000" fill="hold"/>
                                            <p:tgtEl>
                                              <p:spTgt spid="45"/>
                                            </p:tgtEl>
                                          </p:cBhvr>
                                          <p:by x="110000" y="110000"/>
                                        </p:animScale>
                                      </p:childTnLst>
                                    </p:cTn>
                                  </p:par>
                                  <p:par>
                                    <p:cTn id="32" presetID="6" presetClass="emph" presetSubtype="0" fill="hold" grpId="2" nodeType="withEffect">
                                      <p:stCondLst>
                                        <p:cond delay="0"/>
                                      </p:stCondLst>
                                      <p:childTnLst>
                                        <p:animScale>
                                          <p:cBhvr>
                                            <p:cTn id="33" dur="250" fill="hold"/>
                                            <p:tgtEl>
                                              <p:spTgt spid="45"/>
                                            </p:tgtEl>
                                          </p:cBhvr>
                                          <p:by x="91000" y="91000"/>
                                        </p:animScale>
                                      </p:childTnLst>
                                    </p:cTn>
                                  </p:par>
                                  <p:par>
                                    <p:cTn id="34" presetID="10" presetClass="entr" presetSubtype="0" fill="hold" nodeType="withEffect">
                                      <p:stCondLst>
                                        <p:cond delay="20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par>
                                    <p:cTn id="37" presetID="64" presetClass="path" presetSubtype="0" decel="100000" fill="hold" nodeType="withEffect">
                                      <p:stCondLst>
                                        <p:cond delay="200"/>
                                      </p:stCondLst>
                                      <p:childTnLst>
                                        <p:animMotion origin="layout" path="M -2.29167E-6 0.06991 L -2.29167E-6 -3.7037E-6 " pathEditMode="relative" rAng="0" ptsTypes="AA">
                                          <p:cBhvr>
                                            <p:cTn id="38" dur="500" fill="hold"/>
                                            <p:tgtEl>
                                              <p:spTgt spid="35"/>
                                            </p:tgtEl>
                                            <p:attrNameLst>
                                              <p:attrName>ppt_x</p:attrName>
                                              <p:attrName>ppt_y</p:attrName>
                                            </p:attrNameLst>
                                          </p:cBhvr>
                                          <p:rCtr x="0" y="-3495"/>
                                        </p:animMotion>
                                      </p:childTnLst>
                                    </p:cTn>
                                  </p:par>
                                  <p:par>
                                    <p:cTn id="39" presetID="10" presetClass="entr" presetSubtype="0" fill="hold" grpId="0" nodeType="withEffect">
                                      <p:stCondLst>
                                        <p:cond delay="200"/>
                                      </p:stCondLst>
                                      <p:childTnLst>
                                        <p:set>
                                          <p:cBhvr>
                                            <p:cTn id="40" dur="1" fill="hold">
                                              <p:stCondLst>
                                                <p:cond delay="0"/>
                                              </p:stCondLst>
                                            </p:cTn>
                                            <p:tgtEl>
                                              <p:spTgt spid="56"/>
                                            </p:tgtEl>
                                            <p:attrNameLst>
                                              <p:attrName>style.visibility</p:attrName>
                                            </p:attrNameLst>
                                          </p:cBhvr>
                                          <p:to>
                                            <p:strVal val="visible"/>
                                          </p:to>
                                        </p:set>
                                        <p:animEffect transition="in" filter="fade">
                                          <p:cBhvr>
                                            <p:cTn id="41" dur="500"/>
                                            <p:tgtEl>
                                              <p:spTgt spid="56"/>
                                            </p:tgtEl>
                                          </p:cBhvr>
                                        </p:animEffect>
                                      </p:childTnLst>
                                    </p:cTn>
                                  </p:par>
                                  <p:par>
                                    <p:cTn id="42" presetID="64" presetClass="path" presetSubtype="0" decel="100000" fill="hold" grpId="1" nodeType="withEffect">
                                      <p:stCondLst>
                                        <p:cond delay="200"/>
                                      </p:stCondLst>
                                      <p:childTnLst>
                                        <p:animMotion origin="layout" path="M -2.29167E-6 0.06991 L -2.29167E-6 -3.7037E-6 " pathEditMode="relative" rAng="0" ptsTypes="AA">
                                          <p:cBhvr>
                                            <p:cTn id="43" dur="500" fill="hold"/>
                                            <p:tgtEl>
                                              <p:spTgt spid="56"/>
                                            </p:tgtEl>
                                            <p:attrNameLst>
                                              <p:attrName>ppt_x</p:attrName>
                                              <p:attrName>ppt_y</p:attrName>
                                            </p:attrNameLst>
                                          </p:cBhvr>
                                          <p:rCtr x="0" y="-3495"/>
                                        </p:animMotion>
                                      </p:childTnLst>
                                    </p:cTn>
                                  </p:par>
                                  <p:par>
                                    <p:cTn id="44" presetID="23" presetClass="entr" presetSubtype="16" fill="hold" grpId="0" nodeType="withEffect">
                                      <p:stCondLst>
                                        <p:cond delay="200"/>
                                      </p:stCondLst>
                                      <p:childTnLst>
                                        <p:set>
                                          <p:cBhvr>
                                            <p:cTn id="45" dur="1" fill="hold">
                                              <p:stCondLst>
                                                <p:cond delay="0"/>
                                              </p:stCondLst>
                                            </p:cTn>
                                            <p:tgtEl>
                                              <p:spTgt spid="46"/>
                                            </p:tgtEl>
                                            <p:attrNameLst>
                                              <p:attrName>style.visibility</p:attrName>
                                            </p:attrNameLst>
                                          </p:cBhvr>
                                          <p:to>
                                            <p:strVal val="visible"/>
                                          </p:to>
                                        </p:set>
                                        <p:anim calcmode="lin" valueType="num">
                                          <p:cBhvr>
                                            <p:cTn id="46" dur="250" fill="hold"/>
                                            <p:tgtEl>
                                              <p:spTgt spid="46"/>
                                            </p:tgtEl>
                                            <p:attrNameLst>
                                              <p:attrName>ppt_w</p:attrName>
                                            </p:attrNameLst>
                                          </p:cBhvr>
                                          <p:tavLst>
                                            <p:tav tm="0">
                                              <p:val>
                                                <p:fltVal val="0"/>
                                              </p:val>
                                            </p:tav>
                                            <p:tav tm="100000">
                                              <p:val>
                                                <p:strVal val="#ppt_w"/>
                                              </p:val>
                                            </p:tav>
                                          </p:tavLst>
                                        </p:anim>
                                        <p:anim calcmode="lin" valueType="num">
                                          <p:cBhvr>
                                            <p:cTn id="47" dur="250" fill="hold"/>
                                            <p:tgtEl>
                                              <p:spTgt spid="46"/>
                                            </p:tgtEl>
                                            <p:attrNameLst>
                                              <p:attrName>ppt_h</p:attrName>
                                            </p:attrNameLst>
                                          </p:cBhvr>
                                          <p:tavLst>
                                            <p:tav tm="0">
                                              <p:val>
                                                <p:fltVal val="0"/>
                                              </p:val>
                                            </p:tav>
                                            <p:tav tm="100000">
                                              <p:val>
                                                <p:strVal val="#ppt_h"/>
                                              </p:val>
                                            </p:tav>
                                          </p:tavLst>
                                        </p:anim>
                                      </p:childTnLst>
                                    </p:cTn>
                                  </p:par>
                                  <p:par>
                                    <p:cTn id="48" presetID="6" presetClass="emph" presetSubtype="0" fill="hold" grpId="1" nodeType="withEffect">
                                      <p:stCondLst>
                                        <p:cond delay="200"/>
                                      </p:stCondLst>
                                      <p:childTnLst>
                                        <p:animScale>
                                          <p:cBhvr>
                                            <p:cTn id="49" dur="1000" fill="hold"/>
                                            <p:tgtEl>
                                              <p:spTgt spid="46"/>
                                            </p:tgtEl>
                                          </p:cBhvr>
                                          <p:by x="110000" y="110000"/>
                                        </p:animScale>
                                      </p:childTnLst>
                                    </p:cTn>
                                  </p:par>
                                  <p:par>
                                    <p:cTn id="50" presetID="6" presetClass="emph" presetSubtype="0" fill="hold" grpId="2" nodeType="withEffect">
                                      <p:stCondLst>
                                        <p:cond delay="200"/>
                                      </p:stCondLst>
                                      <p:childTnLst>
                                        <p:animScale>
                                          <p:cBhvr>
                                            <p:cTn id="51" dur="250" fill="hold"/>
                                            <p:tgtEl>
                                              <p:spTgt spid="46"/>
                                            </p:tgtEl>
                                          </p:cBhvr>
                                          <p:by x="91000" y="91000"/>
                                        </p:animScale>
                                      </p:childTnLst>
                                    </p:cTn>
                                  </p:par>
                                  <p:par>
                                    <p:cTn id="52" presetID="10" presetClass="entr" presetSubtype="0" fill="hold" nodeType="withEffect">
                                      <p:stCondLst>
                                        <p:cond delay="40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500"/>
                                            <p:tgtEl>
                                              <p:spTgt spid="32"/>
                                            </p:tgtEl>
                                          </p:cBhvr>
                                        </p:animEffect>
                                      </p:childTnLst>
                                    </p:cTn>
                                  </p:par>
                                  <p:par>
                                    <p:cTn id="55" presetID="64" presetClass="path" presetSubtype="0" decel="100000" fill="hold" nodeType="withEffect">
                                      <p:stCondLst>
                                        <p:cond delay="400"/>
                                      </p:stCondLst>
                                      <p:childTnLst>
                                        <p:animMotion origin="layout" path="M -2.29167E-6 0.06991 L -2.29167E-6 -3.7037E-6 " pathEditMode="relative" rAng="0" ptsTypes="AA">
                                          <p:cBhvr>
                                            <p:cTn id="56" dur="500" fill="hold"/>
                                            <p:tgtEl>
                                              <p:spTgt spid="32"/>
                                            </p:tgtEl>
                                            <p:attrNameLst>
                                              <p:attrName>ppt_x</p:attrName>
                                              <p:attrName>ppt_y</p:attrName>
                                            </p:attrNameLst>
                                          </p:cBhvr>
                                          <p:rCtr x="0" y="-3495"/>
                                        </p:animMotion>
                                      </p:childTnLst>
                                    </p:cTn>
                                  </p:par>
                                  <p:par>
                                    <p:cTn id="57" presetID="10" presetClass="entr" presetSubtype="0" fill="hold" grpId="0" nodeType="withEffect">
                                      <p:stCondLst>
                                        <p:cond delay="400"/>
                                      </p:stCondLst>
                                      <p:childTnLst>
                                        <p:set>
                                          <p:cBhvr>
                                            <p:cTn id="58" dur="1" fill="hold">
                                              <p:stCondLst>
                                                <p:cond delay="0"/>
                                              </p:stCondLst>
                                            </p:cTn>
                                            <p:tgtEl>
                                              <p:spTgt spid="57"/>
                                            </p:tgtEl>
                                            <p:attrNameLst>
                                              <p:attrName>style.visibility</p:attrName>
                                            </p:attrNameLst>
                                          </p:cBhvr>
                                          <p:to>
                                            <p:strVal val="visible"/>
                                          </p:to>
                                        </p:set>
                                        <p:animEffect transition="in" filter="fade">
                                          <p:cBhvr>
                                            <p:cTn id="59" dur="500"/>
                                            <p:tgtEl>
                                              <p:spTgt spid="57"/>
                                            </p:tgtEl>
                                          </p:cBhvr>
                                        </p:animEffect>
                                      </p:childTnLst>
                                    </p:cTn>
                                  </p:par>
                                  <p:par>
                                    <p:cTn id="60" presetID="64" presetClass="path" presetSubtype="0" decel="100000" fill="hold" grpId="1" nodeType="withEffect">
                                      <p:stCondLst>
                                        <p:cond delay="400"/>
                                      </p:stCondLst>
                                      <p:childTnLst>
                                        <p:animMotion origin="layout" path="M -2.29167E-6 0.06991 L -2.29167E-6 -3.7037E-6 " pathEditMode="relative" rAng="0" ptsTypes="AA">
                                          <p:cBhvr>
                                            <p:cTn id="61" dur="500" fill="hold"/>
                                            <p:tgtEl>
                                              <p:spTgt spid="57"/>
                                            </p:tgtEl>
                                            <p:attrNameLst>
                                              <p:attrName>ppt_x</p:attrName>
                                              <p:attrName>ppt_y</p:attrName>
                                            </p:attrNameLst>
                                          </p:cBhvr>
                                          <p:rCtr x="0" y="-3495"/>
                                        </p:animMotion>
                                      </p:childTnLst>
                                    </p:cTn>
                                  </p:par>
                                  <p:par>
                                    <p:cTn id="62" presetID="23" presetClass="entr" presetSubtype="16" fill="hold" grpId="0" nodeType="withEffect">
                                      <p:stCondLst>
                                        <p:cond delay="400"/>
                                      </p:stCondLst>
                                      <p:childTnLst>
                                        <p:set>
                                          <p:cBhvr>
                                            <p:cTn id="63" dur="1" fill="hold">
                                              <p:stCondLst>
                                                <p:cond delay="0"/>
                                              </p:stCondLst>
                                            </p:cTn>
                                            <p:tgtEl>
                                              <p:spTgt spid="47"/>
                                            </p:tgtEl>
                                            <p:attrNameLst>
                                              <p:attrName>style.visibility</p:attrName>
                                            </p:attrNameLst>
                                          </p:cBhvr>
                                          <p:to>
                                            <p:strVal val="visible"/>
                                          </p:to>
                                        </p:set>
                                        <p:anim calcmode="lin" valueType="num">
                                          <p:cBhvr>
                                            <p:cTn id="64" dur="250" fill="hold"/>
                                            <p:tgtEl>
                                              <p:spTgt spid="47"/>
                                            </p:tgtEl>
                                            <p:attrNameLst>
                                              <p:attrName>ppt_w</p:attrName>
                                            </p:attrNameLst>
                                          </p:cBhvr>
                                          <p:tavLst>
                                            <p:tav tm="0">
                                              <p:val>
                                                <p:fltVal val="0"/>
                                              </p:val>
                                            </p:tav>
                                            <p:tav tm="100000">
                                              <p:val>
                                                <p:strVal val="#ppt_w"/>
                                              </p:val>
                                            </p:tav>
                                          </p:tavLst>
                                        </p:anim>
                                        <p:anim calcmode="lin" valueType="num">
                                          <p:cBhvr>
                                            <p:cTn id="65" dur="250" fill="hold"/>
                                            <p:tgtEl>
                                              <p:spTgt spid="47"/>
                                            </p:tgtEl>
                                            <p:attrNameLst>
                                              <p:attrName>ppt_h</p:attrName>
                                            </p:attrNameLst>
                                          </p:cBhvr>
                                          <p:tavLst>
                                            <p:tav tm="0">
                                              <p:val>
                                                <p:fltVal val="0"/>
                                              </p:val>
                                            </p:tav>
                                            <p:tav tm="100000">
                                              <p:val>
                                                <p:strVal val="#ppt_h"/>
                                              </p:val>
                                            </p:tav>
                                          </p:tavLst>
                                        </p:anim>
                                      </p:childTnLst>
                                    </p:cTn>
                                  </p:par>
                                  <p:par>
                                    <p:cTn id="66" presetID="6" presetClass="emph" presetSubtype="0" fill="hold" grpId="1" nodeType="withEffect">
                                      <p:stCondLst>
                                        <p:cond delay="400"/>
                                      </p:stCondLst>
                                      <p:childTnLst>
                                        <p:animScale>
                                          <p:cBhvr>
                                            <p:cTn id="67" dur="1000" fill="hold"/>
                                            <p:tgtEl>
                                              <p:spTgt spid="47"/>
                                            </p:tgtEl>
                                          </p:cBhvr>
                                          <p:by x="110000" y="110000"/>
                                        </p:animScale>
                                      </p:childTnLst>
                                    </p:cTn>
                                  </p:par>
                                  <p:par>
                                    <p:cTn id="68" presetID="6" presetClass="emph" presetSubtype="0" fill="hold" grpId="2" nodeType="withEffect">
                                      <p:stCondLst>
                                        <p:cond delay="400"/>
                                      </p:stCondLst>
                                      <p:childTnLst>
                                        <p:animScale>
                                          <p:cBhvr>
                                            <p:cTn id="69" dur="250" fill="hold"/>
                                            <p:tgtEl>
                                              <p:spTgt spid="47"/>
                                            </p:tgtEl>
                                          </p:cBhvr>
                                          <p:by x="91000" y="91000"/>
                                        </p:animScale>
                                      </p:childTnLst>
                                    </p:cTn>
                                  </p:par>
                                  <p:par>
                                    <p:cTn id="70" presetID="10" presetClass="entr" presetSubtype="0" fill="hold" grpId="0" nodeType="withEffect">
                                      <p:stCondLst>
                                        <p:cond delay="600"/>
                                      </p:stCondLst>
                                      <p:childTnLst>
                                        <p:set>
                                          <p:cBhvr>
                                            <p:cTn id="71" dur="1" fill="hold">
                                              <p:stCondLst>
                                                <p:cond delay="0"/>
                                              </p:stCondLst>
                                            </p:cTn>
                                            <p:tgtEl>
                                              <p:spTgt spid="58"/>
                                            </p:tgtEl>
                                            <p:attrNameLst>
                                              <p:attrName>style.visibility</p:attrName>
                                            </p:attrNameLst>
                                          </p:cBhvr>
                                          <p:to>
                                            <p:strVal val="visible"/>
                                          </p:to>
                                        </p:set>
                                        <p:animEffect transition="in" filter="fade">
                                          <p:cBhvr>
                                            <p:cTn id="72" dur="500"/>
                                            <p:tgtEl>
                                              <p:spTgt spid="58"/>
                                            </p:tgtEl>
                                          </p:cBhvr>
                                        </p:animEffect>
                                      </p:childTnLst>
                                    </p:cTn>
                                  </p:par>
                                  <p:par>
                                    <p:cTn id="73" presetID="64" presetClass="path" presetSubtype="0" decel="100000" fill="hold" grpId="1" nodeType="withEffect">
                                      <p:stCondLst>
                                        <p:cond delay="600"/>
                                      </p:stCondLst>
                                      <p:childTnLst>
                                        <p:animMotion origin="layout" path="M -2.29167E-6 0.06991 L -2.29167E-6 -3.7037E-6 " pathEditMode="relative" rAng="0" ptsTypes="AA">
                                          <p:cBhvr>
                                            <p:cTn id="74" dur="500" fill="hold"/>
                                            <p:tgtEl>
                                              <p:spTgt spid="58"/>
                                            </p:tgtEl>
                                            <p:attrNameLst>
                                              <p:attrName>ppt_x</p:attrName>
                                              <p:attrName>ppt_y</p:attrName>
                                            </p:attrNameLst>
                                          </p:cBhvr>
                                          <p:rCtr x="0" y="-3495"/>
                                        </p:animMotion>
                                      </p:childTnLst>
                                    </p:cTn>
                                  </p:par>
                                  <p:par>
                                    <p:cTn id="75" presetID="10" presetClass="entr" presetSubtype="0" fill="hold" nodeType="withEffect">
                                      <p:stCondLst>
                                        <p:cond delay="60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500"/>
                                            <p:tgtEl>
                                              <p:spTgt spid="29"/>
                                            </p:tgtEl>
                                          </p:cBhvr>
                                        </p:animEffect>
                                      </p:childTnLst>
                                    </p:cTn>
                                  </p:par>
                                  <p:par>
                                    <p:cTn id="78" presetID="64" presetClass="path" presetSubtype="0" decel="100000" fill="hold" nodeType="withEffect">
                                      <p:stCondLst>
                                        <p:cond delay="600"/>
                                      </p:stCondLst>
                                      <p:childTnLst>
                                        <p:animMotion origin="layout" path="M -2.29167E-6 0.06991 L -2.29167E-6 -3.7037E-6 " pathEditMode="relative" rAng="0" ptsTypes="AA">
                                          <p:cBhvr>
                                            <p:cTn id="79" dur="500" fill="hold"/>
                                            <p:tgtEl>
                                              <p:spTgt spid="29"/>
                                            </p:tgtEl>
                                            <p:attrNameLst>
                                              <p:attrName>ppt_x</p:attrName>
                                              <p:attrName>ppt_y</p:attrName>
                                            </p:attrNameLst>
                                          </p:cBhvr>
                                          <p:rCtr x="0" y="-3495"/>
                                        </p:animMotion>
                                      </p:childTnLst>
                                    </p:cTn>
                                  </p:par>
                                  <p:par>
                                    <p:cTn id="80" presetID="23" presetClass="entr" presetSubtype="16" fill="hold" grpId="0" nodeType="withEffect">
                                      <p:stCondLst>
                                        <p:cond delay="600"/>
                                      </p:stCondLst>
                                      <p:childTnLst>
                                        <p:set>
                                          <p:cBhvr>
                                            <p:cTn id="81" dur="1" fill="hold">
                                              <p:stCondLst>
                                                <p:cond delay="0"/>
                                              </p:stCondLst>
                                            </p:cTn>
                                            <p:tgtEl>
                                              <p:spTgt spid="48"/>
                                            </p:tgtEl>
                                            <p:attrNameLst>
                                              <p:attrName>style.visibility</p:attrName>
                                            </p:attrNameLst>
                                          </p:cBhvr>
                                          <p:to>
                                            <p:strVal val="visible"/>
                                          </p:to>
                                        </p:set>
                                        <p:anim calcmode="lin" valueType="num">
                                          <p:cBhvr>
                                            <p:cTn id="82" dur="250" fill="hold"/>
                                            <p:tgtEl>
                                              <p:spTgt spid="48"/>
                                            </p:tgtEl>
                                            <p:attrNameLst>
                                              <p:attrName>ppt_w</p:attrName>
                                            </p:attrNameLst>
                                          </p:cBhvr>
                                          <p:tavLst>
                                            <p:tav tm="0">
                                              <p:val>
                                                <p:fltVal val="0"/>
                                              </p:val>
                                            </p:tav>
                                            <p:tav tm="100000">
                                              <p:val>
                                                <p:strVal val="#ppt_w"/>
                                              </p:val>
                                            </p:tav>
                                          </p:tavLst>
                                        </p:anim>
                                        <p:anim calcmode="lin" valueType="num">
                                          <p:cBhvr>
                                            <p:cTn id="83" dur="250" fill="hold"/>
                                            <p:tgtEl>
                                              <p:spTgt spid="48"/>
                                            </p:tgtEl>
                                            <p:attrNameLst>
                                              <p:attrName>ppt_h</p:attrName>
                                            </p:attrNameLst>
                                          </p:cBhvr>
                                          <p:tavLst>
                                            <p:tav tm="0">
                                              <p:val>
                                                <p:fltVal val="0"/>
                                              </p:val>
                                            </p:tav>
                                            <p:tav tm="100000">
                                              <p:val>
                                                <p:strVal val="#ppt_h"/>
                                              </p:val>
                                            </p:tav>
                                          </p:tavLst>
                                        </p:anim>
                                      </p:childTnLst>
                                    </p:cTn>
                                  </p:par>
                                  <p:par>
                                    <p:cTn id="84" presetID="6" presetClass="emph" presetSubtype="0" fill="hold" grpId="1" nodeType="withEffect">
                                      <p:stCondLst>
                                        <p:cond delay="600"/>
                                      </p:stCondLst>
                                      <p:childTnLst>
                                        <p:animScale>
                                          <p:cBhvr>
                                            <p:cTn id="85" dur="1000" fill="hold"/>
                                            <p:tgtEl>
                                              <p:spTgt spid="48"/>
                                            </p:tgtEl>
                                          </p:cBhvr>
                                          <p:by x="110000" y="110000"/>
                                        </p:animScale>
                                      </p:childTnLst>
                                    </p:cTn>
                                  </p:par>
                                  <p:par>
                                    <p:cTn id="86" presetID="6" presetClass="emph" presetSubtype="0" fill="hold" grpId="2" nodeType="withEffect">
                                      <p:stCondLst>
                                        <p:cond delay="600"/>
                                      </p:stCondLst>
                                      <p:childTnLst>
                                        <p:animScale>
                                          <p:cBhvr>
                                            <p:cTn id="87" dur="250" fill="hold"/>
                                            <p:tgtEl>
                                              <p:spTgt spid="48"/>
                                            </p:tgtEl>
                                          </p:cBhvr>
                                          <p:by x="91000" y="91000"/>
                                        </p:animScale>
                                      </p:childTnLst>
                                    </p:cTn>
                                  </p:par>
                                  <p:par>
                                    <p:cTn id="88" presetID="10" presetClass="entr" presetSubtype="0" fill="hold" nodeType="withEffect">
                                      <p:stCondLst>
                                        <p:cond delay="800"/>
                                      </p:stCondLst>
                                      <p:childTnLst>
                                        <p:set>
                                          <p:cBhvr>
                                            <p:cTn id="89" dur="1" fill="hold">
                                              <p:stCondLst>
                                                <p:cond delay="0"/>
                                              </p:stCondLst>
                                            </p:cTn>
                                            <p:tgtEl>
                                              <p:spTgt spid="26"/>
                                            </p:tgtEl>
                                            <p:attrNameLst>
                                              <p:attrName>style.visibility</p:attrName>
                                            </p:attrNameLst>
                                          </p:cBhvr>
                                          <p:to>
                                            <p:strVal val="visible"/>
                                          </p:to>
                                        </p:set>
                                        <p:animEffect transition="in" filter="fade">
                                          <p:cBhvr>
                                            <p:cTn id="90" dur="500"/>
                                            <p:tgtEl>
                                              <p:spTgt spid="26"/>
                                            </p:tgtEl>
                                          </p:cBhvr>
                                        </p:animEffect>
                                      </p:childTnLst>
                                    </p:cTn>
                                  </p:par>
                                  <p:par>
                                    <p:cTn id="91" presetID="64" presetClass="path" presetSubtype="0" decel="100000" fill="hold" nodeType="withEffect">
                                      <p:stCondLst>
                                        <p:cond delay="800"/>
                                      </p:stCondLst>
                                      <p:childTnLst>
                                        <p:animMotion origin="layout" path="M -2.29167E-6 0.06991 L -2.29167E-6 -3.7037E-6 " pathEditMode="relative" rAng="0" ptsTypes="AA">
                                          <p:cBhvr>
                                            <p:cTn id="92" dur="500" fill="hold"/>
                                            <p:tgtEl>
                                              <p:spTgt spid="26"/>
                                            </p:tgtEl>
                                            <p:attrNameLst>
                                              <p:attrName>ppt_x</p:attrName>
                                              <p:attrName>ppt_y</p:attrName>
                                            </p:attrNameLst>
                                          </p:cBhvr>
                                          <p:rCtr x="0" y="-3495"/>
                                        </p:animMotion>
                                      </p:childTnLst>
                                    </p:cTn>
                                  </p:par>
                                  <p:par>
                                    <p:cTn id="93" presetID="10" presetClass="entr" presetSubtype="0" fill="hold" grpId="0" nodeType="withEffect">
                                      <p:stCondLst>
                                        <p:cond delay="800"/>
                                      </p:stCondLst>
                                      <p:childTnLst>
                                        <p:set>
                                          <p:cBhvr>
                                            <p:cTn id="94" dur="1" fill="hold">
                                              <p:stCondLst>
                                                <p:cond delay="0"/>
                                              </p:stCondLst>
                                            </p:cTn>
                                            <p:tgtEl>
                                              <p:spTgt spid="59"/>
                                            </p:tgtEl>
                                            <p:attrNameLst>
                                              <p:attrName>style.visibility</p:attrName>
                                            </p:attrNameLst>
                                          </p:cBhvr>
                                          <p:to>
                                            <p:strVal val="visible"/>
                                          </p:to>
                                        </p:set>
                                        <p:animEffect transition="in" filter="fade">
                                          <p:cBhvr>
                                            <p:cTn id="95" dur="500"/>
                                            <p:tgtEl>
                                              <p:spTgt spid="59"/>
                                            </p:tgtEl>
                                          </p:cBhvr>
                                        </p:animEffect>
                                      </p:childTnLst>
                                    </p:cTn>
                                  </p:par>
                                  <p:par>
                                    <p:cTn id="96" presetID="64" presetClass="path" presetSubtype="0" decel="100000" fill="hold" grpId="1" nodeType="withEffect">
                                      <p:stCondLst>
                                        <p:cond delay="800"/>
                                      </p:stCondLst>
                                      <p:childTnLst>
                                        <p:animMotion origin="layout" path="M -2.29167E-6 0.06991 L -2.29167E-6 -3.7037E-6 " pathEditMode="relative" rAng="0" ptsTypes="AA">
                                          <p:cBhvr>
                                            <p:cTn id="97" dur="500" fill="hold"/>
                                            <p:tgtEl>
                                              <p:spTgt spid="59"/>
                                            </p:tgtEl>
                                            <p:attrNameLst>
                                              <p:attrName>ppt_x</p:attrName>
                                              <p:attrName>ppt_y</p:attrName>
                                            </p:attrNameLst>
                                          </p:cBhvr>
                                          <p:rCtr x="0" y="-3495"/>
                                        </p:animMotion>
                                      </p:childTnLst>
                                    </p:cTn>
                                  </p:par>
                                  <p:par>
                                    <p:cTn id="98" presetID="23" presetClass="entr" presetSubtype="16" fill="hold" grpId="0" nodeType="withEffect">
                                      <p:stCondLst>
                                        <p:cond delay="800"/>
                                      </p:stCondLst>
                                      <p:childTnLst>
                                        <p:set>
                                          <p:cBhvr>
                                            <p:cTn id="99" dur="1" fill="hold">
                                              <p:stCondLst>
                                                <p:cond delay="0"/>
                                              </p:stCondLst>
                                            </p:cTn>
                                            <p:tgtEl>
                                              <p:spTgt spid="49"/>
                                            </p:tgtEl>
                                            <p:attrNameLst>
                                              <p:attrName>style.visibility</p:attrName>
                                            </p:attrNameLst>
                                          </p:cBhvr>
                                          <p:to>
                                            <p:strVal val="visible"/>
                                          </p:to>
                                        </p:set>
                                        <p:anim calcmode="lin" valueType="num">
                                          <p:cBhvr>
                                            <p:cTn id="100" dur="250" fill="hold"/>
                                            <p:tgtEl>
                                              <p:spTgt spid="49"/>
                                            </p:tgtEl>
                                            <p:attrNameLst>
                                              <p:attrName>ppt_w</p:attrName>
                                            </p:attrNameLst>
                                          </p:cBhvr>
                                          <p:tavLst>
                                            <p:tav tm="0">
                                              <p:val>
                                                <p:fltVal val="0"/>
                                              </p:val>
                                            </p:tav>
                                            <p:tav tm="100000">
                                              <p:val>
                                                <p:strVal val="#ppt_w"/>
                                              </p:val>
                                            </p:tav>
                                          </p:tavLst>
                                        </p:anim>
                                        <p:anim calcmode="lin" valueType="num">
                                          <p:cBhvr>
                                            <p:cTn id="101" dur="250" fill="hold"/>
                                            <p:tgtEl>
                                              <p:spTgt spid="49"/>
                                            </p:tgtEl>
                                            <p:attrNameLst>
                                              <p:attrName>ppt_h</p:attrName>
                                            </p:attrNameLst>
                                          </p:cBhvr>
                                          <p:tavLst>
                                            <p:tav tm="0">
                                              <p:val>
                                                <p:fltVal val="0"/>
                                              </p:val>
                                            </p:tav>
                                            <p:tav tm="100000">
                                              <p:val>
                                                <p:strVal val="#ppt_h"/>
                                              </p:val>
                                            </p:tav>
                                          </p:tavLst>
                                        </p:anim>
                                      </p:childTnLst>
                                    </p:cTn>
                                  </p:par>
                                  <p:par>
                                    <p:cTn id="102" presetID="6" presetClass="emph" presetSubtype="0" fill="hold" grpId="1" nodeType="withEffect">
                                      <p:stCondLst>
                                        <p:cond delay="800"/>
                                      </p:stCondLst>
                                      <p:childTnLst>
                                        <p:animScale>
                                          <p:cBhvr>
                                            <p:cTn id="103" dur="1000" fill="hold"/>
                                            <p:tgtEl>
                                              <p:spTgt spid="49"/>
                                            </p:tgtEl>
                                          </p:cBhvr>
                                          <p:by x="110000" y="110000"/>
                                        </p:animScale>
                                      </p:childTnLst>
                                    </p:cTn>
                                  </p:par>
                                  <p:par>
                                    <p:cTn id="104" presetID="6" presetClass="emph" presetSubtype="0" fill="hold" grpId="2" nodeType="withEffect">
                                      <p:stCondLst>
                                        <p:cond delay="800"/>
                                      </p:stCondLst>
                                      <p:childTnLst>
                                        <p:animScale>
                                          <p:cBhvr>
                                            <p:cTn id="105" dur="250" fill="hold"/>
                                            <p:tgtEl>
                                              <p:spTgt spid="49"/>
                                            </p:tgtEl>
                                          </p:cBhvr>
                                          <p:by x="91000" y="91000"/>
                                        </p:animScale>
                                      </p:childTnLst>
                                    </p:cTn>
                                  </p:par>
                                  <p:par>
                                    <p:cTn id="106" presetID="10" presetClass="entr" presetSubtype="0" fill="hold" nodeType="withEffect">
                                      <p:stCondLst>
                                        <p:cond delay="1000"/>
                                      </p:stCondLst>
                                      <p:childTnLst>
                                        <p:set>
                                          <p:cBhvr>
                                            <p:cTn id="107" dur="1" fill="hold">
                                              <p:stCondLst>
                                                <p:cond delay="0"/>
                                              </p:stCondLst>
                                            </p:cTn>
                                            <p:tgtEl>
                                              <p:spTgt spid="23"/>
                                            </p:tgtEl>
                                            <p:attrNameLst>
                                              <p:attrName>style.visibility</p:attrName>
                                            </p:attrNameLst>
                                          </p:cBhvr>
                                          <p:to>
                                            <p:strVal val="visible"/>
                                          </p:to>
                                        </p:set>
                                        <p:animEffect transition="in" filter="fade">
                                          <p:cBhvr>
                                            <p:cTn id="108" dur="500"/>
                                            <p:tgtEl>
                                              <p:spTgt spid="23"/>
                                            </p:tgtEl>
                                          </p:cBhvr>
                                        </p:animEffect>
                                      </p:childTnLst>
                                    </p:cTn>
                                  </p:par>
                                  <p:par>
                                    <p:cTn id="109" presetID="64" presetClass="path" presetSubtype="0" decel="100000" fill="hold" nodeType="withEffect">
                                      <p:stCondLst>
                                        <p:cond delay="1000"/>
                                      </p:stCondLst>
                                      <p:childTnLst>
                                        <p:animMotion origin="layout" path="M -2.29167E-6 0.06991 L -2.29167E-6 -3.7037E-6 " pathEditMode="relative" rAng="0" ptsTypes="AA">
                                          <p:cBhvr>
                                            <p:cTn id="110" dur="500" fill="hold"/>
                                            <p:tgtEl>
                                              <p:spTgt spid="23"/>
                                            </p:tgtEl>
                                            <p:attrNameLst>
                                              <p:attrName>ppt_x</p:attrName>
                                              <p:attrName>ppt_y</p:attrName>
                                            </p:attrNameLst>
                                          </p:cBhvr>
                                          <p:rCtr x="0" y="-3495"/>
                                        </p:animMotion>
                                      </p:childTnLst>
                                    </p:cTn>
                                  </p:par>
                                  <p:par>
                                    <p:cTn id="111" presetID="10" presetClass="entr" presetSubtype="0" fill="hold" grpId="0" nodeType="withEffect">
                                      <p:stCondLst>
                                        <p:cond delay="1000"/>
                                      </p:stCondLst>
                                      <p:childTnLst>
                                        <p:set>
                                          <p:cBhvr>
                                            <p:cTn id="112" dur="1" fill="hold">
                                              <p:stCondLst>
                                                <p:cond delay="0"/>
                                              </p:stCondLst>
                                            </p:cTn>
                                            <p:tgtEl>
                                              <p:spTgt spid="60"/>
                                            </p:tgtEl>
                                            <p:attrNameLst>
                                              <p:attrName>style.visibility</p:attrName>
                                            </p:attrNameLst>
                                          </p:cBhvr>
                                          <p:to>
                                            <p:strVal val="visible"/>
                                          </p:to>
                                        </p:set>
                                        <p:animEffect transition="in" filter="fade">
                                          <p:cBhvr>
                                            <p:cTn id="113" dur="500"/>
                                            <p:tgtEl>
                                              <p:spTgt spid="60"/>
                                            </p:tgtEl>
                                          </p:cBhvr>
                                        </p:animEffect>
                                      </p:childTnLst>
                                    </p:cTn>
                                  </p:par>
                                  <p:par>
                                    <p:cTn id="114" presetID="64" presetClass="path" presetSubtype="0" decel="100000" fill="hold" grpId="1" nodeType="withEffect">
                                      <p:stCondLst>
                                        <p:cond delay="1000"/>
                                      </p:stCondLst>
                                      <p:childTnLst>
                                        <p:animMotion origin="layout" path="M -2.29167E-6 0.06991 L -2.29167E-6 -3.7037E-6 " pathEditMode="relative" rAng="0" ptsTypes="AA">
                                          <p:cBhvr>
                                            <p:cTn id="115" dur="500" fill="hold"/>
                                            <p:tgtEl>
                                              <p:spTgt spid="60"/>
                                            </p:tgtEl>
                                            <p:attrNameLst>
                                              <p:attrName>ppt_x</p:attrName>
                                              <p:attrName>ppt_y</p:attrName>
                                            </p:attrNameLst>
                                          </p:cBhvr>
                                          <p:rCtr x="0" y="-3495"/>
                                        </p:animMotion>
                                      </p:childTnLst>
                                    </p:cTn>
                                  </p:par>
                                  <p:par>
                                    <p:cTn id="116" presetID="23" presetClass="entr" presetSubtype="16" fill="hold" grpId="0" nodeType="withEffect">
                                      <p:stCondLst>
                                        <p:cond delay="1000"/>
                                      </p:stCondLst>
                                      <p:childTnLst>
                                        <p:set>
                                          <p:cBhvr>
                                            <p:cTn id="117" dur="1" fill="hold">
                                              <p:stCondLst>
                                                <p:cond delay="0"/>
                                              </p:stCondLst>
                                            </p:cTn>
                                            <p:tgtEl>
                                              <p:spTgt spid="50"/>
                                            </p:tgtEl>
                                            <p:attrNameLst>
                                              <p:attrName>style.visibility</p:attrName>
                                            </p:attrNameLst>
                                          </p:cBhvr>
                                          <p:to>
                                            <p:strVal val="visible"/>
                                          </p:to>
                                        </p:set>
                                        <p:anim calcmode="lin" valueType="num">
                                          <p:cBhvr>
                                            <p:cTn id="118" dur="250" fill="hold"/>
                                            <p:tgtEl>
                                              <p:spTgt spid="50"/>
                                            </p:tgtEl>
                                            <p:attrNameLst>
                                              <p:attrName>ppt_w</p:attrName>
                                            </p:attrNameLst>
                                          </p:cBhvr>
                                          <p:tavLst>
                                            <p:tav tm="0">
                                              <p:val>
                                                <p:fltVal val="0"/>
                                              </p:val>
                                            </p:tav>
                                            <p:tav tm="100000">
                                              <p:val>
                                                <p:strVal val="#ppt_w"/>
                                              </p:val>
                                            </p:tav>
                                          </p:tavLst>
                                        </p:anim>
                                        <p:anim calcmode="lin" valueType="num">
                                          <p:cBhvr>
                                            <p:cTn id="119" dur="250" fill="hold"/>
                                            <p:tgtEl>
                                              <p:spTgt spid="50"/>
                                            </p:tgtEl>
                                            <p:attrNameLst>
                                              <p:attrName>ppt_h</p:attrName>
                                            </p:attrNameLst>
                                          </p:cBhvr>
                                          <p:tavLst>
                                            <p:tav tm="0">
                                              <p:val>
                                                <p:fltVal val="0"/>
                                              </p:val>
                                            </p:tav>
                                            <p:tav tm="100000">
                                              <p:val>
                                                <p:strVal val="#ppt_h"/>
                                              </p:val>
                                            </p:tav>
                                          </p:tavLst>
                                        </p:anim>
                                      </p:childTnLst>
                                    </p:cTn>
                                  </p:par>
                                  <p:par>
                                    <p:cTn id="120" presetID="6" presetClass="emph" presetSubtype="0" fill="hold" grpId="1" nodeType="withEffect">
                                      <p:stCondLst>
                                        <p:cond delay="1000"/>
                                      </p:stCondLst>
                                      <p:childTnLst>
                                        <p:animScale>
                                          <p:cBhvr>
                                            <p:cTn id="121" dur="1000" fill="hold"/>
                                            <p:tgtEl>
                                              <p:spTgt spid="50"/>
                                            </p:tgtEl>
                                          </p:cBhvr>
                                          <p:by x="110000" y="110000"/>
                                        </p:animScale>
                                      </p:childTnLst>
                                    </p:cTn>
                                  </p:par>
                                  <p:par>
                                    <p:cTn id="122" presetID="6" presetClass="emph" presetSubtype="0" fill="hold" grpId="2" nodeType="withEffect">
                                      <p:stCondLst>
                                        <p:cond delay="1000"/>
                                      </p:stCondLst>
                                      <p:childTnLst>
                                        <p:animScale>
                                          <p:cBhvr>
                                            <p:cTn id="123" dur="250" fill="hold"/>
                                            <p:tgtEl>
                                              <p:spTgt spid="50"/>
                                            </p:tgtEl>
                                          </p:cBhvr>
                                          <p:by x="91000" y="91000"/>
                                        </p:animScale>
                                      </p:childTnLst>
                                    </p:cTn>
                                  </p:par>
                                  <p:par>
                                    <p:cTn id="124" presetID="10" presetClass="entr" presetSubtype="0" fill="hold" nodeType="withEffect">
                                      <p:stCondLst>
                                        <p:cond delay="1200"/>
                                      </p:stCondLst>
                                      <p:childTnLst>
                                        <p:set>
                                          <p:cBhvr>
                                            <p:cTn id="125" dur="1" fill="hold">
                                              <p:stCondLst>
                                                <p:cond delay="0"/>
                                              </p:stCondLst>
                                            </p:cTn>
                                            <p:tgtEl>
                                              <p:spTgt spid="20"/>
                                            </p:tgtEl>
                                            <p:attrNameLst>
                                              <p:attrName>style.visibility</p:attrName>
                                            </p:attrNameLst>
                                          </p:cBhvr>
                                          <p:to>
                                            <p:strVal val="visible"/>
                                          </p:to>
                                        </p:set>
                                        <p:animEffect transition="in" filter="fade">
                                          <p:cBhvr>
                                            <p:cTn id="126" dur="500"/>
                                            <p:tgtEl>
                                              <p:spTgt spid="20"/>
                                            </p:tgtEl>
                                          </p:cBhvr>
                                        </p:animEffect>
                                      </p:childTnLst>
                                    </p:cTn>
                                  </p:par>
                                  <p:par>
                                    <p:cTn id="127" presetID="64" presetClass="path" presetSubtype="0" decel="100000" fill="hold" nodeType="withEffect">
                                      <p:stCondLst>
                                        <p:cond delay="1200"/>
                                      </p:stCondLst>
                                      <p:childTnLst>
                                        <p:animMotion origin="layout" path="M -2.29167E-6 0.06991 L -2.29167E-6 -3.7037E-6 " pathEditMode="relative" rAng="0" ptsTypes="AA">
                                          <p:cBhvr>
                                            <p:cTn id="128" dur="500" fill="hold"/>
                                            <p:tgtEl>
                                              <p:spTgt spid="20"/>
                                            </p:tgtEl>
                                            <p:attrNameLst>
                                              <p:attrName>ppt_x</p:attrName>
                                              <p:attrName>ppt_y</p:attrName>
                                            </p:attrNameLst>
                                          </p:cBhvr>
                                          <p:rCtr x="0" y="-3495"/>
                                        </p:animMotion>
                                      </p:childTnLst>
                                    </p:cTn>
                                  </p:par>
                                  <p:par>
                                    <p:cTn id="129" presetID="10" presetClass="entr" presetSubtype="0" fill="hold" grpId="0" nodeType="withEffect">
                                      <p:stCondLst>
                                        <p:cond delay="1200"/>
                                      </p:stCondLst>
                                      <p:childTnLst>
                                        <p:set>
                                          <p:cBhvr>
                                            <p:cTn id="130" dur="1" fill="hold">
                                              <p:stCondLst>
                                                <p:cond delay="0"/>
                                              </p:stCondLst>
                                            </p:cTn>
                                            <p:tgtEl>
                                              <p:spTgt spid="61"/>
                                            </p:tgtEl>
                                            <p:attrNameLst>
                                              <p:attrName>style.visibility</p:attrName>
                                            </p:attrNameLst>
                                          </p:cBhvr>
                                          <p:to>
                                            <p:strVal val="visible"/>
                                          </p:to>
                                        </p:set>
                                        <p:animEffect transition="in" filter="fade">
                                          <p:cBhvr>
                                            <p:cTn id="131" dur="500"/>
                                            <p:tgtEl>
                                              <p:spTgt spid="61"/>
                                            </p:tgtEl>
                                          </p:cBhvr>
                                        </p:animEffect>
                                      </p:childTnLst>
                                    </p:cTn>
                                  </p:par>
                                  <p:par>
                                    <p:cTn id="132" presetID="64" presetClass="path" presetSubtype="0" decel="100000" fill="hold" grpId="1" nodeType="withEffect">
                                      <p:stCondLst>
                                        <p:cond delay="1200"/>
                                      </p:stCondLst>
                                      <p:childTnLst>
                                        <p:animMotion origin="layout" path="M -2.29167E-6 0.06991 L -2.29167E-6 -3.7037E-6 " pathEditMode="relative" rAng="0" ptsTypes="AA">
                                          <p:cBhvr>
                                            <p:cTn id="133" dur="500" fill="hold"/>
                                            <p:tgtEl>
                                              <p:spTgt spid="61"/>
                                            </p:tgtEl>
                                            <p:attrNameLst>
                                              <p:attrName>ppt_x</p:attrName>
                                              <p:attrName>ppt_y</p:attrName>
                                            </p:attrNameLst>
                                          </p:cBhvr>
                                          <p:rCtr x="0" y="-3495"/>
                                        </p:animMotion>
                                      </p:childTnLst>
                                    </p:cTn>
                                  </p:par>
                                  <p:par>
                                    <p:cTn id="134" presetID="23" presetClass="entr" presetSubtype="16" fill="hold" grpId="0" nodeType="withEffect">
                                      <p:stCondLst>
                                        <p:cond delay="1200"/>
                                      </p:stCondLst>
                                      <p:childTnLst>
                                        <p:set>
                                          <p:cBhvr>
                                            <p:cTn id="135" dur="1" fill="hold">
                                              <p:stCondLst>
                                                <p:cond delay="0"/>
                                              </p:stCondLst>
                                            </p:cTn>
                                            <p:tgtEl>
                                              <p:spTgt spid="51"/>
                                            </p:tgtEl>
                                            <p:attrNameLst>
                                              <p:attrName>style.visibility</p:attrName>
                                            </p:attrNameLst>
                                          </p:cBhvr>
                                          <p:to>
                                            <p:strVal val="visible"/>
                                          </p:to>
                                        </p:set>
                                        <p:anim calcmode="lin" valueType="num">
                                          <p:cBhvr>
                                            <p:cTn id="136" dur="250" fill="hold"/>
                                            <p:tgtEl>
                                              <p:spTgt spid="51"/>
                                            </p:tgtEl>
                                            <p:attrNameLst>
                                              <p:attrName>ppt_w</p:attrName>
                                            </p:attrNameLst>
                                          </p:cBhvr>
                                          <p:tavLst>
                                            <p:tav tm="0">
                                              <p:val>
                                                <p:fltVal val="0"/>
                                              </p:val>
                                            </p:tav>
                                            <p:tav tm="100000">
                                              <p:val>
                                                <p:strVal val="#ppt_w"/>
                                              </p:val>
                                            </p:tav>
                                          </p:tavLst>
                                        </p:anim>
                                        <p:anim calcmode="lin" valueType="num">
                                          <p:cBhvr>
                                            <p:cTn id="137" dur="250" fill="hold"/>
                                            <p:tgtEl>
                                              <p:spTgt spid="51"/>
                                            </p:tgtEl>
                                            <p:attrNameLst>
                                              <p:attrName>ppt_h</p:attrName>
                                            </p:attrNameLst>
                                          </p:cBhvr>
                                          <p:tavLst>
                                            <p:tav tm="0">
                                              <p:val>
                                                <p:fltVal val="0"/>
                                              </p:val>
                                            </p:tav>
                                            <p:tav tm="100000">
                                              <p:val>
                                                <p:strVal val="#ppt_h"/>
                                              </p:val>
                                            </p:tav>
                                          </p:tavLst>
                                        </p:anim>
                                      </p:childTnLst>
                                    </p:cTn>
                                  </p:par>
                                  <p:par>
                                    <p:cTn id="138" presetID="6" presetClass="emph" presetSubtype="0" fill="hold" grpId="1" nodeType="withEffect">
                                      <p:stCondLst>
                                        <p:cond delay="1200"/>
                                      </p:stCondLst>
                                      <p:childTnLst>
                                        <p:animScale>
                                          <p:cBhvr>
                                            <p:cTn id="139" dur="1000" fill="hold"/>
                                            <p:tgtEl>
                                              <p:spTgt spid="51"/>
                                            </p:tgtEl>
                                          </p:cBhvr>
                                          <p:by x="110000" y="110000"/>
                                        </p:animScale>
                                      </p:childTnLst>
                                    </p:cTn>
                                  </p:par>
                                  <p:par>
                                    <p:cTn id="140" presetID="6" presetClass="emph" presetSubtype="0" fill="hold" grpId="2" nodeType="withEffect">
                                      <p:stCondLst>
                                        <p:cond delay="1200"/>
                                      </p:stCondLst>
                                      <p:childTnLst>
                                        <p:animScale>
                                          <p:cBhvr>
                                            <p:cTn id="141" dur="250" fill="hold"/>
                                            <p:tgtEl>
                                              <p:spTgt spid="51"/>
                                            </p:tgtEl>
                                          </p:cBhvr>
                                          <p:by x="91000" y="91000"/>
                                        </p:animScale>
                                      </p:childTnLst>
                                    </p:cTn>
                                  </p:par>
                                  <p:par>
                                    <p:cTn id="142" presetID="10" presetClass="entr" presetSubtype="0" fill="hold" nodeType="withEffect">
                                      <p:stCondLst>
                                        <p:cond delay="1400"/>
                                      </p:stCondLst>
                                      <p:childTnLst>
                                        <p:set>
                                          <p:cBhvr>
                                            <p:cTn id="143" dur="1" fill="hold">
                                              <p:stCondLst>
                                                <p:cond delay="0"/>
                                              </p:stCondLst>
                                            </p:cTn>
                                            <p:tgtEl>
                                              <p:spTgt spid="17"/>
                                            </p:tgtEl>
                                            <p:attrNameLst>
                                              <p:attrName>style.visibility</p:attrName>
                                            </p:attrNameLst>
                                          </p:cBhvr>
                                          <p:to>
                                            <p:strVal val="visible"/>
                                          </p:to>
                                        </p:set>
                                        <p:animEffect transition="in" filter="fade">
                                          <p:cBhvr>
                                            <p:cTn id="144" dur="500"/>
                                            <p:tgtEl>
                                              <p:spTgt spid="17"/>
                                            </p:tgtEl>
                                          </p:cBhvr>
                                        </p:animEffect>
                                      </p:childTnLst>
                                    </p:cTn>
                                  </p:par>
                                  <p:par>
                                    <p:cTn id="145" presetID="64" presetClass="path" presetSubtype="0" decel="100000" fill="hold" nodeType="withEffect">
                                      <p:stCondLst>
                                        <p:cond delay="1400"/>
                                      </p:stCondLst>
                                      <p:childTnLst>
                                        <p:animMotion origin="layout" path="M -2.29167E-6 0.06991 L -2.29167E-6 -3.7037E-6 " pathEditMode="relative" rAng="0" ptsTypes="AA">
                                          <p:cBhvr>
                                            <p:cTn id="146" dur="500" fill="hold"/>
                                            <p:tgtEl>
                                              <p:spTgt spid="17"/>
                                            </p:tgtEl>
                                            <p:attrNameLst>
                                              <p:attrName>ppt_x</p:attrName>
                                              <p:attrName>ppt_y</p:attrName>
                                            </p:attrNameLst>
                                          </p:cBhvr>
                                          <p:rCtr x="0" y="-3495"/>
                                        </p:animMotion>
                                      </p:childTnLst>
                                    </p:cTn>
                                  </p:par>
                                  <p:par>
                                    <p:cTn id="147" presetID="10" presetClass="entr" presetSubtype="0" fill="hold" grpId="0" nodeType="withEffect">
                                      <p:stCondLst>
                                        <p:cond delay="1400"/>
                                      </p:stCondLst>
                                      <p:childTnLst>
                                        <p:set>
                                          <p:cBhvr>
                                            <p:cTn id="148" dur="1" fill="hold">
                                              <p:stCondLst>
                                                <p:cond delay="0"/>
                                              </p:stCondLst>
                                            </p:cTn>
                                            <p:tgtEl>
                                              <p:spTgt spid="62"/>
                                            </p:tgtEl>
                                            <p:attrNameLst>
                                              <p:attrName>style.visibility</p:attrName>
                                            </p:attrNameLst>
                                          </p:cBhvr>
                                          <p:to>
                                            <p:strVal val="visible"/>
                                          </p:to>
                                        </p:set>
                                        <p:animEffect transition="in" filter="fade">
                                          <p:cBhvr>
                                            <p:cTn id="149" dur="500"/>
                                            <p:tgtEl>
                                              <p:spTgt spid="62"/>
                                            </p:tgtEl>
                                          </p:cBhvr>
                                        </p:animEffect>
                                      </p:childTnLst>
                                    </p:cTn>
                                  </p:par>
                                  <p:par>
                                    <p:cTn id="150" presetID="64" presetClass="path" presetSubtype="0" decel="100000" fill="hold" grpId="1" nodeType="withEffect">
                                      <p:stCondLst>
                                        <p:cond delay="1400"/>
                                      </p:stCondLst>
                                      <p:childTnLst>
                                        <p:animMotion origin="layout" path="M -2.29167E-6 0.06991 L -2.29167E-6 -3.7037E-6 " pathEditMode="relative" rAng="0" ptsTypes="AA">
                                          <p:cBhvr>
                                            <p:cTn id="151" dur="500" fill="hold"/>
                                            <p:tgtEl>
                                              <p:spTgt spid="62"/>
                                            </p:tgtEl>
                                            <p:attrNameLst>
                                              <p:attrName>ppt_x</p:attrName>
                                              <p:attrName>ppt_y</p:attrName>
                                            </p:attrNameLst>
                                          </p:cBhvr>
                                          <p:rCtr x="0" y="-3495"/>
                                        </p:animMotion>
                                      </p:childTnLst>
                                    </p:cTn>
                                  </p:par>
                                  <p:par>
                                    <p:cTn id="152" presetID="23" presetClass="entr" presetSubtype="16" fill="hold" grpId="0" nodeType="withEffect">
                                      <p:stCondLst>
                                        <p:cond delay="1200"/>
                                      </p:stCondLst>
                                      <p:childTnLst>
                                        <p:set>
                                          <p:cBhvr>
                                            <p:cTn id="153" dur="1" fill="hold">
                                              <p:stCondLst>
                                                <p:cond delay="0"/>
                                              </p:stCondLst>
                                            </p:cTn>
                                            <p:tgtEl>
                                              <p:spTgt spid="52"/>
                                            </p:tgtEl>
                                            <p:attrNameLst>
                                              <p:attrName>style.visibility</p:attrName>
                                            </p:attrNameLst>
                                          </p:cBhvr>
                                          <p:to>
                                            <p:strVal val="visible"/>
                                          </p:to>
                                        </p:set>
                                        <p:anim calcmode="lin" valueType="num">
                                          <p:cBhvr>
                                            <p:cTn id="154" dur="250" fill="hold"/>
                                            <p:tgtEl>
                                              <p:spTgt spid="52"/>
                                            </p:tgtEl>
                                            <p:attrNameLst>
                                              <p:attrName>ppt_w</p:attrName>
                                            </p:attrNameLst>
                                          </p:cBhvr>
                                          <p:tavLst>
                                            <p:tav tm="0">
                                              <p:val>
                                                <p:fltVal val="0"/>
                                              </p:val>
                                            </p:tav>
                                            <p:tav tm="100000">
                                              <p:val>
                                                <p:strVal val="#ppt_w"/>
                                              </p:val>
                                            </p:tav>
                                          </p:tavLst>
                                        </p:anim>
                                        <p:anim calcmode="lin" valueType="num">
                                          <p:cBhvr>
                                            <p:cTn id="155" dur="250" fill="hold"/>
                                            <p:tgtEl>
                                              <p:spTgt spid="52"/>
                                            </p:tgtEl>
                                            <p:attrNameLst>
                                              <p:attrName>ppt_h</p:attrName>
                                            </p:attrNameLst>
                                          </p:cBhvr>
                                          <p:tavLst>
                                            <p:tav tm="0">
                                              <p:val>
                                                <p:fltVal val="0"/>
                                              </p:val>
                                            </p:tav>
                                            <p:tav tm="100000">
                                              <p:val>
                                                <p:strVal val="#ppt_h"/>
                                              </p:val>
                                            </p:tav>
                                          </p:tavLst>
                                        </p:anim>
                                      </p:childTnLst>
                                    </p:cTn>
                                  </p:par>
                                  <p:par>
                                    <p:cTn id="156" presetID="6" presetClass="emph" presetSubtype="0" fill="hold" grpId="1" nodeType="withEffect">
                                      <p:stCondLst>
                                        <p:cond delay="1200"/>
                                      </p:stCondLst>
                                      <p:childTnLst>
                                        <p:animScale>
                                          <p:cBhvr>
                                            <p:cTn id="157" dur="1000" fill="hold"/>
                                            <p:tgtEl>
                                              <p:spTgt spid="52"/>
                                            </p:tgtEl>
                                          </p:cBhvr>
                                          <p:by x="110000" y="110000"/>
                                        </p:animScale>
                                      </p:childTnLst>
                                    </p:cTn>
                                  </p:par>
                                  <p:par>
                                    <p:cTn id="158" presetID="6" presetClass="emph" presetSubtype="0" fill="hold" grpId="2" nodeType="withEffect">
                                      <p:stCondLst>
                                        <p:cond delay="1200"/>
                                      </p:stCondLst>
                                      <p:childTnLst>
                                        <p:animScale>
                                          <p:cBhvr>
                                            <p:cTn id="159" dur="250" fill="hold"/>
                                            <p:tgtEl>
                                              <p:spTgt spid="52"/>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4" grpId="1" animBg="1"/>
          <p:bldP spid="4" grpId="0" animBg="1"/>
          <p:bldP spid="45" grpId="0"/>
          <p:bldP spid="45" grpId="1"/>
          <p:bldP spid="45" grpId="2"/>
          <p:bldP spid="46" grpId="0"/>
          <p:bldP spid="46" grpId="1"/>
          <p:bldP spid="46" grpId="2"/>
          <p:bldP spid="47" grpId="0"/>
          <p:bldP spid="47" grpId="1"/>
          <p:bldP spid="47" grpId="2"/>
          <p:bldP spid="48" grpId="0"/>
          <p:bldP spid="48" grpId="1"/>
          <p:bldP spid="48" grpId="2"/>
          <p:bldP spid="49" grpId="0"/>
          <p:bldP spid="49" grpId="1"/>
          <p:bldP spid="49" grpId="2"/>
          <p:bldP spid="50" grpId="0"/>
          <p:bldP spid="50" grpId="1"/>
          <p:bldP spid="50" grpId="2"/>
          <p:bldP spid="51" grpId="0"/>
          <p:bldP spid="51" grpId="1"/>
          <p:bldP spid="51" grpId="2"/>
          <p:bldP spid="52" grpId="0"/>
          <p:bldP spid="52" grpId="1"/>
          <p:bldP spid="52" grpId="2"/>
          <p:bldP spid="55" grpId="0">
            <p:tmplLst>
              <p:tmpl>
                <p:tnLst>
                  <p:par>
                    <p:cTn presetID="10" presetClass="entr" presetSubtype="0"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fade">
                          <p:cBhvr>
                            <p:cTn dur="500"/>
                            <p:tgtEl>
                              <p:spTgt spid="55"/>
                            </p:tgtEl>
                          </p:cBhvr>
                        </p:animEffect>
                      </p:childTnLst>
                    </p:cTn>
                  </p:par>
                </p:tnLst>
              </p:tmpl>
            </p:tmplLst>
          </p:bldP>
          <p:bldP spid="55" grpId="1"/>
          <p:bldP spid="56" grpId="0">
            <p:tmplLst>
              <p:tmpl>
                <p:tnLst>
                  <p:par>
                    <p:cTn presetID="10" presetClass="entr" presetSubtype="0" fill="hold" nodeType="withEffect">
                      <p:stCondLst>
                        <p:cond delay="20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P spid="56" grpId="1">
            <p:tmplLst>
              <p:tmpl>
                <p:tnLst>
                  <p:par>
                    <p:cTn presetID="64" presetClass="path" presetSubtype="0" decel="100000" fill="hold" nodeType="withEffect">
                      <p:stCondLst>
                        <p:cond delay="200"/>
                      </p:stCondLst>
                      <p:childTnLst>
                        <p:animMotion origin="layout" path="M -2.29167E-6 0.06991 L -2.29167E-6 -3.7037E-6 " pathEditMode="relative" rAng="0" ptsTypes="AA">
                          <p:cBhvr>
                            <p:cTn dur="500" fill="hold"/>
                            <p:tgtEl>
                              <p:spTgt spid="56"/>
                            </p:tgtEl>
                            <p:attrNameLst>
                              <p:attrName>ppt_x</p:attrName>
                              <p:attrName>ppt_y</p:attrName>
                            </p:attrNameLst>
                          </p:cBhvr>
                          <p:rCtr x="0" y="-3495"/>
                        </p:animMotion>
                      </p:childTnLst>
                    </p:cTn>
                  </p:par>
                </p:tnLst>
              </p:tmpl>
            </p:tmplLst>
          </p:bldP>
          <p:bldP spid="57" grpId="0">
            <p:tmplLst>
              <p:tmpl>
                <p:tnLst>
                  <p:par>
                    <p:cTn presetID="10" presetClass="entr" presetSubtype="0" fill="hold" nodeType="withEffect">
                      <p:stCondLst>
                        <p:cond delay="400"/>
                      </p:st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childTnLst>
                    </p:cTn>
                  </p:par>
                </p:tnLst>
              </p:tmpl>
            </p:tmplLst>
          </p:bldP>
          <p:bldP spid="57" grpId="1">
            <p:tmplLst>
              <p:tmpl>
                <p:tnLst>
                  <p:par>
                    <p:cTn presetID="64" presetClass="path" presetSubtype="0" decel="100000" fill="hold" nodeType="withEffect">
                      <p:stCondLst>
                        <p:cond delay="400"/>
                      </p:stCondLst>
                      <p:childTnLst>
                        <p:animMotion origin="layout" path="M -2.29167E-6 0.06991 L -2.29167E-6 -3.7037E-6 " pathEditMode="relative" rAng="0" ptsTypes="AA">
                          <p:cBhvr>
                            <p:cTn dur="500" fill="hold"/>
                            <p:tgtEl>
                              <p:spTgt spid="57"/>
                            </p:tgtEl>
                            <p:attrNameLst>
                              <p:attrName>ppt_x</p:attrName>
                              <p:attrName>ppt_y</p:attrName>
                            </p:attrNameLst>
                          </p:cBhvr>
                          <p:rCtr x="0" y="-3495"/>
                        </p:animMotion>
                      </p:childTnLst>
                    </p:cTn>
                  </p:par>
                </p:tnLst>
              </p:tmpl>
            </p:tmplLst>
          </p:bldP>
          <p:bldP spid="58" grpId="0">
            <p:tmplLst>
              <p:tmpl>
                <p:tnLst>
                  <p:par>
                    <p:cTn presetID="10" presetClass="entr" presetSubtype="0" fill="hold" nodeType="withEffect">
                      <p:stCondLst>
                        <p:cond delay="60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P spid="58" grpId="1">
            <p:tmplLst>
              <p:tmpl>
                <p:tnLst>
                  <p:par>
                    <p:cTn presetID="64" presetClass="path" presetSubtype="0" decel="100000" fill="hold" nodeType="withEffect">
                      <p:stCondLst>
                        <p:cond delay="600"/>
                      </p:stCondLst>
                      <p:childTnLst>
                        <p:animMotion origin="layout" path="M -2.29167E-6 0.06991 L -2.29167E-6 -3.7037E-6 " pathEditMode="relative" rAng="0" ptsTypes="AA">
                          <p:cBhvr>
                            <p:cTn dur="500" fill="hold"/>
                            <p:tgtEl>
                              <p:spTgt spid="58"/>
                            </p:tgtEl>
                            <p:attrNameLst>
                              <p:attrName>ppt_x</p:attrName>
                              <p:attrName>ppt_y</p:attrName>
                            </p:attrNameLst>
                          </p:cBhvr>
                          <p:rCtr x="0" y="-3495"/>
                        </p:animMotion>
                      </p:childTnLst>
                    </p:cTn>
                  </p:par>
                </p:tnLst>
              </p:tmpl>
            </p:tmplLst>
          </p:bldP>
          <p:bldP spid="59" grpId="0">
            <p:tmplLst>
              <p:tmpl>
                <p:tnLst>
                  <p:par>
                    <p:cTn presetID="10" presetClass="entr" presetSubtype="0" fill="hold" nodeType="withEffect">
                      <p:stCondLst>
                        <p:cond delay="800"/>
                      </p:stCondLst>
                      <p:childTnLst>
                        <p:set>
                          <p:cBhvr>
                            <p:cTn dur="1" fill="hold">
                              <p:stCondLst>
                                <p:cond delay="0"/>
                              </p:stCondLst>
                            </p:cTn>
                            <p:tgtEl>
                              <p:spTgt spid="59"/>
                            </p:tgtEl>
                            <p:attrNameLst>
                              <p:attrName>style.visibility</p:attrName>
                            </p:attrNameLst>
                          </p:cBhvr>
                          <p:to>
                            <p:strVal val="visible"/>
                          </p:to>
                        </p:set>
                        <p:animEffect transition="in" filter="fade">
                          <p:cBhvr>
                            <p:cTn dur="500"/>
                            <p:tgtEl>
                              <p:spTgt spid="59"/>
                            </p:tgtEl>
                          </p:cBhvr>
                        </p:animEffect>
                      </p:childTnLst>
                    </p:cTn>
                  </p:par>
                </p:tnLst>
              </p:tmpl>
            </p:tmplLst>
          </p:bldP>
          <p:bldP spid="59" grpId="1">
            <p:tmplLst>
              <p:tmpl>
                <p:tnLst>
                  <p:par>
                    <p:cTn presetID="64" presetClass="path" presetSubtype="0" decel="100000" fill="hold" nodeType="withEffect">
                      <p:stCondLst>
                        <p:cond delay="800"/>
                      </p:stCondLst>
                      <p:childTnLst>
                        <p:animMotion origin="layout" path="M -2.29167E-6 0.06991 L -2.29167E-6 -3.7037E-6 " pathEditMode="relative" rAng="0" ptsTypes="AA">
                          <p:cBhvr>
                            <p:cTn dur="500" fill="hold"/>
                            <p:tgtEl>
                              <p:spTgt spid="59"/>
                            </p:tgtEl>
                            <p:attrNameLst>
                              <p:attrName>ppt_x</p:attrName>
                              <p:attrName>ppt_y</p:attrName>
                            </p:attrNameLst>
                          </p:cBhvr>
                          <p:rCtr x="0" y="-3495"/>
                        </p:animMotion>
                      </p:childTnLst>
                    </p:cTn>
                  </p:par>
                </p:tnLst>
              </p:tmpl>
            </p:tmplLst>
          </p:bldP>
          <p:bldP spid="60" grpId="0">
            <p:tmplLst>
              <p:tmpl>
                <p:tnLst>
                  <p:par>
                    <p:cTn presetID="10" presetClass="entr" presetSubtype="0" fill="hold" nodeType="withEffect">
                      <p:stCondLst>
                        <p:cond delay="1000"/>
                      </p:stCondLst>
                      <p:childTnLst>
                        <p:set>
                          <p:cBhvr>
                            <p:cTn dur="1" fill="hold">
                              <p:stCondLst>
                                <p:cond delay="0"/>
                              </p:stCondLst>
                            </p:cTn>
                            <p:tgtEl>
                              <p:spTgt spid="60"/>
                            </p:tgtEl>
                            <p:attrNameLst>
                              <p:attrName>style.visibility</p:attrName>
                            </p:attrNameLst>
                          </p:cBhvr>
                          <p:to>
                            <p:strVal val="visible"/>
                          </p:to>
                        </p:set>
                        <p:animEffect transition="in" filter="fade">
                          <p:cBhvr>
                            <p:cTn dur="500"/>
                            <p:tgtEl>
                              <p:spTgt spid="60"/>
                            </p:tgtEl>
                          </p:cBhvr>
                        </p:animEffect>
                      </p:childTnLst>
                    </p:cTn>
                  </p:par>
                </p:tnLst>
              </p:tmpl>
            </p:tmplLst>
          </p:bldP>
          <p:bldP spid="60" grpId="1">
            <p:tmplLst>
              <p:tmpl>
                <p:tnLst>
                  <p:par>
                    <p:cTn presetID="64" presetClass="path" presetSubtype="0" decel="100000" fill="hold" nodeType="withEffect">
                      <p:stCondLst>
                        <p:cond delay="1000"/>
                      </p:stCondLst>
                      <p:childTnLst>
                        <p:animMotion origin="layout" path="M -2.29167E-6 0.06991 L -2.29167E-6 -3.7037E-6 " pathEditMode="relative" rAng="0" ptsTypes="AA">
                          <p:cBhvr>
                            <p:cTn dur="500" fill="hold"/>
                            <p:tgtEl>
                              <p:spTgt spid="60"/>
                            </p:tgtEl>
                            <p:attrNameLst>
                              <p:attrName>ppt_x</p:attrName>
                              <p:attrName>ppt_y</p:attrName>
                            </p:attrNameLst>
                          </p:cBhvr>
                          <p:rCtr x="0" y="-3495"/>
                        </p:animMotion>
                      </p:childTnLst>
                    </p:cTn>
                  </p:par>
                </p:tnLst>
              </p:tmpl>
            </p:tmplLst>
          </p:bldP>
          <p:bldP spid="61" grpId="0">
            <p:tmplLst>
              <p:tmpl>
                <p:tnLst>
                  <p:par>
                    <p:cTn presetID="10" presetClass="entr" presetSubtype="0" fill="hold" nodeType="withEffect">
                      <p:stCondLst>
                        <p:cond delay="1200"/>
                      </p:stCondLst>
                      <p:childTnLst>
                        <p:set>
                          <p:cBhvr>
                            <p:cTn dur="1" fill="hold">
                              <p:stCondLst>
                                <p:cond delay="0"/>
                              </p:stCondLst>
                            </p:cTn>
                            <p:tgtEl>
                              <p:spTgt spid="61"/>
                            </p:tgtEl>
                            <p:attrNameLst>
                              <p:attrName>style.visibility</p:attrName>
                            </p:attrNameLst>
                          </p:cBhvr>
                          <p:to>
                            <p:strVal val="visible"/>
                          </p:to>
                        </p:set>
                        <p:animEffect transition="in" filter="fade">
                          <p:cBhvr>
                            <p:cTn dur="500"/>
                            <p:tgtEl>
                              <p:spTgt spid="61"/>
                            </p:tgtEl>
                          </p:cBhvr>
                        </p:animEffect>
                      </p:childTnLst>
                    </p:cTn>
                  </p:par>
                </p:tnLst>
              </p:tmpl>
            </p:tmplLst>
          </p:bldP>
          <p:bldP spid="61" grpId="1">
            <p:tmplLst>
              <p:tmpl>
                <p:tnLst>
                  <p:par>
                    <p:cTn presetID="64" presetClass="path" presetSubtype="0" decel="100000" fill="hold" nodeType="withEffect">
                      <p:stCondLst>
                        <p:cond delay="1200"/>
                      </p:stCondLst>
                      <p:childTnLst>
                        <p:animMotion origin="layout" path="M -2.29167E-6 0.06991 L -2.29167E-6 -3.7037E-6 " pathEditMode="relative" rAng="0" ptsTypes="AA">
                          <p:cBhvr>
                            <p:cTn dur="500" fill="hold"/>
                            <p:tgtEl>
                              <p:spTgt spid="61"/>
                            </p:tgtEl>
                            <p:attrNameLst>
                              <p:attrName>ppt_x</p:attrName>
                              <p:attrName>ppt_y</p:attrName>
                            </p:attrNameLst>
                          </p:cBhvr>
                          <p:rCtr x="0" y="-3495"/>
                        </p:animMotion>
                      </p:childTnLst>
                    </p:cTn>
                  </p:par>
                </p:tnLst>
              </p:tmpl>
            </p:tmplLst>
          </p:bldP>
          <p:bldP spid="62" grpId="0">
            <p:tmplLst>
              <p:tmpl>
                <p:tnLst>
                  <p:par>
                    <p:cTn presetID="10" presetClass="entr" presetSubtype="0" fill="hold" nodeType="withEffect">
                      <p:stCondLst>
                        <p:cond delay="1400"/>
                      </p:stCondLst>
                      <p:childTnLst>
                        <p:set>
                          <p:cBhvr>
                            <p:cTn dur="1" fill="hold">
                              <p:stCondLst>
                                <p:cond delay="0"/>
                              </p:stCondLst>
                            </p:cTn>
                            <p:tgtEl>
                              <p:spTgt spid="62"/>
                            </p:tgtEl>
                            <p:attrNameLst>
                              <p:attrName>style.visibility</p:attrName>
                            </p:attrNameLst>
                          </p:cBhvr>
                          <p:to>
                            <p:strVal val="visible"/>
                          </p:to>
                        </p:set>
                        <p:animEffect transition="in" filter="fade">
                          <p:cBhvr>
                            <p:cTn dur="500"/>
                            <p:tgtEl>
                              <p:spTgt spid="62"/>
                            </p:tgtEl>
                          </p:cBhvr>
                        </p:animEffect>
                      </p:childTnLst>
                    </p:cTn>
                  </p:par>
                </p:tnLst>
              </p:tmpl>
            </p:tmplLst>
          </p:bldP>
          <p:bldP spid="62" grpId="1">
            <p:tmplLst>
              <p:tmpl>
                <p:tnLst>
                  <p:par>
                    <p:cTn presetID="64" presetClass="path" presetSubtype="0" decel="100000" fill="hold" nodeType="withEffect">
                      <p:stCondLst>
                        <p:cond delay="1400"/>
                      </p:stCondLst>
                      <p:childTnLst>
                        <p:animMotion origin="layout" path="M -2.29167E-6 0.06991 L -2.29167E-6 -3.7037E-6 " pathEditMode="relative" rAng="0" ptsTypes="AA">
                          <p:cBhvr>
                            <p:cTn dur="500" fill="hold"/>
                            <p:tgtEl>
                              <p:spTgt spid="62"/>
                            </p:tgtEl>
                            <p:attrNameLst>
                              <p:attrName>ppt_x</p:attrName>
                              <p:attrName>ppt_y</p:attrName>
                            </p:attrNameLst>
                          </p:cBhvr>
                          <p:rCtr x="0" y="-3495"/>
                        </p:animMotion>
                      </p:childTnLst>
                    </p:cTn>
                  </p:par>
                </p:tnLst>
              </p:tmpl>
            </p:tmplLst>
          </p:bldP>
        </p:bldLst>
      </p:timing>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ortfolio Blank Blue 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89F4DA6-6ADA-46E5-B0C2-064B5ABCB9A5}"/>
              </a:ext>
            </a:extLst>
          </p:cNvPr>
          <p:cNvSpPr/>
          <p:nvPr userDrawn="1"/>
        </p:nvSpPr>
        <p:spPr>
          <a:xfrm>
            <a:off x="3558206" y="2150203"/>
            <a:ext cx="2997482" cy="4544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D998CC7-BEBB-4C84-A285-145D5F6DC7B1}"/>
              </a:ext>
            </a:extLst>
          </p:cNvPr>
          <p:cNvSpPr>
            <a:spLocks noGrp="1"/>
          </p:cNvSpPr>
          <p:nvPr userDrawn="1">
            <p:ph type="title"/>
          </p:nvPr>
        </p:nvSpPr>
        <p:spPr>
          <a:xfrm>
            <a:off x="1295400" y="368817"/>
            <a:ext cx="10536238" cy="695423"/>
          </a:xfrm>
          <a:prstGeom prst="rect">
            <a:avLst/>
          </a:prstGeom>
        </p:spPr>
        <p:txBody>
          <a:bodyPr lIns="0" anchor="ctr">
            <a:normAutofit/>
          </a:bodyPr>
          <a:lstStyle>
            <a:lvl1pPr marL="0" algn="l" defTabSz="914400" rtl="0" eaLnBrk="1" latinLnBrk="0" hangingPunct="1">
              <a:lnSpc>
                <a:spcPct val="90000"/>
              </a:lnSpc>
              <a:spcBef>
                <a:spcPct val="0"/>
              </a:spcBef>
              <a:buNone/>
              <a:defRPr lang="en-GB" sz="4000" kern="1200" dirty="0">
                <a:solidFill>
                  <a:schemeClr val="accent1"/>
                </a:solidFill>
                <a:latin typeface="Red Hat Display Black" panose="02010A03040201060303" pitchFamily="2" charset="0"/>
                <a:ea typeface="+mn-ea"/>
                <a:cs typeface="+mn-cs"/>
              </a:defRPr>
            </a:lvl1p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22B519F9-A56E-4246-8564-2B9148B872EC}"/>
              </a:ext>
            </a:extLst>
          </p:cNvPr>
          <p:cNvSpPr>
            <a:spLocks noGrp="1"/>
          </p:cNvSpPr>
          <p:nvPr>
            <p:ph type="sldNum" sz="quarter" idx="10"/>
          </p:nvPr>
        </p:nvSpPr>
        <p:spPr/>
        <p:txBody>
          <a:bodyPr/>
          <a:lstStyle/>
          <a:p>
            <a:fld id="{588EA2A4-1978-42F3-AED7-6E9164233BDC}" type="slidenum">
              <a:rPr lang="en-GB" smtClean="0"/>
              <a:pPr/>
              <a:t>‹Nr.›</a:t>
            </a:fld>
            <a:endParaRPr lang="en-GB"/>
          </a:p>
        </p:txBody>
      </p:sp>
      <p:grpSp>
        <p:nvGrpSpPr>
          <p:cNvPr id="7" name="Group 6">
            <a:extLst>
              <a:ext uri="{FF2B5EF4-FFF2-40B4-BE49-F238E27FC236}">
                <a16:creationId xmlns:a16="http://schemas.microsoft.com/office/drawing/2014/main" id="{0E9BEF6A-C170-4984-A18E-60D3269087FA}"/>
              </a:ext>
            </a:extLst>
          </p:cNvPr>
          <p:cNvGrpSpPr/>
          <p:nvPr userDrawn="1"/>
        </p:nvGrpSpPr>
        <p:grpSpPr>
          <a:xfrm>
            <a:off x="0" y="0"/>
            <a:ext cx="939493" cy="6858000"/>
            <a:chOff x="0" y="0"/>
            <a:chExt cx="939493" cy="6858000"/>
          </a:xfrm>
        </p:grpSpPr>
        <p:sp>
          <p:nvSpPr>
            <p:cNvPr id="8" name="Rectangle 7">
              <a:extLst>
                <a:ext uri="{FF2B5EF4-FFF2-40B4-BE49-F238E27FC236}">
                  <a16:creationId xmlns:a16="http://schemas.microsoft.com/office/drawing/2014/main" id="{B1E8B0CF-AD4D-4A6B-A6AF-0BAF08A14721}"/>
                </a:ext>
              </a:extLst>
            </p:cNvPr>
            <p:cNvSpPr/>
            <p:nvPr userDrawn="1"/>
          </p:nvSpPr>
          <p:spPr>
            <a:xfrm>
              <a:off x="0" y="0"/>
              <a:ext cx="93948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Icon&#10;&#10;Description automatically generated">
              <a:extLst>
                <a:ext uri="{FF2B5EF4-FFF2-40B4-BE49-F238E27FC236}">
                  <a16:creationId xmlns:a16="http://schemas.microsoft.com/office/drawing/2014/main" id="{9E39FD54-126E-4DC3-AD38-2ADBADFFDBE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6206" y="6060281"/>
              <a:ext cx="683420" cy="688182"/>
            </a:xfrm>
            <a:prstGeom prst="rect">
              <a:avLst/>
            </a:prstGeom>
            <a:solidFill>
              <a:schemeClr val="bg1"/>
            </a:solidFill>
          </p:spPr>
        </p:pic>
        <p:cxnSp>
          <p:nvCxnSpPr>
            <p:cNvPr id="11" name="Straight Connector 10">
              <a:extLst>
                <a:ext uri="{FF2B5EF4-FFF2-40B4-BE49-F238E27FC236}">
                  <a16:creationId xmlns:a16="http://schemas.microsoft.com/office/drawing/2014/main" id="{9943E2E3-EFE3-494E-B38D-C750362112B9}"/>
                </a:ext>
              </a:extLst>
            </p:cNvPr>
            <p:cNvCxnSpPr>
              <a:cxnSpLocks/>
            </p:cNvCxnSpPr>
            <p:nvPr userDrawn="1"/>
          </p:nvCxnSpPr>
          <p:spPr>
            <a:xfrm>
              <a:off x="939493" y="0"/>
              <a:ext cx="0" cy="6858000"/>
            </a:xfrm>
            <a:prstGeom prst="line">
              <a:avLst/>
            </a:prstGeom>
            <a:ln>
              <a:solidFill>
                <a:srgbClr val="EDEDE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69530629"/>
      </p:ext>
    </p:extLst>
  </p:cSld>
  <p:clrMapOvr>
    <a:masterClrMapping/>
  </p:clrMapOvr>
  <p:transition spd="slow">
    <p:push/>
  </p:transition>
  <p:extLst>
    <p:ext uri="{DCECCB84-F9BA-43D5-87BE-67443E8EF086}">
      <p15:sldGuideLst xmlns:p15="http://schemas.microsoft.com/office/powerpoint/2012/main">
        <p15:guide id="1">
          <p15:clr>
            <a:srgbClr val="FBAE40"/>
          </p15:clr>
        </p15:guide>
        <p15:guide id="2" pos="7680">
          <p15:clr>
            <a:srgbClr val="FBAE40"/>
          </p15:clr>
        </p15:guide>
        <p15:guide id="3" pos="816">
          <p15:clr>
            <a:srgbClr val="FBAE40"/>
          </p15:clr>
        </p15:guide>
        <p15:guide id="4" pos="2143">
          <p15:clr>
            <a:srgbClr val="FBAE40"/>
          </p15:clr>
        </p15:guide>
        <p15:guide id="5" pos="3471">
          <p15:clr>
            <a:srgbClr val="FBAE40"/>
          </p15:clr>
        </p15:guide>
        <p15:guide id="6" pos="4798">
          <p15:clr>
            <a:srgbClr val="FBAE40"/>
          </p15:clr>
        </p15:guide>
        <p15:guide id="7" pos="6125">
          <p15:clr>
            <a:srgbClr val="FBAE40"/>
          </p15:clr>
        </p15:guide>
        <p15:guide id="8" pos="7453">
          <p15:clr>
            <a:srgbClr val="FBAE40"/>
          </p15:clr>
        </p15:guide>
        <p15:guide id="9" orient="horz">
          <p15:clr>
            <a:srgbClr val="FBAE40"/>
          </p15:clr>
        </p15:guide>
        <p15:guide id="10" orient="horz" pos="4320">
          <p15:clr>
            <a:srgbClr val="FBAE40"/>
          </p15:clr>
        </p15:guide>
        <p15:guide id="11" orient="horz" pos="226">
          <p15:clr>
            <a:srgbClr val="FBAE40"/>
          </p15:clr>
        </p15:guide>
        <p15:guide id="12" orient="horz" pos="1207">
          <p15:clr>
            <a:srgbClr val="FBAE40"/>
          </p15:clr>
        </p15:guide>
        <p15:guide id="13" orient="horz" pos="2160">
          <p15:clr>
            <a:srgbClr val="FBAE40"/>
          </p15:clr>
        </p15:guide>
        <p15:guide id="14" orient="horz" pos="3126">
          <p15:clr>
            <a:srgbClr val="FBAE40"/>
          </p15:clr>
        </p15:guide>
        <p15:guide id="15" orient="horz" pos="4093">
          <p15:clr>
            <a:srgbClr val="FBAE40"/>
          </p15:clr>
        </p15:guide>
        <p15:guide id="16" pos="592">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ortfolio - Blue - 4 bullet points">
    <p:spTree>
      <p:nvGrpSpPr>
        <p:cNvPr id="1" name=""/>
        <p:cNvGrpSpPr/>
        <p:nvPr/>
      </p:nvGrpSpPr>
      <p:grpSpPr>
        <a:xfrm>
          <a:off x="0" y="0"/>
          <a:ext cx="0" cy="0"/>
          <a:chOff x="0" y="0"/>
          <a:chExt cx="0" cy="0"/>
        </a:xfrm>
      </p:grpSpPr>
      <p:sp>
        <p:nvSpPr>
          <p:cNvPr id="9" name="Isosceles Triangle 8">
            <a:extLst>
              <a:ext uri="{FF2B5EF4-FFF2-40B4-BE49-F238E27FC236}">
                <a16:creationId xmlns:a16="http://schemas.microsoft.com/office/drawing/2014/main" id="{3621A092-89FB-4CDD-AF02-797AB722FDF0}"/>
              </a:ext>
            </a:extLst>
          </p:cNvPr>
          <p:cNvSpPr/>
          <p:nvPr userDrawn="1"/>
        </p:nvSpPr>
        <p:spPr>
          <a:xfrm rot="5400000">
            <a:off x="6757596" y="2363330"/>
            <a:ext cx="256361" cy="22100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a:extLst>
              <a:ext uri="{FF2B5EF4-FFF2-40B4-BE49-F238E27FC236}">
                <a16:creationId xmlns:a16="http://schemas.microsoft.com/office/drawing/2014/main" id="{1BF34CD6-F024-41BC-94AB-5CEFD38DC836}"/>
              </a:ext>
            </a:extLst>
          </p:cNvPr>
          <p:cNvSpPr/>
          <p:nvPr userDrawn="1"/>
        </p:nvSpPr>
        <p:spPr>
          <a:xfrm rot="5400000">
            <a:off x="6757596" y="3494066"/>
            <a:ext cx="256361" cy="22100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a:extLst>
              <a:ext uri="{FF2B5EF4-FFF2-40B4-BE49-F238E27FC236}">
                <a16:creationId xmlns:a16="http://schemas.microsoft.com/office/drawing/2014/main" id="{AC1E2945-C543-43BC-8757-08FCE8CAB53D}"/>
              </a:ext>
            </a:extLst>
          </p:cNvPr>
          <p:cNvSpPr/>
          <p:nvPr userDrawn="1"/>
        </p:nvSpPr>
        <p:spPr>
          <a:xfrm rot="5400000">
            <a:off x="6757596" y="4624802"/>
            <a:ext cx="256361" cy="22100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a:extLst>
              <a:ext uri="{FF2B5EF4-FFF2-40B4-BE49-F238E27FC236}">
                <a16:creationId xmlns:a16="http://schemas.microsoft.com/office/drawing/2014/main" id="{23889D21-BEE5-4DAB-8CBA-45E14FF779A0}"/>
              </a:ext>
            </a:extLst>
          </p:cNvPr>
          <p:cNvSpPr/>
          <p:nvPr userDrawn="1"/>
        </p:nvSpPr>
        <p:spPr>
          <a:xfrm rot="5400000">
            <a:off x="6757596" y="5755537"/>
            <a:ext cx="256361" cy="22100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F89F4DA6-6ADA-46E5-B0C2-064B5ABCB9A5}"/>
              </a:ext>
            </a:extLst>
          </p:cNvPr>
          <p:cNvSpPr/>
          <p:nvPr userDrawn="1"/>
        </p:nvSpPr>
        <p:spPr>
          <a:xfrm>
            <a:off x="3558206" y="2150203"/>
            <a:ext cx="2997482" cy="4544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Graphic 19">
            <a:extLst>
              <a:ext uri="{FF2B5EF4-FFF2-40B4-BE49-F238E27FC236}">
                <a16:creationId xmlns:a16="http://schemas.microsoft.com/office/drawing/2014/main" id="{BFC0B7B6-EE6B-4817-B986-07FAFA3DF4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74532" y="2150203"/>
            <a:ext cx="3483040" cy="4264713"/>
          </a:xfrm>
          <a:prstGeom prst="rect">
            <a:avLst/>
          </a:prstGeom>
        </p:spPr>
      </p:pic>
      <p:cxnSp>
        <p:nvCxnSpPr>
          <p:cNvPr id="22" name="Straight Connector 21">
            <a:extLst>
              <a:ext uri="{FF2B5EF4-FFF2-40B4-BE49-F238E27FC236}">
                <a16:creationId xmlns:a16="http://schemas.microsoft.com/office/drawing/2014/main" id="{0626D14D-F418-4BC8-A001-B02A6989E295}"/>
              </a:ext>
            </a:extLst>
          </p:cNvPr>
          <p:cNvCxnSpPr>
            <a:cxnSpLocks/>
          </p:cNvCxnSpPr>
          <p:nvPr userDrawn="1"/>
        </p:nvCxnSpPr>
        <p:spPr>
          <a:xfrm>
            <a:off x="6563519" y="1285312"/>
            <a:ext cx="0" cy="521232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D998CC7-BEBB-4C84-A285-145D5F6DC7B1}"/>
              </a:ext>
            </a:extLst>
          </p:cNvPr>
          <p:cNvSpPr>
            <a:spLocks noGrp="1"/>
          </p:cNvSpPr>
          <p:nvPr userDrawn="1">
            <p:ph type="title"/>
          </p:nvPr>
        </p:nvSpPr>
        <p:spPr>
          <a:xfrm>
            <a:off x="1295400" y="368817"/>
            <a:ext cx="10536237" cy="695423"/>
          </a:xfrm>
          <a:prstGeom prst="rect">
            <a:avLst/>
          </a:prstGeom>
        </p:spPr>
        <p:txBody>
          <a:bodyPr lIns="0" anchor="ctr">
            <a:normAutofit/>
          </a:bodyPr>
          <a:lstStyle>
            <a:lvl1pPr marL="0" algn="l" defTabSz="914400" rtl="0" eaLnBrk="1" latinLnBrk="0" hangingPunct="1">
              <a:lnSpc>
                <a:spcPct val="90000"/>
              </a:lnSpc>
              <a:spcBef>
                <a:spcPct val="0"/>
              </a:spcBef>
              <a:buNone/>
              <a:defRPr lang="en-GB" sz="4000" kern="1200" dirty="0">
                <a:solidFill>
                  <a:schemeClr val="accent1"/>
                </a:solidFill>
                <a:latin typeface="Red Hat Display Black" panose="02010A03040201060303" pitchFamily="2" charset="0"/>
                <a:ea typeface="+mn-ea"/>
                <a:cs typeface="+mn-cs"/>
              </a:defRPr>
            </a:lvl1pPr>
          </a:lstStyle>
          <a:p>
            <a:r>
              <a:rPr lang="en-US"/>
              <a:t>Click to edit Master title style</a:t>
            </a:r>
            <a:endParaRPr lang="en-GB"/>
          </a:p>
        </p:txBody>
      </p:sp>
      <p:sp>
        <p:nvSpPr>
          <p:cNvPr id="35" name="Text Placeholder 34">
            <a:extLst>
              <a:ext uri="{FF2B5EF4-FFF2-40B4-BE49-F238E27FC236}">
                <a16:creationId xmlns:a16="http://schemas.microsoft.com/office/drawing/2014/main" id="{385DB8D2-3A30-4678-823F-2D12894151B4}"/>
              </a:ext>
            </a:extLst>
          </p:cNvPr>
          <p:cNvSpPr>
            <a:spLocks noGrp="1"/>
          </p:cNvSpPr>
          <p:nvPr userDrawn="1">
            <p:ph type="body" sz="quarter" idx="10" hasCustomPrompt="1"/>
          </p:nvPr>
        </p:nvSpPr>
        <p:spPr>
          <a:xfrm>
            <a:off x="965128" y="1045437"/>
            <a:ext cx="11252201" cy="839690"/>
          </a:xfrm>
          <a:prstGeom prst="rect">
            <a:avLst/>
          </a:prstGeom>
          <a:solidFill>
            <a:schemeClr val="accent1"/>
          </a:solidFill>
        </p:spPr>
        <p:txBody>
          <a:bodyPr anchor="ctr"/>
          <a:lstStyle>
            <a:lvl1pPr marL="0" indent="0" algn="ctr">
              <a:lnSpc>
                <a:spcPct val="100000"/>
              </a:lnSpc>
              <a:spcBef>
                <a:spcPts val="0"/>
              </a:spcBef>
              <a:buNone/>
              <a:defRPr sz="1800">
                <a:solidFill>
                  <a:schemeClr val="bg1"/>
                </a:solidFill>
              </a:defRPr>
            </a:lvl1pPr>
            <a:lvl2pPr marL="457200" indent="0">
              <a:buNone/>
              <a:defRPr/>
            </a:lvl2pPr>
          </a:lstStyle>
          <a:p>
            <a:pPr lvl="0"/>
            <a:r>
              <a:rPr lang="en-US"/>
              <a:t>Click to insert headline text</a:t>
            </a:r>
          </a:p>
        </p:txBody>
      </p:sp>
      <p:sp>
        <p:nvSpPr>
          <p:cNvPr id="37" name="Picture Placeholder 36">
            <a:extLst>
              <a:ext uri="{FF2B5EF4-FFF2-40B4-BE49-F238E27FC236}">
                <a16:creationId xmlns:a16="http://schemas.microsoft.com/office/drawing/2014/main" id="{9A0A62C8-ED25-444B-9993-E3B9ED383AF9}"/>
              </a:ext>
            </a:extLst>
          </p:cNvPr>
          <p:cNvSpPr>
            <a:spLocks noGrp="1"/>
          </p:cNvSpPr>
          <p:nvPr>
            <p:ph type="pic" sz="quarter" idx="11" hasCustomPrompt="1"/>
          </p:nvPr>
        </p:nvSpPr>
        <p:spPr>
          <a:xfrm>
            <a:off x="1917402" y="2560122"/>
            <a:ext cx="3797300" cy="3444875"/>
          </a:xfrm>
          <a:prstGeom prst="rect">
            <a:avLst/>
          </a:prstGeom>
        </p:spPr>
        <p:txBody>
          <a:bodyPr anchor="ctr"/>
          <a:lstStyle>
            <a:lvl1pPr marL="0" indent="0" algn="ctr">
              <a:buNone/>
              <a:defRPr sz="1800"/>
            </a:lvl1pPr>
          </a:lstStyle>
          <a:p>
            <a:r>
              <a:rPr lang="en-US"/>
              <a:t>Click to insert </a:t>
            </a:r>
            <a:br>
              <a:rPr lang="en-US"/>
            </a:br>
            <a:r>
              <a:rPr lang="en-US"/>
              <a:t>illustration image</a:t>
            </a:r>
            <a:endParaRPr lang="en-GB"/>
          </a:p>
        </p:txBody>
      </p:sp>
      <p:sp>
        <p:nvSpPr>
          <p:cNvPr id="38" name="Text Placeholder 34">
            <a:extLst>
              <a:ext uri="{FF2B5EF4-FFF2-40B4-BE49-F238E27FC236}">
                <a16:creationId xmlns:a16="http://schemas.microsoft.com/office/drawing/2014/main" id="{2ABDF5A0-7E64-4479-B6A9-56B006EEA4D8}"/>
              </a:ext>
            </a:extLst>
          </p:cNvPr>
          <p:cNvSpPr>
            <a:spLocks noGrp="1"/>
          </p:cNvSpPr>
          <p:nvPr>
            <p:ph type="body" sz="quarter" idx="12" hasCustomPrompt="1"/>
          </p:nvPr>
        </p:nvSpPr>
        <p:spPr>
          <a:xfrm>
            <a:off x="7093945" y="2270062"/>
            <a:ext cx="4737693" cy="407536"/>
          </a:xfrm>
          <a:prstGeom prst="rect">
            <a:avLst/>
          </a:prstGeom>
          <a:noFill/>
        </p:spPr>
        <p:txBody>
          <a:bodyPr anchor="ctr">
            <a:normAutofit/>
          </a:bodyPr>
          <a:lstStyle>
            <a:lvl1pPr marL="0" indent="0" algn="l">
              <a:lnSpc>
                <a:spcPct val="100000"/>
              </a:lnSpc>
              <a:spcBef>
                <a:spcPts val="0"/>
              </a:spcBef>
              <a:buNone/>
              <a:defRPr sz="1800">
                <a:solidFill>
                  <a:schemeClr val="tx1"/>
                </a:solidFill>
              </a:defRPr>
            </a:lvl1pPr>
            <a:lvl2pPr marL="457200" indent="0">
              <a:buNone/>
              <a:defRPr/>
            </a:lvl2pPr>
          </a:lstStyle>
          <a:p>
            <a:pPr lvl="0"/>
            <a:r>
              <a:rPr lang="en-US"/>
              <a:t>Text placeholder</a:t>
            </a:r>
          </a:p>
        </p:txBody>
      </p:sp>
      <p:sp>
        <p:nvSpPr>
          <p:cNvPr id="40" name="Text Placeholder 34">
            <a:extLst>
              <a:ext uri="{FF2B5EF4-FFF2-40B4-BE49-F238E27FC236}">
                <a16:creationId xmlns:a16="http://schemas.microsoft.com/office/drawing/2014/main" id="{37127486-8D80-427A-97D5-062F5C222DCE}"/>
              </a:ext>
            </a:extLst>
          </p:cNvPr>
          <p:cNvSpPr>
            <a:spLocks noGrp="1"/>
          </p:cNvSpPr>
          <p:nvPr>
            <p:ph type="body" sz="quarter" idx="13" hasCustomPrompt="1"/>
          </p:nvPr>
        </p:nvSpPr>
        <p:spPr>
          <a:xfrm>
            <a:off x="7093945" y="3400799"/>
            <a:ext cx="4737693" cy="407536"/>
          </a:xfrm>
          <a:prstGeom prst="rect">
            <a:avLst/>
          </a:prstGeom>
          <a:noFill/>
        </p:spPr>
        <p:txBody>
          <a:bodyPr anchor="ctr">
            <a:normAutofit/>
          </a:bodyPr>
          <a:lstStyle>
            <a:lvl1pPr marL="0" indent="0" algn="l">
              <a:lnSpc>
                <a:spcPct val="100000"/>
              </a:lnSpc>
              <a:spcBef>
                <a:spcPts val="0"/>
              </a:spcBef>
              <a:buNone/>
              <a:defRPr sz="1800">
                <a:solidFill>
                  <a:schemeClr val="tx1"/>
                </a:solidFill>
              </a:defRPr>
            </a:lvl1pPr>
            <a:lvl2pPr marL="457200" indent="0">
              <a:buNone/>
              <a:defRPr/>
            </a:lvl2pPr>
          </a:lstStyle>
          <a:p>
            <a:pPr lvl="0"/>
            <a:r>
              <a:rPr lang="en-US"/>
              <a:t>Text placeholder</a:t>
            </a:r>
          </a:p>
        </p:txBody>
      </p:sp>
      <p:sp>
        <p:nvSpPr>
          <p:cNvPr id="41" name="Text Placeholder 34">
            <a:extLst>
              <a:ext uri="{FF2B5EF4-FFF2-40B4-BE49-F238E27FC236}">
                <a16:creationId xmlns:a16="http://schemas.microsoft.com/office/drawing/2014/main" id="{41EC1478-4956-440B-9ABD-83DE9F0BC6CA}"/>
              </a:ext>
            </a:extLst>
          </p:cNvPr>
          <p:cNvSpPr>
            <a:spLocks noGrp="1"/>
          </p:cNvSpPr>
          <p:nvPr>
            <p:ph type="body" sz="quarter" idx="14" hasCustomPrompt="1"/>
          </p:nvPr>
        </p:nvSpPr>
        <p:spPr>
          <a:xfrm>
            <a:off x="7093945" y="4531534"/>
            <a:ext cx="4737693" cy="407536"/>
          </a:xfrm>
          <a:prstGeom prst="rect">
            <a:avLst/>
          </a:prstGeom>
          <a:noFill/>
        </p:spPr>
        <p:txBody>
          <a:bodyPr anchor="ctr">
            <a:normAutofit/>
          </a:bodyPr>
          <a:lstStyle>
            <a:lvl1pPr marL="0" indent="0" algn="l">
              <a:lnSpc>
                <a:spcPct val="100000"/>
              </a:lnSpc>
              <a:spcBef>
                <a:spcPts val="0"/>
              </a:spcBef>
              <a:buNone/>
              <a:defRPr sz="1800">
                <a:solidFill>
                  <a:schemeClr val="tx1"/>
                </a:solidFill>
              </a:defRPr>
            </a:lvl1pPr>
            <a:lvl2pPr marL="457200" indent="0">
              <a:buNone/>
              <a:defRPr/>
            </a:lvl2pPr>
          </a:lstStyle>
          <a:p>
            <a:pPr lvl="0"/>
            <a:r>
              <a:rPr lang="en-US"/>
              <a:t>Text placeholder</a:t>
            </a:r>
          </a:p>
        </p:txBody>
      </p:sp>
      <p:sp>
        <p:nvSpPr>
          <p:cNvPr id="42" name="Text Placeholder 34">
            <a:extLst>
              <a:ext uri="{FF2B5EF4-FFF2-40B4-BE49-F238E27FC236}">
                <a16:creationId xmlns:a16="http://schemas.microsoft.com/office/drawing/2014/main" id="{2F4B8D31-604A-47D2-B86B-91DAE08AA592}"/>
              </a:ext>
            </a:extLst>
          </p:cNvPr>
          <p:cNvSpPr>
            <a:spLocks noGrp="1"/>
          </p:cNvSpPr>
          <p:nvPr>
            <p:ph type="body" sz="quarter" idx="15" hasCustomPrompt="1"/>
          </p:nvPr>
        </p:nvSpPr>
        <p:spPr>
          <a:xfrm>
            <a:off x="7093945" y="5662270"/>
            <a:ext cx="4737693" cy="407536"/>
          </a:xfrm>
          <a:prstGeom prst="rect">
            <a:avLst/>
          </a:prstGeom>
          <a:noFill/>
        </p:spPr>
        <p:txBody>
          <a:bodyPr anchor="ctr">
            <a:normAutofit/>
          </a:bodyPr>
          <a:lstStyle>
            <a:lvl1pPr marL="0" indent="0" algn="l">
              <a:lnSpc>
                <a:spcPct val="100000"/>
              </a:lnSpc>
              <a:spcBef>
                <a:spcPts val="0"/>
              </a:spcBef>
              <a:buNone/>
              <a:defRPr sz="1800">
                <a:solidFill>
                  <a:schemeClr val="tx1"/>
                </a:solidFill>
              </a:defRPr>
            </a:lvl1pPr>
            <a:lvl2pPr marL="457200" indent="0">
              <a:buNone/>
              <a:defRPr/>
            </a:lvl2pPr>
          </a:lstStyle>
          <a:p>
            <a:pPr lvl="0"/>
            <a:r>
              <a:rPr lang="en-US"/>
              <a:t>Text placeholder</a:t>
            </a:r>
          </a:p>
        </p:txBody>
      </p:sp>
      <p:sp>
        <p:nvSpPr>
          <p:cNvPr id="3" name="Slide Number Placeholder 2">
            <a:extLst>
              <a:ext uri="{FF2B5EF4-FFF2-40B4-BE49-F238E27FC236}">
                <a16:creationId xmlns:a16="http://schemas.microsoft.com/office/drawing/2014/main" id="{3713FECA-5B21-45B9-B2B0-E787E205067F}"/>
              </a:ext>
            </a:extLst>
          </p:cNvPr>
          <p:cNvSpPr>
            <a:spLocks noGrp="1"/>
          </p:cNvSpPr>
          <p:nvPr>
            <p:ph type="sldNum" sz="quarter" idx="16"/>
          </p:nvPr>
        </p:nvSpPr>
        <p:spPr/>
        <p:txBody>
          <a:bodyPr/>
          <a:lstStyle/>
          <a:p>
            <a:fld id="{588EA2A4-1978-42F3-AED7-6E9164233BDC}" type="slidenum">
              <a:rPr lang="en-GB" smtClean="0"/>
              <a:pPr/>
              <a:t>‹Nr.›</a:t>
            </a:fld>
            <a:endParaRPr lang="en-GB"/>
          </a:p>
        </p:txBody>
      </p:sp>
      <p:grpSp>
        <p:nvGrpSpPr>
          <p:cNvPr id="19" name="Group 18">
            <a:extLst>
              <a:ext uri="{FF2B5EF4-FFF2-40B4-BE49-F238E27FC236}">
                <a16:creationId xmlns:a16="http://schemas.microsoft.com/office/drawing/2014/main" id="{9B5E1497-2815-42B2-ABB5-39164A95BED7}"/>
              </a:ext>
            </a:extLst>
          </p:cNvPr>
          <p:cNvGrpSpPr/>
          <p:nvPr userDrawn="1"/>
        </p:nvGrpSpPr>
        <p:grpSpPr>
          <a:xfrm>
            <a:off x="0" y="0"/>
            <a:ext cx="939493" cy="6858000"/>
            <a:chOff x="0" y="0"/>
            <a:chExt cx="939493" cy="6858000"/>
          </a:xfrm>
        </p:grpSpPr>
        <p:sp>
          <p:nvSpPr>
            <p:cNvPr id="21" name="Rectangle 20">
              <a:extLst>
                <a:ext uri="{FF2B5EF4-FFF2-40B4-BE49-F238E27FC236}">
                  <a16:creationId xmlns:a16="http://schemas.microsoft.com/office/drawing/2014/main" id="{C8D90C2E-15F2-49D1-AB93-E108F46F9423}"/>
                </a:ext>
              </a:extLst>
            </p:cNvPr>
            <p:cNvSpPr/>
            <p:nvPr userDrawn="1"/>
          </p:nvSpPr>
          <p:spPr>
            <a:xfrm>
              <a:off x="0" y="0"/>
              <a:ext cx="93948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descr="Icon&#10;&#10;Description automatically generated">
              <a:extLst>
                <a:ext uri="{FF2B5EF4-FFF2-40B4-BE49-F238E27FC236}">
                  <a16:creationId xmlns:a16="http://schemas.microsoft.com/office/drawing/2014/main" id="{70BBE626-B59A-4FE2-817E-7FB2DC56155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26206" y="6060281"/>
              <a:ext cx="683420" cy="688182"/>
            </a:xfrm>
            <a:prstGeom prst="rect">
              <a:avLst/>
            </a:prstGeom>
            <a:solidFill>
              <a:schemeClr val="bg1"/>
            </a:solidFill>
          </p:spPr>
        </p:pic>
        <p:cxnSp>
          <p:nvCxnSpPr>
            <p:cNvPr id="24" name="Straight Connector 23">
              <a:extLst>
                <a:ext uri="{FF2B5EF4-FFF2-40B4-BE49-F238E27FC236}">
                  <a16:creationId xmlns:a16="http://schemas.microsoft.com/office/drawing/2014/main" id="{6BADBEC8-E622-4177-87F1-7A3C6F330304}"/>
                </a:ext>
              </a:extLst>
            </p:cNvPr>
            <p:cNvCxnSpPr>
              <a:cxnSpLocks/>
            </p:cNvCxnSpPr>
            <p:nvPr userDrawn="1"/>
          </p:nvCxnSpPr>
          <p:spPr>
            <a:xfrm>
              <a:off x="939493" y="0"/>
              <a:ext cx="0" cy="6858000"/>
            </a:xfrm>
            <a:prstGeom prst="line">
              <a:avLst/>
            </a:prstGeom>
            <a:ln>
              <a:solidFill>
                <a:srgbClr val="EDEDE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45160304"/>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64" presetClass="path" presetSubtype="0" decel="100000" fill="hold" grpId="1" nodeType="withEffect">
                                      <p:stCondLst>
                                        <p:cond delay="0"/>
                                      </p:stCondLst>
                                      <p:childTnLst>
                                        <p:animMotion origin="layout" path="M -2.29167E-6 0.06991 L -2.29167E-6 -3.7037E-6 " pathEditMode="relative" rAng="0" ptsTypes="AA">
                                          <p:cBhvr>
                                            <p:cTn id="9" dur="500" fill="hold"/>
                                            <p:tgtEl>
                                              <p:spTgt spid="35"/>
                                            </p:tgtEl>
                                            <p:attrNameLst>
                                              <p:attrName>ppt_x</p:attrName>
                                              <p:attrName>ppt_y</p:attrName>
                                            </p:attrNameLst>
                                          </p:cBhvr>
                                          <p:rCtr x="0" y="-3495"/>
                                        </p:animMotion>
                                      </p:childTnLst>
                                    </p:cTn>
                                  </p:par>
                                  <p:par>
                                    <p:cTn id="10" presetID="2" presetClass="entr" presetSubtype="8" decel="10000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0-#ppt_w/2"/>
                                              </p:val>
                                            </p:tav>
                                            <p:tav tm="100000">
                                              <p:val>
                                                <p:strVal val="#ppt_x"/>
                                              </p:val>
                                            </p:tav>
                                          </p:tavLst>
                                        </p:anim>
                                        <p:anim calcmode="lin" valueType="num">
                                          <p:cBhvr additive="base">
                                            <p:cTn id="13" dur="500" fill="hold"/>
                                            <p:tgtEl>
                                              <p:spTgt spid="37"/>
                                            </p:tgtEl>
                                            <p:attrNameLst>
                                              <p:attrName>ppt_y</p:attrName>
                                            </p:attrNameLst>
                                          </p:cBhvr>
                                          <p:tavLst>
                                            <p:tav tm="0">
                                              <p:val>
                                                <p:strVal val="#ppt_y"/>
                                              </p:val>
                                            </p:tav>
                                            <p:tav tm="100000">
                                              <p:val>
                                                <p:strVal val="#ppt_y"/>
                                              </p:val>
                                            </p:tav>
                                          </p:tavLst>
                                        </p:anim>
                                      </p:childTnLst>
                                    </p:cTn>
                                  </p:par>
                                  <p:par>
                                    <p:cTn id="14" presetID="2" presetClass="entr" presetSubtype="8" decel="10000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0-#ppt_w/2"/>
                                              </p:val>
                                            </p:tav>
                                            <p:tav tm="100000">
                                              <p:val>
                                                <p:strVal val="#ppt_x"/>
                                              </p:val>
                                            </p:tav>
                                          </p:tavLst>
                                        </p:anim>
                                        <p:anim calcmode="lin" valueType="num">
                                          <p:cBhvr additive="base">
                                            <p:cTn id="17" dur="500" fill="hold"/>
                                            <p:tgtEl>
                                              <p:spTgt spid="20"/>
                                            </p:tgtEl>
                                            <p:attrNameLst>
                                              <p:attrName>ppt_y</p:attrName>
                                            </p:attrNameLst>
                                          </p:cBhvr>
                                          <p:tavLst>
                                            <p:tav tm="0">
                                              <p:val>
                                                <p:strVal val="#ppt_y"/>
                                              </p:val>
                                            </p:tav>
                                            <p:tav tm="100000">
                                              <p:val>
                                                <p:strVal val="#ppt_y"/>
                                              </p:val>
                                            </p:tav>
                                          </p:tavLst>
                                        </p:anim>
                                      </p:childTnLst>
                                    </p:cTn>
                                  </p:par>
                                  <p:par>
                                    <p:cTn id="18" presetID="22" presetClass="entr" presetSubtype="1" fill="hold" nodeType="withEffect">
                                      <p:stCondLst>
                                        <p:cond delay="50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750"/>
                                            <p:tgtEl>
                                              <p:spTgt spid="22"/>
                                            </p:tgtEl>
                                          </p:cBhvr>
                                        </p:animEffect>
                                      </p:childTnLst>
                                    </p:cTn>
                                  </p:par>
                                  <p:par>
                                    <p:cTn id="21" presetID="23" presetClass="entr" presetSubtype="16"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p:cTn id="23" dur="250" fill="hold"/>
                                            <p:tgtEl>
                                              <p:spTgt spid="9"/>
                                            </p:tgtEl>
                                            <p:attrNameLst>
                                              <p:attrName>ppt_w</p:attrName>
                                            </p:attrNameLst>
                                          </p:cBhvr>
                                          <p:tavLst>
                                            <p:tav tm="0">
                                              <p:val>
                                                <p:fltVal val="0"/>
                                              </p:val>
                                            </p:tav>
                                            <p:tav tm="100000">
                                              <p:val>
                                                <p:strVal val="#ppt_w"/>
                                              </p:val>
                                            </p:tav>
                                          </p:tavLst>
                                        </p:anim>
                                        <p:anim calcmode="lin" valueType="num">
                                          <p:cBhvr>
                                            <p:cTn id="24" dur="250" fill="hold"/>
                                            <p:tgtEl>
                                              <p:spTgt spid="9"/>
                                            </p:tgtEl>
                                            <p:attrNameLst>
                                              <p:attrName>ppt_h</p:attrName>
                                            </p:attrNameLst>
                                          </p:cBhvr>
                                          <p:tavLst>
                                            <p:tav tm="0">
                                              <p:val>
                                                <p:fltVal val="0"/>
                                              </p:val>
                                            </p:tav>
                                            <p:tav tm="100000">
                                              <p:val>
                                                <p:strVal val="#ppt_h"/>
                                              </p:val>
                                            </p:tav>
                                          </p:tavLst>
                                        </p:anim>
                                      </p:childTnLst>
                                    </p:cTn>
                                  </p:par>
                                  <p:par>
                                    <p:cTn id="25" presetID="6" presetClass="emph" presetSubtype="0" fill="hold" grpId="1" nodeType="withEffect" p14:presetBounceEnd="99000">
                                      <p:stCondLst>
                                        <p:cond delay="500"/>
                                      </p:stCondLst>
                                      <p:childTnLst>
                                        <p:animScale p14:bounceEnd="99000">
                                          <p:cBhvr>
                                            <p:cTn id="26" dur="1000" fill="hold"/>
                                            <p:tgtEl>
                                              <p:spTgt spid="9"/>
                                            </p:tgtEl>
                                          </p:cBhvr>
                                          <p:by x="110000" y="110000"/>
                                        </p:animScale>
                                      </p:childTnLst>
                                    </p:cTn>
                                  </p:par>
                                  <p:par>
                                    <p:cTn id="27" presetID="6" presetClass="emph" presetSubtype="0" fill="hold" grpId="2" nodeType="withEffect">
                                      <p:stCondLst>
                                        <p:cond delay="500"/>
                                      </p:stCondLst>
                                      <p:childTnLst>
                                        <p:animScale>
                                          <p:cBhvr>
                                            <p:cTn id="28" dur="250" fill="hold"/>
                                            <p:tgtEl>
                                              <p:spTgt spid="9"/>
                                            </p:tgtEl>
                                          </p:cBhvr>
                                          <p:by x="91000" y="91000"/>
                                        </p:animScale>
                                      </p:childTnLst>
                                    </p:cTn>
                                  </p:par>
                                  <p:par>
                                    <p:cTn id="29" presetID="10" presetClass="entr" presetSubtype="0" fill="hold" grpId="0" nodeType="withEffect">
                                      <p:stCondLst>
                                        <p:cond delay="50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par>
                                    <p:cTn id="32" presetID="64" presetClass="path" presetSubtype="0" decel="100000" fill="hold" grpId="1" nodeType="withEffect">
                                      <p:stCondLst>
                                        <p:cond delay="500"/>
                                      </p:stCondLst>
                                      <p:childTnLst>
                                        <p:animMotion origin="layout" path="M -0.04388 7.40741E-7 L 1.66667E-6 7.40741E-7 " pathEditMode="relative" rAng="0" ptsTypes="AA">
                                          <p:cBhvr>
                                            <p:cTn id="33" dur="500" fill="hold"/>
                                            <p:tgtEl>
                                              <p:spTgt spid="38"/>
                                            </p:tgtEl>
                                            <p:attrNameLst>
                                              <p:attrName>ppt_x</p:attrName>
                                              <p:attrName>ppt_y</p:attrName>
                                            </p:attrNameLst>
                                          </p:cBhvr>
                                          <p:rCtr x="2187" y="0"/>
                                        </p:animMotion>
                                      </p:childTnLst>
                                    </p:cTn>
                                  </p:par>
                                  <p:par>
                                    <p:cTn id="34" presetID="23" presetClass="entr" presetSubtype="16" fill="hold" grpId="0" nodeType="withEffect">
                                      <p:stCondLst>
                                        <p:cond delay="700"/>
                                      </p:stCondLst>
                                      <p:childTnLst>
                                        <p:set>
                                          <p:cBhvr>
                                            <p:cTn id="35" dur="1" fill="hold">
                                              <p:stCondLst>
                                                <p:cond delay="0"/>
                                              </p:stCondLst>
                                            </p:cTn>
                                            <p:tgtEl>
                                              <p:spTgt spid="11"/>
                                            </p:tgtEl>
                                            <p:attrNameLst>
                                              <p:attrName>style.visibility</p:attrName>
                                            </p:attrNameLst>
                                          </p:cBhvr>
                                          <p:to>
                                            <p:strVal val="visible"/>
                                          </p:to>
                                        </p:set>
                                        <p:anim calcmode="lin" valueType="num">
                                          <p:cBhvr>
                                            <p:cTn id="36" dur="250" fill="hold"/>
                                            <p:tgtEl>
                                              <p:spTgt spid="11"/>
                                            </p:tgtEl>
                                            <p:attrNameLst>
                                              <p:attrName>ppt_w</p:attrName>
                                            </p:attrNameLst>
                                          </p:cBhvr>
                                          <p:tavLst>
                                            <p:tav tm="0">
                                              <p:val>
                                                <p:fltVal val="0"/>
                                              </p:val>
                                            </p:tav>
                                            <p:tav tm="100000">
                                              <p:val>
                                                <p:strVal val="#ppt_w"/>
                                              </p:val>
                                            </p:tav>
                                          </p:tavLst>
                                        </p:anim>
                                        <p:anim calcmode="lin" valueType="num">
                                          <p:cBhvr>
                                            <p:cTn id="37" dur="250" fill="hold"/>
                                            <p:tgtEl>
                                              <p:spTgt spid="11"/>
                                            </p:tgtEl>
                                            <p:attrNameLst>
                                              <p:attrName>ppt_h</p:attrName>
                                            </p:attrNameLst>
                                          </p:cBhvr>
                                          <p:tavLst>
                                            <p:tav tm="0">
                                              <p:val>
                                                <p:fltVal val="0"/>
                                              </p:val>
                                            </p:tav>
                                            <p:tav tm="100000">
                                              <p:val>
                                                <p:strVal val="#ppt_h"/>
                                              </p:val>
                                            </p:tav>
                                          </p:tavLst>
                                        </p:anim>
                                      </p:childTnLst>
                                    </p:cTn>
                                  </p:par>
                                  <p:par>
                                    <p:cTn id="38" presetID="6" presetClass="emph" presetSubtype="0" fill="hold" grpId="1" nodeType="withEffect" p14:presetBounceEnd="99000">
                                      <p:stCondLst>
                                        <p:cond delay="700"/>
                                      </p:stCondLst>
                                      <p:childTnLst>
                                        <p:animScale p14:bounceEnd="99000">
                                          <p:cBhvr>
                                            <p:cTn id="39" dur="1000" fill="hold"/>
                                            <p:tgtEl>
                                              <p:spTgt spid="11"/>
                                            </p:tgtEl>
                                          </p:cBhvr>
                                          <p:by x="110000" y="110000"/>
                                        </p:animScale>
                                      </p:childTnLst>
                                    </p:cTn>
                                  </p:par>
                                  <p:par>
                                    <p:cTn id="40" presetID="6" presetClass="emph" presetSubtype="0" fill="hold" grpId="2" nodeType="withEffect">
                                      <p:stCondLst>
                                        <p:cond delay="700"/>
                                      </p:stCondLst>
                                      <p:childTnLst>
                                        <p:animScale>
                                          <p:cBhvr>
                                            <p:cTn id="41" dur="250" fill="hold"/>
                                            <p:tgtEl>
                                              <p:spTgt spid="11"/>
                                            </p:tgtEl>
                                          </p:cBhvr>
                                          <p:by x="91000" y="91000"/>
                                        </p:animScale>
                                      </p:childTnLst>
                                    </p:cTn>
                                  </p:par>
                                  <p:par>
                                    <p:cTn id="42" presetID="10" presetClass="entr" presetSubtype="0" fill="hold" grpId="0" nodeType="withEffect">
                                      <p:stCondLst>
                                        <p:cond delay="70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childTnLst>
                                    </p:cTn>
                                  </p:par>
                                  <p:par>
                                    <p:cTn id="45" presetID="64" presetClass="path" presetSubtype="0" decel="100000" fill="hold" grpId="1" nodeType="withEffect">
                                      <p:stCondLst>
                                        <p:cond delay="700"/>
                                      </p:stCondLst>
                                      <p:childTnLst>
                                        <p:animMotion origin="layout" path="M -0.04388 7.40741E-7 L 1.66667E-6 7.40741E-7 " pathEditMode="relative" rAng="0" ptsTypes="AA">
                                          <p:cBhvr>
                                            <p:cTn id="46" dur="500" fill="hold"/>
                                            <p:tgtEl>
                                              <p:spTgt spid="40"/>
                                            </p:tgtEl>
                                            <p:attrNameLst>
                                              <p:attrName>ppt_x</p:attrName>
                                              <p:attrName>ppt_y</p:attrName>
                                            </p:attrNameLst>
                                          </p:cBhvr>
                                          <p:rCtr x="2187" y="0"/>
                                        </p:animMotion>
                                      </p:childTnLst>
                                    </p:cTn>
                                  </p:par>
                                  <p:par>
                                    <p:cTn id="47" presetID="23" presetClass="entr" presetSubtype="16" fill="hold" grpId="0" nodeType="withEffect">
                                      <p:stCondLst>
                                        <p:cond delay="900"/>
                                      </p:stCondLst>
                                      <p:childTnLst>
                                        <p:set>
                                          <p:cBhvr>
                                            <p:cTn id="48" dur="1" fill="hold">
                                              <p:stCondLst>
                                                <p:cond delay="0"/>
                                              </p:stCondLst>
                                            </p:cTn>
                                            <p:tgtEl>
                                              <p:spTgt spid="12"/>
                                            </p:tgtEl>
                                            <p:attrNameLst>
                                              <p:attrName>style.visibility</p:attrName>
                                            </p:attrNameLst>
                                          </p:cBhvr>
                                          <p:to>
                                            <p:strVal val="visible"/>
                                          </p:to>
                                        </p:set>
                                        <p:anim calcmode="lin" valueType="num">
                                          <p:cBhvr>
                                            <p:cTn id="49" dur="250" fill="hold"/>
                                            <p:tgtEl>
                                              <p:spTgt spid="12"/>
                                            </p:tgtEl>
                                            <p:attrNameLst>
                                              <p:attrName>ppt_w</p:attrName>
                                            </p:attrNameLst>
                                          </p:cBhvr>
                                          <p:tavLst>
                                            <p:tav tm="0">
                                              <p:val>
                                                <p:fltVal val="0"/>
                                              </p:val>
                                            </p:tav>
                                            <p:tav tm="100000">
                                              <p:val>
                                                <p:strVal val="#ppt_w"/>
                                              </p:val>
                                            </p:tav>
                                          </p:tavLst>
                                        </p:anim>
                                        <p:anim calcmode="lin" valueType="num">
                                          <p:cBhvr>
                                            <p:cTn id="50" dur="250" fill="hold"/>
                                            <p:tgtEl>
                                              <p:spTgt spid="12"/>
                                            </p:tgtEl>
                                            <p:attrNameLst>
                                              <p:attrName>ppt_h</p:attrName>
                                            </p:attrNameLst>
                                          </p:cBhvr>
                                          <p:tavLst>
                                            <p:tav tm="0">
                                              <p:val>
                                                <p:fltVal val="0"/>
                                              </p:val>
                                            </p:tav>
                                            <p:tav tm="100000">
                                              <p:val>
                                                <p:strVal val="#ppt_h"/>
                                              </p:val>
                                            </p:tav>
                                          </p:tavLst>
                                        </p:anim>
                                      </p:childTnLst>
                                    </p:cTn>
                                  </p:par>
                                  <p:par>
                                    <p:cTn id="51" presetID="6" presetClass="emph" presetSubtype="0" fill="hold" grpId="1" nodeType="withEffect" p14:presetBounceEnd="99000">
                                      <p:stCondLst>
                                        <p:cond delay="900"/>
                                      </p:stCondLst>
                                      <p:childTnLst>
                                        <p:animScale p14:bounceEnd="99000">
                                          <p:cBhvr>
                                            <p:cTn id="52" dur="1000" fill="hold"/>
                                            <p:tgtEl>
                                              <p:spTgt spid="12"/>
                                            </p:tgtEl>
                                          </p:cBhvr>
                                          <p:by x="110000" y="110000"/>
                                        </p:animScale>
                                      </p:childTnLst>
                                    </p:cTn>
                                  </p:par>
                                  <p:par>
                                    <p:cTn id="53" presetID="6" presetClass="emph" presetSubtype="0" fill="hold" grpId="2" nodeType="withEffect">
                                      <p:stCondLst>
                                        <p:cond delay="900"/>
                                      </p:stCondLst>
                                      <p:childTnLst>
                                        <p:animScale>
                                          <p:cBhvr>
                                            <p:cTn id="54" dur="250" fill="hold"/>
                                            <p:tgtEl>
                                              <p:spTgt spid="12"/>
                                            </p:tgtEl>
                                          </p:cBhvr>
                                          <p:by x="91000" y="91000"/>
                                        </p:animScale>
                                      </p:childTnLst>
                                    </p:cTn>
                                  </p:par>
                                  <p:par>
                                    <p:cTn id="55" presetID="10" presetClass="entr" presetSubtype="0" fill="hold" grpId="0" nodeType="withEffect">
                                      <p:stCondLst>
                                        <p:cond delay="90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500"/>
                                            <p:tgtEl>
                                              <p:spTgt spid="41"/>
                                            </p:tgtEl>
                                          </p:cBhvr>
                                        </p:animEffect>
                                      </p:childTnLst>
                                    </p:cTn>
                                  </p:par>
                                  <p:par>
                                    <p:cTn id="58" presetID="64" presetClass="path" presetSubtype="0" decel="100000" fill="hold" grpId="1" nodeType="withEffect">
                                      <p:stCondLst>
                                        <p:cond delay="900"/>
                                      </p:stCondLst>
                                      <p:childTnLst>
                                        <p:animMotion origin="layout" path="M -0.04388 7.40741E-7 L 1.66667E-6 7.40741E-7 " pathEditMode="relative" rAng="0" ptsTypes="AA">
                                          <p:cBhvr>
                                            <p:cTn id="59" dur="500" fill="hold"/>
                                            <p:tgtEl>
                                              <p:spTgt spid="41"/>
                                            </p:tgtEl>
                                            <p:attrNameLst>
                                              <p:attrName>ppt_x</p:attrName>
                                              <p:attrName>ppt_y</p:attrName>
                                            </p:attrNameLst>
                                          </p:cBhvr>
                                          <p:rCtr x="2187" y="0"/>
                                        </p:animMotion>
                                      </p:childTnLst>
                                    </p:cTn>
                                  </p:par>
                                  <p:par>
                                    <p:cTn id="60" presetID="23" presetClass="entr" presetSubtype="16" fill="hold" grpId="0" nodeType="withEffect">
                                      <p:stCondLst>
                                        <p:cond delay="1100"/>
                                      </p:stCondLst>
                                      <p:childTnLst>
                                        <p:set>
                                          <p:cBhvr>
                                            <p:cTn id="61" dur="1" fill="hold">
                                              <p:stCondLst>
                                                <p:cond delay="0"/>
                                              </p:stCondLst>
                                            </p:cTn>
                                            <p:tgtEl>
                                              <p:spTgt spid="13"/>
                                            </p:tgtEl>
                                            <p:attrNameLst>
                                              <p:attrName>style.visibility</p:attrName>
                                            </p:attrNameLst>
                                          </p:cBhvr>
                                          <p:to>
                                            <p:strVal val="visible"/>
                                          </p:to>
                                        </p:set>
                                        <p:anim calcmode="lin" valueType="num">
                                          <p:cBhvr>
                                            <p:cTn id="62" dur="250" fill="hold"/>
                                            <p:tgtEl>
                                              <p:spTgt spid="13"/>
                                            </p:tgtEl>
                                            <p:attrNameLst>
                                              <p:attrName>ppt_w</p:attrName>
                                            </p:attrNameLst>
                                          </p:cBhvr>
                                          <p:tavLst>
                                            <p:tav tm="0">
                                              <p:val>
                                                <p:fltVal val="0"/>
                                              </p:val>
                                            </p:tav>
                                            <p:tav tm="100000">
                                              <p:val>
                                                <p:strVal val="#ppt_w"/>
                                              </p:val>
                                            </p:tav>
                                          </p:tavLst>
                                        </p:anim>
                                        <p:anim calcmode="lin" valueType="num">
                                          <p:cBhvr>
                                            <p:cTn id="63" dur="250" fill="hold"/>
                                            <p:tgtEl>
                                              <p:spTgt spid="13"/>
                                            </p:tgtEl>
                                            <p:attrNameLst>
                                              <p:attrName>ppt_h</p:attrName>
                                            </p:attrNameLst>
                                          </p:cBhvr>
                                          <p:tavLst>
                                            <p:tav tm="0">
                                              <p:val>
                                                <p:fltVal val="0"/>
                                              </p:val>
                                            </p:tav>
                                            <p:tav tm="100000">
                                              <p:val>
                                                <p:strVal val="#ppt_h"/>
                                              </p:val>
                                            </p:tav>
                                          </p:tavLst>
                                        </p:anim>
                                      </p:childTnLst>
                                    </p:cTn>
                                  </p:par>
                                  <p:par>
                                    <p:cTn id="64" presetID="6" presetClass="emph" presetSubtype="0" fill="hold" grpId="1" nodeType="withEffect" p14:presetBounceEnd="99000">
                                      <p:stCondLst>
                                        <p:cond delay="1100"/>
                                      </p:stCondLst>
                                      <p:childTnLst>
                                        <p:animScale p14:bounceEnd="99000">
                                          <p:cBhvr>
                                            <p:cTn id="65" dur="1000" fill="hold"/>
                                            <p:tgtEl>
                                              <p:spTgt spid="13"/>
                                            </p:tgtEl>
                                          </p:cBhvr>
                                          <p:by x="110000" y="110000"/>
                                        </p:animScale>
                                      </p:childTnLst>
                                    </p:cTn>
                                  </p:par>
                                  <p:par>
                                    <p:cTn id="66" presetID="6" presetClass="emph" presetSubtype="0" fill="hold" grpId="2" nodeType="withEffect">
                                      <p:stCondLst>
                                        <p:cond delay="1100"/>
                                      </p:stCondLst>
                                      <p:childTnLst>
                                        <p:animScale>
                                          <p:cBhvr>
                                            <p:cTn id="67" dur="250" fill="hold"/>
                                            <p:tgtEl>
                                              <p:spTgt spid="13"/>
                                            </p:tgtEl>
                                          </p:cBhvr>
                                          <p:by x="91000" y="91000"/>
                                        </p:animScale>
                                      </p:childTnLst>
                                    </p:cTn>
                                  </p:par>
                                  <p:par>
                                    <p:cTn id="68" presetID="10" presetClass="entr" presetSubtype="0" fill="hold" grpId="0" nodeType="withEffect">
                                      <p:stCondLst>
                                        <p:cond delay="1100"/>
                                      </p:stCondLst>
                                      <p:childTnLst>
                                        <p:set>
                                          <p:cBhvr>
                                            <p:cTn id="69" dur="1" fill="hold">
                                              <p:stCondLst>
                                                <p:cond delay="0"/>
                                              </p:stCondLst>
                                            </p:cTn>
                                            <p:tgtEl>
                                              <p:spTgt spid="42"/>
                                            </p:tgtEl>
                                            <p:attrNameLst>
                                              <p:attrName>style.visibility</p:attrName>
                                            </p:attrNameLst>
                                          </p:cBhvr>
                                          <p:to>
                                            <p:strVal val="visible"/>
                                          </p:to>
                                        </p:set>
                                        <p:animEffect transition="in" filter="fade">
                                          <p:cBhvr>
                                            <p:cTn id="70" dur="500"/>
                                            <p:tgtEl>
                                              <p:spTgt spid="42"/>
                                            </p:tgtEl>
                                          </p:cBhvr>
                                        </p:animEffect>
                                      </p:childTnLst>
                                    </p:cTn>
                                  </p:par>
                                  <p:par>
                                    <p:cTn id="71" presetID="64" presetClass="path" presetSubtype="0" decel="100000" fill="hold" grpId="1" nodeType="withEffect">
                                      <p:stCondLst>
                                        <p:cond delay="1100"/>
                                      </p:stCondLst>
                                      <p:childTnLst>
                                        <p:animMotion origin="layout" path="M -0.04388 7.40741E-7 L 1.66667E-6 7.40741E-7 " pathEditMode="relative" rAng="0" ptsTypes="AA">
                                          <p:cBhvr>
                                            <p:cTn id="72" dur="500" fill="hold"/>
                                            <p:tgtEl>
                                              <p:spTgt spid="42"/>
                                            </p:tgtEl>
                                            <p:attrNameLst>
                                              <p:attrName>ppt_x</p:attrName>
                                              <p:attrName>ppt_y</p:attrName>
                                            </p:attrNameLst>
                                          </p:cBhvr>
                                          <p:rCtr x="218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11" grpId="0" animBg="1"/>
          <p:bldP spid="11" grpId="1" animBg="1"/>
          <p:bldP spid="11" grpId="2" animBg="1"/>
          <p:bldP spid="12" grpId="0" animBg="1"/>
          <p:bldP spid="12" grpId="1" animBg="1"/>
          <p:bldP spid="12" grpId="2" animBg="1"/>
          <p:bldP spid="13" grpId="0" animBg="1"/>
          <p:bldP spid="13" grpId="1" animBg="1"/>
          <p:bldP spid="13" grpId="2" animBg="1"/>
          <p:bldP spid="35" grpId="0" animBg="1">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5" grpId="1" animBg="1">
            <p:tmplLst>
              <p:tmpl>
                <p:tnLst>
                  <p:par>
                    <p:cTn presetID="64" presetClass="path" presetSubtype="0" decel="100000" fill="hold" nodeType="withEffect">
                      <p:stCondLst>
                        <p:cond delay="0"/>
                      </p:stCondLst>
                      <p:childTnLst>
                        <p:animMotion origin="layout" path="M -2.29167E-6 0.06991 L -2.29167E-6 -3.7037E-6 " pathEditMode="relative" rAng="0" ptsTypes="AA">
                          <p:cBhvr>
                            <p:cTn dur="500" fill="hold"/>
                            <p:tgtEl>
                              <p:spTgt spid="35"/>
                            </p:tgtEl>
                            <p:attrNameLst>
                              <p:attrName>ppt_x</p:attrName>
                              <p:attrName>ppt_y</p:attrName>
                            </p:attrNameLst>
                          </p:cBhvr>
                          <p:rCtr x="0" y="-3495"/>
                        </p:animMotion>
                      </p:childTnLst>
                    </p:cTn>
                  </p:par>
                </p:tnLst>
              </p:tmpl>
            </p:tmplLst>
          </p:bldP>
          <p:bldP spid="37" grpId="0"/>
          <p:bldP spid="38" grpId="0">
            <p:tmplLst>
              <p:tmpl>
                <p:tnLst>
                  <p:par>
                    <p:cTn presetID="10" presetClass="entr" presetSubtype="0" fill="hold" nodeType="withEffect">
                      <p:stCondLst>
                        <p:cond delay="50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38" grpId="1">
            <p:tmplLst>
              <p:tmpl>
                <p:tnLst>
                  <p:par>
                    <p:cTn presetID="64" presetClass="path" presetSubtype="0" decel="100000" fill="hold" nodeType="withEffect">
                      <p:stCondLst>
                        <p:cond delay="500"/>
                      </p:stCondLst>
                      <p:childTnLst>
                        <p:animMotion origin="layout" path="M -0.04388 7.40741E-7 L 1.66667E-6 7.40741E-7 " pathEditMode="relative" rAng="0" ptsTypes="AA">
                          <p:cBhvr>
                            <p:cTn dur="500" fill="hold"/>
                            <p:tgtEl>
                              <p:spTgt spid="38"/>
                            </p:tgtEl>
                            <p:attrNameLst>
                              <p:attrName>ppt_x</p:attrName>
                              <p:attrName>ppt_y</p:attrName>
                            </p:attrNameLst>
                          </p:cBhvr>
                          <p:rCtr x="2187" y="0"/>
                        </p:animMotion>
                      </p:childTnLst>
                    </p:cTn>
                  </p:par>
                </p:tnLst>
              </p:tmpl>
            </p:tmplLst>
          </p:bldP>
          <p:bldP spid="40" grpId="0">
            <p:tmplLst>
              <p:tmpl>
                <p:tnLst>
                  <p:par>
                    <p:cTn presetID="10" presetClass="entr" presetSubtype="0" fill="hold" nodeType="withEffect">
                      <p:stCondLst>
                        <p:cond delay="700"/>
                      </p:st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childTnLst>
                    </p:cTn>
                  </p:par>
                </p:tnLst>
              </p:tmpl>
            </p:tmplLst>
          </p:bldP>
          <p:bldP spid="40" grpId="1">
            <p:tmplLst>
              <p:tmpl>
                <p:tnLst>
                  <p:par>
                    <p:cTn presetID="64" presetClass="path" presetSubtype="0" decel="100000" fill="hold" nodeType="withEffect">
                      <p:stCondLst>
                        <p:cond delay="700"/>
                      </p:stCondLst>
                      <p:childTnLst>
                        <p:animMotion origin="layout" path="M -0.04388 7.40741E-7 L 1.66667E-6 7.40741E-7 " pathEditMode="relative" rAng="0" ptsTypes="AA">
                          <p:cBhvr>
                            <p:cTn dur="500" fill="hold"/>
                            <p:tgtEl>
                              <p:spTgt spid="40"/>
                            </p:tgtEl>
                            <p:attrNameLst>
                              <p:attrName>ppt_x</p:attrName>
                              <p:attrName>ppt_y</p:attrName>
                            </p:attrNameLst>
                          </p:cBhvr>
                          <p:rCtr x="2187" y="0"/>
                        </p:animMotion>
                      </p:childTnLst>
                    </p:cTn>
                  </p:par>
                </p:tnLst>
              </p:tmpl>
            </p:tmplLst>
          </p:bldP>
          <p:bldP spid="41" grpId="0">
            <p:tmplLst>
              <p:tmpl>
                <p:tnLst>
                  <p:par>
                    <p:cTn presetID="10" presetClass="entr" presetSubtype="0" fill="hold" nodeType="withEffect">
                      <p:stCondLst>
                        <p:cond delay="90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1" grpId="1">
            <p:tmplLst>
              <p:tmpl>
                <p:tnLst>
                  <p:par>
                    <p:cTn presetID="64" presetClass="path" presetSubtype="0" decel="100000" fill="hold" nodeType="withEffect">
                      <p:stCondLst>
                        <p:cond delay="900"/>
                      </p:stCondLst>
                      <p:childTnLst>
                        <p:animMotion origin="layout" path="M -0.04388 7.40741E-7 L 1.66667E-6 7.40741E-7 " pathEditMode="relative" rAng="0" ptsTypes="AA">
                          <p:cBhvr>
                            <p:cTn dur="500" fill="hold"/>
                            <p:tgtEl>
                              <p:spTgt spid="41"/>
                            </p:tgtEl>
                            <p:attrNameLst>
                              <p:attrName>ppt_x</p:attrName>
                              <p:attrName>ppt_y</p:attrName>
                            </p:attrNameLst>
                          </p:cBhvr>
                          <p:rCtr x="2187" y="0"/>
                        </p:animMotion>
                      </p:childTnLst>
                    </p:cTn>
                  </p:par>
                </p:tnLst>
              </p:tmpl>
            </p:tmplLst>
          </p:bldP>
          <p:bldP spid="42" grpId="0">
            <p:tmplLst>
              <p:tmpl>
                <p:tnLst>
                  <p:par>
                    <p:cTn presetID="10" presetClass="entr" presetSubtype="0" fill="hold" nodeType="withEffect">
                      <p:stCondLst>
                        <p:cond delay="110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2" grpId="1">
            <p:tmplLst>
              <p:tmpl>
                <p:tnLst>
                  <p:par>
                    <p:cTn presetID="64" presetClass="path" presetSubtype="0" decel="100000" fill="hold" nodeType="withEffect">
                      <p:stCondLst>
                        <p:cond delay="1100"/>
                      </p:stCondLst>
                      <p:childTnLst>
                        <p:animMotion origin="layout" path="M -0.04388 7.40741E-7 L 1.66667E-6 7.40741E-7 " pathEditMode="relative" rAng="0" ptsTypes="AA">
                          <p:cBhvr>
                            <p:cTn dur="500" fill="hold"/>
                            <p:tgtEl>
                              <p:spTgt spid="42"/>
                            </p:tgtEl>
                            <p:attrNameLst>
                              <p:attrName>ppt_x</p:attrName>
                              <p:attrName>ppt_y</p:attrName>
                            </p:attrNameLst>
                          </p:cBhvr>
                          <p:rCtr x="2187" y="0"/>
                        </p:animMotion>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64" presetClass="path" presetSubtype="0" decel="100000" fill="hold" grpId="1" nodeType="withEffect">
                                      <p:stCondLst>
                                        <p:cond delay="0"/>
                                      </p:stCondLst>
                                      <p:childTnLst>
                                        <p:animMotion origin="layout" path="M -2.29167E-6 0.06991 L -2.29167E-6 -3.7037E-6 " pathEditMode="relative" rAng="0" ptsTypes="AA">
                                          <p:cBhvr>
                                            <p:cTn id="9" dur="500" fill="hold"/>
                                            <p:tgtEl>
                                              <p:spTgt spid="35"/>
                                            </p:tgtEl>
                                            <p:attrNameLst>
                                              <p:attrName>ppt_x</p:attrName>
                                              <p:attrName>ppt_y</p:attrName>
                                            </p:attrNameLst>
                                          </p:cBhvr>
                                          <p:rCtr x="0" y="-3495"/>
                                        </p:animMotion>
                                      </p:childTnLst>
                                    </p:cTn>
                                  </p:par>
                                  <p:par>
                                    <p:cTn id="10" presetID="2" presetClass="entr" presetSubtype="8" decel="10000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0-#ppt_w/2"/>
                                              </p:val>
                                            </p:tav>
                                            <p:tav tm="100000">
                                              <p:val>
                                                <p:strVal val="#ppt_x"/>
                                              </p:val>
                                            </p:tav>
                                          </p:tavLst>
                                        </p:anim>
                                        <p:anim calcmode="lin" valueType="num">
                                          <p:cBhvr additive="base">
                                            <p:cTn id="13" dur="500" fill="hold"/>
                                            <p:tgtEl>
                                              <p:spTgt spid="37"/>
                                            </p:tgtEl>
                                            <p:attrNameLst>
                                              <p:attrName>ppt_y</p:attrName>
                                            </p:attrNameLst>
                                          </p:cBhvr>
                                          <p:tavLst>
                                            <p:tav tm="0">
                                              <p:val>
                                                <p:strVal val="#ppt_y"/>
                                              </p:val>
                                            </p:tav>
                                            <p:tav tm="100000">
                                              <p:val>
                                                <p:strVal val="#ppt_y"/>
                                              </p:val>
                                            </p:tav>
                                          </p:tavLst>
                                        </p:anim>
                                      </p:childTnLst>
                                    </p:cTn>
                                  </p:par>
                                  <p:par>
                                    <p:cTn id="14" presetID="2" presetClass="entr" presetSubtype="8" decel="10000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0-#ppt_w/2"/>
                                              </p:val>
                                            </p:tav>
                                            <p:tav tm="100000">
                                              <p:val>
                                                <p:strVal val="#ppt_x"/>
                                              </p:val>
                                            </p:tav>
                                          </p:tavLst>
                                        </p:anim>
                                        <p:anim calcmode="lin" valueType="num">
                                          <p:cBhvr additive="base">
                                            <p:cTn id="17" dur="500" fill="hold"/>
                                            <p:tgtEl>
                                              <p:spTgt spid="20"/>
                                            </p:tgtEl>
                                            <p:attrNameLst>
                                              <p:attrName>ppt_y</p:attrName>
                                            </p:attrNameLst>
                                          </p:cBhvr>
                                          <p:tavLst>
                                            <p:tav tm="0">
                                              <p:val>
                                                <p:strVal val="#ppt_y"/>
                                              </p:val>
                                            </p:tav>
                                            <p:tav tm="100000">
                                              <p:val>
                                                <p:strVal val="#ppt_y"/>
                                              </p:val>
                                            </p:tav>
                                          </p:tavLst>
                                        </p:anim>
                                      </p:childTnLst>
                                    </p:cTn>
                                  </p:par>
                                  <p:par>
                                    <p:cTn id="18" presetID="22" presetClass="entr" presetSubtype="1" fill="hold" nodeType="withEffect">
                                      <p:stCondLst>
                                        <p:cond delay="50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750"/>
                                            <p:tgtEl>
                                              <p:spTgt spid="22"/>
                                            </p:tgtEl>
                                          </p:cBhvr>
                                        </p:animEffect>
                                      </p:childTnLst>
                                    </p:cTn>
                                  </p:par>
                                  <p:par>
                                    <p:cTn id="21" presetID="23" presetClass="entr" presetSubtype="16"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p:cTn id="23" dur="250" fill="hold"/>
                                            <p:tgtEl>
                                              <p:spTgt spid="9"/>
                                            </p:tgtEl>
                                            <p:attrNameLst>
                                              <p:attrName>ppt_w</p:attrName>
                                            </p:attrNameLst>
                                          </p:cBhvr>
                                          <p:tavLst>
                                            <p:tav tm="0">
                                              <p:val>
                                                <p:fltVal val="0"/>
                                              </p:val>
                                            </p:tav>
                                            <p:tav tm="100000">
                                              <p:val>
                                                <p:strVal val="#ppt_w"/>
                                              </p:val>
                                            </p:tav>
                                          </p:tavLst>
                                        </p:anim>
                                        <p:anim calcmode="lin" valueType="num">
                                          <p:cBhvr>
                                            <p:cTn id="24" dur="250" fill="hold"/>
                                            <p:tgtEl>
                                              <p:spTgt spid="9"/>
                                            </p:tgtEl>
                                            <p:attrNameLst>
                                              <p:attrName>ppt_h</p:attrName>
                                            </p:attrNameLst>
                                          </p:cBhvr>
                                          <p:tavLst>
                                            <p:tav tm="0">
                                              <p:val>
                                                <p:fltVal val="0"/>
                                              </p:val>
                                            </p:tav>
                                            <p:tav tm="100000">
                                              <p:val>
                                                <p:strVal val="#ppt_h"/>
                                              </p:val>
                                            </p:tav>
                                          </p:tavLst>
                                        </p:anim>
                                      </p:childTnLst>
                                    </p:cTn>
                                  </p:par>
                                  <p:par>
                                    <p:cTn id="25" presetID="6" presetClass="emph" presetSubtype="0" fill="hold" grpId="1" nodeType="withEffect">
                                      <p:stCondLst>
                                        <p:cond delay="500"/>
                                      </p:stCondLst>
                                      <p:childTnLst>
                                        <p:animScale>
                                          <p:cBhvr>
                                            <p:cTn id="26" dur="1000" fill="hold"/>
                                            <p:tgtEl>
                                              <p:spTgt spid="9"/>
                                            </p:tgtEl>
                                          </p:cBhvr>
                                          <p:by x="110000" y="110000"/>
                                        </p:animScale>
                                      </p:childTnLst>
                                    </p:cTn>
                                  </p:par>
                                  <p:par>
                                    <p:cTn id="27" presetID="6" presetClass="emph" presetSubtype="0" fill="hold" grpId="2" nodeType="withEffect">
                                      <p:stCondLst>
                                        <p:cond delay="500"/>
                                      </p:stCondLst>
                                      <p:childTnLst>
                                        <p:animScale>
                                          <p:cBhvr>
                                            <p:cTn id="28" dur="250" fill="hold"/>
                                            <p:tgtEl>
                                              <p:spTgt spid="9"/>
                                            </p:tgtEl>
                                          </p:cBhvr>
                                          <p:by x="91000" y="91000"/>
                                        </p:animScale>
                                      </p:childTnLst>
                                    </p:cTn>
                                  </p:par>
                                  <p:par>
                                    <p:cTn id="29" presetID="10" presetClass="entr" presetSubtype="0" fill="hold" grpId="0" nodeType="withEffect">
                                      <p:stCondLst>
                                        <p:cond delay="50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par>
                                    <p:cTn id="32" presetID="64" presetClass="path" presetSubtype="0" decel="100000" fill="hold" grpId="1" nodeType="withEffect">
                                      <p:stCondLst>
                                        <p:cond delay="500"/>
                                      </p:stCondLst>
                                      <p:childTnLst>
                                        <p:animMotion origin="layout" path="M -0.04388 7.40741E-7 L 1.66667E-6 7.40741E-7 " pathEditMode="relative" rAng="0" ptsTypes="AA">
                                          <p:cBhvr>
                                            <p:cTn id="33" dur="500" fill="hold"/>
                                            <p:tgtEl>
                                              <p:spTgt spid="38"/>
                                            </p:tgtEl>
                                            <p:attrNameLst>
                                              <p:attrName>ppt_x</p:attrName>
                                              <p:attrName>ppt_y</p:attrName>
                                            </p:attrNameLst>
                                          </p:cBhvr>
                                          <p:rCtr x="2187" y="0"/>
                                        </p:animMotion>
                                      </p:childTnLst>
                                    </p:cTn>
                                  </p:par>
                                  <p:par>
                                    <p:cTn id="34" presetID="23" presetClass="entr" presetSubtype="16" fill="hold" grpId="0" nodeType="withEffect">
                                      <p:stCondLst>
                                        <p:cond delay="700"/>
                                      </p:stCondLst>
                                      <p:childTnLst>
                                        <p:set>
                                          <p:cBhvr>
                                            <p:cTn id="35" dur="1" fill="hold">
                                              <p:stCondLst>
                                                <p:cond delay="0"/>
                                              </p:stCondLst>
                                            </p:cTn>
                                            <p:tgtEl>
                                              <p:spTgt spid="11"/>
                                            </p:tgtEl>
                                            <p:attrNameLst>
                                              <p:attrName>style.visibility</p:attrName>
                                            </p:attrNameLst>
                                          </p:cBhvr>
                                          <p:to>
                                            <p:strVal val="visible"/>
                                          </p:to>
                                        </p:set>
                                        <p:anim calcmode="lin" valueType="num">
                                          <p:cBhvr>
                                            <p:cTn id="36" dur="250" fill="hold"/>
                                            <p:tgtEl>
                                              <p:spTgt spid="11"/>
                                            </p:tgtEl>
                                            <p:attrNameLst>
                                              <p:attrName>ppt_w</p:attrName>
                                            </p:attrNameLst>
                                          </p:cBhvr>
                                          <p:tavLst>
                                            <p:tav tm="0">
                                              <p:val>
                                                <p:fltVal val="0"/>
                                              </p:val>
                                            </p:tav>
                                            <p:tav tm="100000">
                                              <p:val>
                                                <p:strVal val="#ppt_w"/>
                                              </p:val>
                                            </p:tav>
                                          </p:tavLst>
                                        </p:anim>
                                        <p:anim calcmode="lin" valueType="num">
                                          <p:cBhvr>
                                            <p:cTn id="37" dur="250" fill="hold"/>
                                            <p:tgtEl>
                                              <p:spTgt spid="11"/>
                                            </p:tgtEl>
                                            <p:attrNameLst>
                                              <p:attrName>ppt_h</p:attrName>
                                            </p:attrNameLst>
                                          </p:cBhvr>
                                          <p:tavLst>
                                            <p:tav tm="0">
                                              <p:val>
                                                <p:fltVal val="0"/>
                                              </p:val>
                                            </p:tav>
                                            <p:tav tm="100000">
                                              <p:val>
                                                <p:strVal val="#ppt_h"/>
                                              </p:val>
                                            </p:tav>
                                          </p:tavLst>
                                        </p:anim>
                                      </p:childTnLst>
                                    </p:cTn>
                                  </p:par>
                                  <p:par>
                                    <p:cTn id="38" presetID="6" presetClass="emph" presetSubtype="0" fill="hold" grpId="1" nodeType="withEffect">
                                      <p:stCondLst>
                                        <p:cond delay="700"/>
                                      </p:stCondLst>
                                      <p:childTnLst>
                                        <p:animScale>
                                          <p:cBhvr>
                                            <p:cTn id="39" dur="1000" fill="hold"/>
                                            <p:tgtEl>
                                              <p:spTgt spid="11"/>
                                            </p:tgtEl>
                                          </p:cBhvr>
                                          <p:by x="110000" y="110000"/>
                                        </p:animScale>
                                      </p:childTnLst>
                                    </p:cTn>
                                  </p:par>
                                  <p:par>
                                    <p:cTn id="40" presetID="6" presetClass="emph" presetSubtype="0" fill="hold" grpId="2" nodeType="withEffect">
                                      <p:stCondLst>
                                        <p:cond delay="700"/>
                                      </p:stCondLst>
                                      <p:childTnLst>
                                        <p:animScale>
                                          <p:cBhvr>
                                            <p:cTn id="41" dur="250" fill="hold"/>
                                            <p:tgtEl>
                                              <p:spTgt spid="11"/>
                                            </p:tgtEl>
                                          </p:cBhvr>
                                          <p:by x="91000" y="91000"/>
                                        </p:animScale>
                                      </p:childTnLst>
                                    </p:cTn>
                                  </p:par>
                                  <p:par>
                                    <p:cTn id="42" presetID="10" presetClass="entr" presetSubtype="0" fill="hold" grpId="0" nodeType="withEffect">
                                      <p:stCondLst>
                                        <p:cond delay="70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childTnLst>
                                    </p:cTn>
                                  </p:par>
                                  <p:par>
                                    <p:cTn id="45" presetID="64" presetClass="path" presetSubtype="0" decel="100000" fill="hold" grpId="1" nodeType="withEffect">
                                      <p:stCondLst>
                                        <p:cond delay="700"/>
                                      </p:stCondLst>
                                      <p:childTnLst>
                                        <p:animMotion origin="layout" path="M -0.04388 7.40741E-7 L 1.66667E-6 7.40741E-7 " pathEditMode="relative" rAng="0" ptsTypes="AA">
                                          <p:cBhvr>
                                            <p:cTn id="46" dur="500" fill="hold"/>
                                            <p:tgtEl>
                                              <p:spTgt spid="40"/>
                                            </p:tgtEl>
                                            <p:attrNameLst>
                                              <p:attrName>ppt_x</p:attrName>
                                              <p:attrName>ppt_y</p:attrName>
                                            </p:attrNameLst>
                                          </p:cBhvr>
                                          <p:rCtr x="2187" y="0"/>
                                        </p:animMotion>
                                      </p:childTnLst>
                                    </p:cTn>
                                  </p:par>
                                  <p:par>
                                    <p:cTn id="47" presetID="23" presetClass="entr" presetSubtype="16" fill="hold" grpId="0" nodeType="withEffect">
                                      <p:stCondLst>
                                        <p:cond delay="900"/>
                                      </p:stCondLst>
                                      <p:childTnLst>
                                        <p:set>
                                          <p:cBhvr>
                                            <p:cTn id="48" dur="1" fill="hold">
                                              <p:stCondLst>
                                                <p:cond delay="0"/>
                                              </p:stCondLst>
                                            </p:cTn>
                                            <p:tgtEl>
                                              <p:spTgt spid="12"/>
                                            </p:tgtEl>
                                            <p:attrNameLst>
                                              <p:attrName>style.visibility</p:attrName>
                                            </p:attrNameLst>
                                          </p:cBhvr>
                                          <p:to>
                                            <p:strVal val="visible"/>
                                          </p:to>
                                        </p:set>
                                        <p:anim calcmode="lin" valueType="num">
                                          <p:cBhvr>
                                            <p:cTn id="49" dur="250" fill="hold"/>
                                            <p:tgtEl>
                                              <p:spTgt spid="12"/>
                                            </p:tgtEl>
                                            <p:attrNameLst>
                                              <p:attrName>ppt_w</p:attrName>
                                            </p:attrNameLst>
                                          </p:cBhvr>
                                          <p:tavLst>
                                            <p:tav tm="0">
                                              <p:val>
                                                <p:fltVal val="0"/>
                                              </p:val>
                                            </p:tav>
                                            <p:tav tm="100000">
                                              <p:val>
                                                <p:strVal val="#ppt_w"/>
                                              </p:val>
                                            </p:tav>
                                          </p:tavLst>
                                        </p:anim>
                                        <p:anim calcmode="lin" valueType="num">
                                          <p:cBhvr>
                                            <p:cTn id="50" dur="250" fill="hold"/>
                                            <p:tgtEl>
                                              <p:spTgt spid="12"/>
                                            </p:tgtEl>
                                            <p:attrNameLst>
                                              <p:attrName>ppt_h</p:attrName>
                                            </p:attrNameLst>
                                          </p:cBhvr>
                                          <p:tavLst>
                                            <p:tav tm="0">
                                              <p:val>
                                                <p:fltVal val="0"/>
                                              </p:val>
                                            </p:tav>
                                            <p:tav tm="100000">
                                              <p:val>
                                                <p:strVal val="#ppt_h"/>
                                              </p:val>
                                            </p:tav>
                                          </p:tavLst>
                                        </p:anim>
                                      </p:childTnLst>
                                    </p:cTn>
                                  </p:par>
                                  <p:par>
                                    <p:cTn id="51" presetID="6" presetClass="emph" presetSubtype="0" fill="hold" grpId="1" nodeType="withEffect">
                                      <p:stCondLst>
                                        <p:cond delay="900"/>
                                      </p:stCondLst>
                                      <p:childTnLst>
                                        <p:animScale>
                                          <p:cBhvr>
                                            <p:cTn id="52" dur="1000" fill="hold"/>
                                            <p:tgtEl>
                                              <p:spTgt spid="12"/>
                                            </p:tgtEl>
                                          </p:cBhvr>
                                          <p:by x="110000" y="110000"/>
                                        </p:animScale>
                                      </p:childTnLst>
                                    </p:cTn>
                                  </p:par>
                                  <p:par>
                                    <p:cTn id="53" presetID="6" presetClass="emph" presetSubtype="0" fill="hold" grpId="2" nodeType="withEffect">
                                      <p:stCondLst>
                                        <p:cond delay="900"/>
                                      </p:stCondLst>
                                      <p:childTnLst>
                                        <p:animScale>
                                          <p:cBhvr>
                                            <p:cTn id="54" dur="250" fill="hold"/>
                                            <p:tgtEl>
                                              <p:spTgt spid="12"/>
                                            </p:tgtEl>
                                          </p:cBhvr>
                                          <p:by x="91000" y="91000"/>
                                        </p:animScale>
                                      </p:childTnLst>
                                    </p:cTn>
                                  </p:par>
                                  <p:par>
                                    <p:cTn id="55" presetID="10" presetClass="entr" presetSubtype="0" fill="hold" grpId="0" nodeType="withEffect">
                                      <p:stCondLst>
                                        <p:cond delay="90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500"/>
                                            <p:tgtEl>
                                              <p:spTgt spid="41"/>
                                            </p:tgtEl>
                                          </p:cBhvr>
                                        </p:animEffect>
                                      </p:childTnLst>
                                    </p:cTn>
                                  </p:par>
                                  <p:par>
                                    <p:cTn id="58" presetID="64" presetClass="path" presetSubtype="0" decel="100000" fill="hold" grpId="1" nodeType="withEffect">
                                      <p:stCondLst>
                                        <p:cond delay="900"/>
                                      </p:stCondLst>
                                      <p:childTnLst>
                                        <p:animMotion origin="layout" path="M -0.04388 7.40741E-7 L 1.66667E-6 7.40741E-7 " pathEditMode="relative" rAng="0" ptsTypes="AA">
                                          <p:cBhvr>
                                            <p:cTn id="59" dur="500" fill="hold"/>
                                            <p:tgtEl>
                                              <p:spTgt spid="41"/>
                                            </p:tgtEl>
                                            <p:attrNameLst>
                                              <p:attrName>ppt_x</p:attrName>
                                              <p:attrName>ppt_y</p:attrName>
                                            </p:attrNameLst>
                                          </p:cBhvr>
                                          <p:rCtr x="2187" y="0"/>
                                        </p:animMotion>
                                      </p:childTnLst>
                                    </p:cTn>
                                  </p:par>
                                  <p:par>
                                    <p:cTn id="60" presetID="23" presetClass="entr" presetSubtype="16" fill="hold" grpId="0" nodeType="withEffect">
                                      <p:stCondLst>
                                        <p:cond delay="1100"/>
                                      </p:stCondLst>
                                      <p:childTnLst>
                                        <p:set>
                                          <p:cBhvr>
                                            <p:cTn id="61" dur="1" fill="hold">
                                              <p:stCondLst>
                                                <p:cond delay="0"/>
                                              </p:stCondLst>
                                            </p:cTn>
                                            <p:tgtEl>
                                              <p:spTgt spid="13"/>
                                            </p:tgtEl>
                                            <p:attrNameLst>
                                              <p:attrName>style.visibility</p:attrName>
                                            </p:attrNameLst>
                                          </p:cBhvr>
                                          <p:to>
                                            <p:strVal val="visible"/>
                                          </p:to>
                                        </p:set>
                                        <p:anim calcmode="lin" valueType="num">
                                          <p:cBhvr>
                                            <p:cTn id="62" dur="250" fill="hold"/>
                                            <p:tgtEl>
                                              <p:spTgt spid="13"/>
                                            </p:tgtEl>
                                            <p:attrNameLst>
                                              <p:attrName>ppt_w</p:attrName>
                                            </p:attrNameLst>
                                          </p:cBhvr>
                                          <p:tavLst>
                                            <p:tav tm="0">
                                              <p:val>
                                                <p:fltVal val="0"/>
                                              </p:val>
                                            </p:tav>
                                            <p:tav tm="100000">
                                              <p:val>
                                                <p:strVal val="#ppt_w"/>
                                              </p:val>
                                            </p:tav>
                                          </p:tavLst>
                                        </p:anim>
                                        <p:anim calcmode="lin" valueType="num">
                                          <p:cBhvr>
                                            <p:cTn id="63" dur="250" fill="hold"/>
                                            <p:tgtEl>
                                              <p:spTgt spid="13"/>
                                            </p:tgtEl>
                                            <p:attrNameLst>
                                              <p:attrName>ppt_h</p:attrName>
                                            </p:attrNameLst>
                                          </p:cBhvr>
                                          <p:tavLst>
                                            <p:tav tm="0">
                                              <p:val>
                                                <p:fltVal val="0"/>
                                              </p:val>
                                            </p:tav>
                                            <p:tav tm="100000">
                                              <p:val>
                                                <p:strVal val="#ppt_h"/>
                                              </p:val>
                                            </p:tav>
                                          </p:tavLst>
                                        </p:anim>
                                      </p:childTnLst>
                                    </p:cTn>
                                  </p:par>
                                  <p:par>
                                    <p:cTn id="64" presetID="6" presetClass="emph" presetSubtype="0" fill="hold" grpId="1" nodeType="withEffect">
                                      <p:stCondLst>
                                        <p:cond delay="1100"/>
                                      </p:stCondLst>
                                      <p:childTnLst>
                                        <p:animScale>
                                          <p:cBhvr>
                                            <p:cTn id="65" dur="1000" fill="hold"/>
                                            <p:tgtEl>
                                              <p:spTgt spid="13"/>
                                            </p:tgtEl>
                                          </p:cBhvr>
                                          <p:by x="110000" y="110000"/>
                                        </p:animScale>
                                      </p:childTnLst>
                                    </p:cTn>
                                  </p:par>
                                  <p:par>
                                    <p:cTn id="66" presetID="6" presetClass="emph" presetSubtype="0" fill="hold" grpId="2" nodeType="withEffect">
                                      <p:stCondLst>
                                        <p:cond delay="1100"/>
                                      </p:stCondLst>
                                      <p:childTnLst>
                                        <p:animScale>
                                          <p:cBhvr>
                                            <p:cTn id="67" dur="250" fill="hold"/>
                                            <p:tgtEl>
                                              <p:spTgt spid="13"/>
                                            </p:tgtEl>
                                          </p:cBhvr>
                                          <p:by x="91000" y="91000"/>
                                        </p:animScale>
                                      </p:childTnLst>
                                    </p:cTn>
                                  </p:par>
                                  <p:par>
                                    <p:cTn id="68" presetID="10" presetClass="entr" presetSubtype="0" fill="hold" grpId="0" nodeType="withEffect">
                                      <p:stCondLst>
                                        <p:cond delay="1100"/>
                                      </p:stCondLst>
                                      <p:childTnLst>
                                        <p:set>
                                          <p:cBhvr>
                                            <p:cTn id="69" dur="1" fill="hold">
                                              <p:stCondLst>
                                                <p:cond delay="0"/>
                                              </p:stCondLst>
                                            </p:cTn>
                                            <p:tgtEl>
                                              <p:spTgt spid="42"/>
                                            </p:tgtEl>
                                            <p:attrNameLst>
                                              <p:attrName>style.visibility</p:attrName>
                                            </p:attrNameLst>
                                          </p:cBhvr>
                                          <p:to>
                                            <p:strVal val="visible"/>
                                          </p:to>
                                        </p:set>
                                        <p:animEffect transition="in" filter="fade">
                                          <p:cBhvr>
                                            <p:cTn id="70" dur="500"/>
                                            <p:tgtEl>
                                              <p:spTgt spid="42"/>
                                            </p:tgtEl>
                                          </p:cBhvr>
                                        </p:animEffect>
                                      </p:childTnLst>
                                    </p:cTn>
                                  </p:par>
                                  <p:par>
                                    <p:cTn id="71" presetID="64" presetClass="path" presetSubtype="0" decel="100000" fill="hold" grpId="1" nodeType="withEffect">
                                      <p:stCondLst>
                                        <p:cond delay="1100"/>
                                      </p:stCondLst>
                                      <p:childTnLst>
                                        <p:animMotion origin="layout" path="M -0.04388 7.40741E-7 L 1.66667E-6 7.40741E-7 " pathEditMode="relative" rAng="0" ptsTypes="AA">
                                          <p:cBhvr>
                                            <p:cTn id="72" dur="500" fill="hold"/>
                                            <p:tgtEl>
                                              <p:spTgt spid="42"/>
                                            </p:tgtEl>
                                            <p:attrNameLst>
                                              <p:attrName>ppt_x</p:attrName>
                                              <p:attrName>ppt_y</p:attrName>
                                            </p:attrNameLst>
                                          </p:cBhvr>
                                          <p:rCtr x="218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11" grpId="0" animBg="1"/>
          <p:bldP spid="11" grpId="1" animBg="1"/>
          <p:bldP spid="11" grpId="2" animBg="1"/>
          <p:bldP spid="12" grpId="0" animBg="1"/>
          <p:bldP spid="12" grpId="1" animBg="1"/>
          <p:bldP spid="12" grpId="2" animBg="1"/>
          <p:bldP spid="13" grpId="0" animBg="1"/>
          <p:bldP spid="13" grpId="1" animBg="1"/>
          <p:bldP spid="13" grpId="2" animBg="1"/>
          <p:bldP spid="35" grpId="0" animBg="1">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5" grpId="1" animBg="1">
            <p:tmplLst>
              <p:tmpl>
                <p:tnLst>
                  <p:par>
                    <p:cTn presetID="64" presetClass="path" presetSubtype="0" decel="100000" fill="hold" nodeType="withEffect">
                      <p:stCondLst>
                        <p:cond delay="0"/>
                      </p:stCondLst>
                      <p:childTnLst>
                        <p:animMotion origin="layout" path="M -2.29167E-6 0.06991 L -2.29167E-6 -3.7037E-6 " pathEditMode="relative" rAng="0" ptsTypes="AA">
                          <p:cBhvr>
                            <p:cTn dur="500" fill="hold"/>
                            <p:tgtEl>
                              <p:spTgt spid="35"/>
                            </p:tgtEl>
                            <p:attrNameLst>
                              <p:attrName>ppt_x</p:attrName>
                              <p:attrName>ppt_y</p:attrName>
                            </p:attrNameLst>
                          </p:cBhvr>
                          <p:rCtr x="0" y="-3495"/>
                        </p:animMotion>
                      </p:childTnLst>
                    </p:cTn>
                  </p:par>
                </p:tnLst>
              </p:tmpl>
            </p:tmplLst>
          </p:bldP>
          <p:bldP spid="37" grpId="0"/>
          <p:bldP spid="38" grpId="0">
            <p:tmplLst>
              <p:tmpl>
                <p:tnLst>
                  <p:par>
                    <p:cTn presetID="10" presetClass="entr" presetSubtype="0" fill="hold" nodeType="withEffect">
                      <p:stCondLst>
                        <p:cond delay="50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38" grpId="1">
            <p:tmplLst>
              <p:tmpl>
                <p:tnLst>
                  <p:par>
                    <p:cTn presetID="64" presetClass="path" presetSubtype="0" decel="100000" fill="hold" nodeType="withEffect">
                      <p:stCondLst>
                        <p:cond delay="500"/>
                      </p:stCondLst>
                      <p:childTnLst>
                        <p:animMotion origin="layout" path="M -0.04388 7.40741E-7 L 1.66667E-6 7.40741E-7 " pathEditMode="relative" rAng="0" ptsTypes="AA">
                          <p:cBhvr>
                            <p:cTn dur="500" fill="hold"/>
                            <p:tgtEl>
                              <p:spTgt spid="38"/>
                            </p:tgtEl>
                            <p:attrNameLst>
                              <p:attrName>ppt_x</p:attrName>
                              <p:attrName>ppt_y</p:attrName>
                            </p:attrNameLst>
                          </p:cBhvr>
                          <p:rCtr x="2187" y="0"/>
                        </p:animMotion>
                      </p:childTnLst>
                    </p:cTn>
                  </p:par>
                </p:tnLst>
              </p:tmpl>
            </p:tmplLst>
          </p:bldP>
          <p:bldP spid="40" grpId="0">
            <p:tmplLst>
              <p:tmpl>
                <p:tnLst>
                  <p:par>
                    <p:cTn presetID="10" presetClass="entr" presetSubtype="0" fill="hold" nodeType="withEffect">
                      <p:stCondLst>
                        <p:cond delay="700"/>
                      </p:st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childTnLst>
                    </p:cTn>
                  </p:par>
                </p:tnLst>
              </p:tmpl>
            </p:tmplLst>
          </p:bldP>
          <p:bldP spid="40" grpId="1">
            <p:tmplLst>
              <p:tmpl>
                <p:tnLst>
                  <p:par>
                    <p:cTn presetID="64" presetClass="path" presetSubtype="0" decel="100000" fill="hold" nodeType="withEffect">
                      <p:stCondLst>
                        <p:cond delay="700"/>
                      </p:stCondLst>
                      <p:childTnLst>
                        <p:animMotion origin="layout" path="M -0.04388 7.40741E-7 L 1.66667E-6 7.40741E-7 " pathEditMode="relative" rAng="0" ptsTypes="AA">
                          <p:cBhvr>
                            <p:cTn dur="500" fill="hold"/>
                            <p:tgtEl>
                              <p:spTgt spid="40"/>
                            </p:tgtEl>
                            <p:attrNameLst>
                              <p:attrName>ppt_x</p:attrName>
                              <p:attrName>ppt_y</p:attrName>
                            </p:attrNameLst>
                          </p:cBhvr>
                          <p:rCtr x="2187" y="0"/>
                        </p:animMotion>
                      </p:childTnLst>
                    </p:cTn>
                  </p:par>
                </p:tnLst>
              </p:tmpl>
            </p:tmplLst>
          </p:bldP>
          <p:bldP spid="41" grpId="0">
            <p:tmplLst>
              <p:tmpl>
                <p:tnLst>
                  <p:par>
                    <p:cTn presetID="10" presetClass="entr" presetSubtype="0" fill="hold" nodeType="withEffect">
                      <p:stCondLst>
                        <p:cond delay="90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1" grpId="1">
            <p:tmplLst>
              <p:tmpl>
                <p:tnLst>
                  <p:par>
                    <p:cTn presetID="64" presetClass="path" presetSubtype="0" decel="100000" fill="hold" nodeType="withEffect">
                      <p:stCondLst>
                        <p:cond delay="900"/>
                      </p:stCondLst>
                      <p:childTnLst>
                        <p:animMotion origin="layout" path="M -0.04388 7.40741E-7 L 1.66667E-6 7.40741E-7 " pathEditMode="relative" rAng="0" ptsTypes="AA">
                          <p:cBhvr>
                            <p:cTn dur="500" fill="hold"/>
                            <p:tgtEl>
                              <p:spTgt spid="41"/>
                            </p:tgtEl>
                            <p:attrNameLst>
                              <p:attrName>ppt_x</p:attrName>
                              <p:attrName>ppt_y</p:attrName>
                            </p:attrNameLst>
                          </p:cBhvr>
                          <p:rCtr x="2187" y="0"/>
                        </p:animMotion>
                      </p:childTnLst>
                    </p:cTn>
                  </p:par>
                </p:tnLst>
              </p:tmpl>
            </p:tmplLst>
          </p:bldP>
          <p:bldP spid="42" grpId="0">
            <p:tmplLst>
              <p:tmpl>
                <p:tnLst>
                  <p:par>
                    <p:cTn presetID="10" presetClass="entr" presetSubtype="0" fill="hold" nodeType="withEffect">
                      <p:stCondLst>
                        <p:cond delay="110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2" grpId="1">
            <p:tmplLst>
              <p:tmpl>
                <p:tnLst>
                  <p:par>
                    <p:cTn presetID="64" presetClass="path" presetSubtype="0" decel="100000" fill="hold" nodeType="withEffect">
                      <p:stCondLst>
                        <p:cond delay="1100"/>
                      </p:stCondLst>
                      <p:childTnLst>
                        <p:animMotion origin="layout" path="M -0.04388 7.40741E-7 L 1.66667E-6 7.40741E-7 " pathEditMode="relative" rAng="0" ptsTypes="AA">
                          <p:cBhvr>
                            <p:cTn dur="500" fill="hold"/>
                            <p:tgtEl>
                              <p:spTgt spid="42"/>
                            </p:tgtEl>
                            <p:attrNameLst>
                              <p:attrName>ppt_x</p:attrName>
                              <p:attrName>ppt_y</p:attrName>
                            </p:attrNameLst>
                          </p:cBhvr>
                          <p:rCtr x="2187" y="0"/>
                        </p:animMotion>
                      </p:childTnLst>
                    </p:cTn>
                  </p:par>
                </p:tnLst>
              </p:tmpl>
            </p:tmplLst>
          </p:bldP>
        </p:bldLst>
      </p:timing>
    </mc:Fallback>
  </mc:AlternateContent>
  <p:extLst>
    <p:ext uri="{DCECCB84-F9BA-43D5-87BE-67443E8EF086}">
      <p15:sldGuideLst xmlns:p15="http://schemas.microsoft.com/office/powerpoint/2012/main">
        <p15:guide id="1">
          <p15:clr>
            <a:srgbClr val="FBAE40"/>
          </p15:clr>
        </p15:guide>
        <p15:guide id="2" pos="7680">
          <p15:clr>
            <a:srgbClr val="FBAE40"/>
          </p15:clr>
        </p15:guide>
        <p15:guide id="3" pos="816">
          <p15:clr>
            <a:srgbClr val="FBAE40"/>
          </p15:clr>
        </p15:guide>
        <p15:guide id="4" pos="2143">
          <p15:clr>
            <a:srgbClr val="FBAE40"/>
          </p15:clr>
        </p15:guide>
        <p15:guide id="5" pos="3471">
          <p15:clr>
            <a:srgbClr val="FBAE40"/>
          </p15:clr>
        </p15:guide>
        <p15:guide id="6" pos="4798">
          <p15:clr>
            <a:srgbClr val="FBAE40"/>
          </p15:clr>
        </p15:guide>
        <p15:guide id="7" pos="6125">
          <p15:clr>
            <a:srgbClr val="FBAE40"/>
          </p15:clr>
        </p15:guide>
        <p15:guide id="8" pos="7453">
          <p15:clr>
            <a:srgbClr val="FBAE40"/>
          </p15:clr>
        </p15:guide>
        <p15:guide id="9" orient="horz">
          <p15:clr>
            <a:srgbClr val="FBAE40"/>
          </p15:clr>
        </p15:guide>
        <p15:guide id="10" orient="horz" pos="4320">
          <p15:clr>
            <a:srgbClr val="FBAE40"/>
          </p15:clr>
        </p15:guide>
        <p15:guide id="11" orient="horz" pos="226">
          <p15:clr>
            <a:srgbClr val="FBAE40"/>
          </p15:clr>
        </p15:guide>
        <p15:guide id="12" orient="horz" pos="1207">
          <p15:clr>
            <a:srgbClr val="FBAE40"/>
          </p15:clr>
        </p15:guide>
        <p15:guide id="13" orient="horz" pos="2160">
          <p15:clr>
            <a:srgbClr val="FBAE40"/>
          </p15:clr>
        </p15:guide>
        <p15:guide id="14" orient="horz" pos="3126">
          <p15:clr>
            <a:srgbClr val="FBAE40"/>
          </p15:clr>
        </p15:guide>
        <p15:guide id="15" orient="horz" pos="4093">
          <p15:clr>
            <a:srgbClr val="FBAE40"/>
          </p15:clr>
        </p15:guide>
        <p15:guide id="16" pos="592">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ortfolio - Blue - 5 bullet points">
    <p:spTree>
      <p:nvGrpSpPr>
        <p:cNvPr id="1" name=""/>
        <p:cNvGrpSpPr/>
        <p:nvPr/>
      </p:nvGrpSpPr>
      <p:grpSpPr>
        <a:xfrm>
          <a:off x="0" y="0"/>
          <a:ext cx="0" cy="0"/>
          <a:chOff x="0" y="0"/>
          <a:chExt cx="0" cy="0"/>
        </a:xfrm>
      </p:grpSpPr>
      <p:sp>
        <p:nvSpPr>
          <p:cNvPr id="9" name="Isosceles Triangle 8">
            <a:extLst>
              <a:ext uri="{FF2B5EF4-FFF2-40B4-BE49-F238E27FC236}">
                <a16:creationId xmlns:a16="http://schemas.microsoft.com/office/drawing/2014/main" id="{3621A092-89FB-4CDD-AF02-797AB722FDF0}"/>
              </a:ext>
            </a:extLst>
          </p:cNvPr>
          <p:cNvSpPr/>
          <p:nvPr userDrawn="1"/>
        </p:nvSpPr>
        <p:spPr>
          <a:xfrm rot="5400000">
            <a:off x="6757596" y="2363330"/>
            <a:ext cx="256361" cy="22100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a:extLst>
              <a:ext uri="{FF2B5EF4-FFF2-40B4-BE49-F238E27FC236}">
                <a16:creationId xmlns:a16="http://schemas.microsoft.com/office/drawing/2014/main" id="{1BF34CD6-F024-41BC-94AB-5CEFD38DC836}"/>
              </a:ext>
            </a:extLst>
          </p:cNvPr>
          <p:cNvSpPr/>
          <p:nvPr userDrawn="1"/>
        </p:nvSpPr>
        <p:spPr>
          <a:xfrm rot="5400000">
            <a:off x="6757596" y="3209001"/>
            <a:ext cx="256361" cy="22100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a:extLst>
              <a:ext uri="{FF2B5EF4-FFF2-40B4-BE49-F238E27FC236}">
                <a16:creationId xmlns:a16="http://schemas.microsoft.com/office/drawing/2014/main" id="{AC1E2945-C543-43BC-8757-08FCE8CAB53D}"/>
              </a:ext>
            </a:extLst>
          </p:cNvPr>
          <p:cNvSpPr/>
          <p:nvPr userDrawn="1"/>
        </p:nvSpPr>
        <p:spPr>
          <a:xfrm rot="5400000">
            <a:off x="6757596" y="4054672"/>
            <a:ext cx="256361" cy="22100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a:extLst>
              <a:ext uri="{FF2B5EF4-FFF2-40B4-BE49-F238E27FC236}">
                <a16:creationId xmlns:a16="http://schemas.microsoft.com/office/drawing/2014/main" id="{23889D21-BEE5-4DAB-8CBA-45E14FF779A0}"/>
              </a:ext>
            </a:extLst>
          </p:cNvPr>
          <p:cNvSpPr/>
          <p:nvPr userDrawn="1"/>
        </p:nvSpPr>
        <p:spPr>
          <a:xfrm rot="5400000">
            <a:off x="6757596" y="4900343"/>
            <a:ext cx="256361" cy="22100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Isosceles Triangle 14">
            <a:extLst>
              <a:ext uri="{FF2B5EF4-FFF2-40B4-BE49-F238E27FC236}">
                <a16:creationId xmlns:a16="http://schemas.microsoft.com/office/drawing/2014/main" id="{F73C038C-C8D8-4F67-ADD1-BCF41EE3824F}"/>
              </a:ext>
            </a:extLst>
          </p:cNvPr>
          <p:cNvSpPr/>
          <p:nvPr userDrawn="1"/>
        </p:nvSpPr>
        <p:spPr>
          <a:xfrm rot="5400000">
            <a:off x="6757596" y="5746013"/>
            <a:ext cx="256361" cy="22100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F89F4DA6-6ADA-46E5-B0C2-064B5ABCB9A5}"/>
              </a:ext>
            </a:extLst>
          </p:cNvPr>
          <p:cNvSpPr/>
          <p:nvPr userDrawn="1"/>
        </p:nvSpPr>
        <p:spPr>
          <a:xfrm>
            <a:off x="3558206" y="2150203"/>
            <a:ext cx="2997482" cy="4544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Graphic 19">
            <a:extLst>
              <a:ext uri="{FF2B5EF4-FFF2-40B4-BE49-F238E27FC236}">
                <a16:creationId xmlns:a16="http://schemas.microsoft.com/office/drawing/2014/main" id="{BFC0B7B6-EE6B-4817-B986-07FAFA3DF4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74532" y="2150203"/>
            <a:ext cx="3483040" cy="4264713"/>
          </a:xfrm>
          <a:prstGeom prst="rect">
            <a:avLst/>
          </a:prstGeom>
        </p:spPr>
      </p:pic>
      <p:cxnSp>
        <p:nvCxnSpPr>
          <p:cNvPr id="22" name="Straight Connector 21">
            <a:extLst>
              <a:ext uri="{FF2B5EF4-FFF2-40B4-BE49-F238E27FC236}">
                <a16:creationId xmlns:a16="http://schemas.microsoft.com/office/drawing/2014/main" id="{0626D14D-F418-4BC8-A001-B02A6989E295}"/>
              </a:ext>
            </a:extLst>
          </p:cNvPr>
          <p:cNvCxnSpPr>
            <a:cxnSpLocks/>
          </p:cNvCxnSpPr>
          <p:nvPr userDrawn="1"/>
        </p:nvCxnSpPr>
        <p:spPr>
          <a:xfrm>
            <a:off x="6563519" y="1285312"/>
            <a:ext cx="0" cy="521232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Text Placeholder 34">
            <a:extLst>
              <a:ext uri="{FF2B5EF4-FFF2-40B4-BE49-F238E27FC236}">
                <a16:creationId xmlns:a16="http://schemas.microsoft.com/office/drawing/2014/main" id="{385DB8D2-3A30-4678-823F-2D12894151B4}"/>
              </a:ext>
            </a:extLst>
          </p:cNvPr>
          <p:cNvSpPr>
            <a:spLocks noGrp="1"/>
          </p:cNvSpPr>
          <p:nvPr userDrawn="1">
            <p:ph type="body" sz="quarter" idx="10" hasCustomPrompt="1"/>
          </p:nvPr>
        </p:nvSpPr>
        <p:spPr>
          <a:xfrm>
            <a:off x="965128" y="1045437"/>
            <a:ext cx="11252201" cy="839690"/>
          </a:xfrm>
          <a:prstGeom prst="rect">
            <a:avLst/>
          </a:prstGeom>
          <a:solidFill>
            <a:schemeClr val="accent1"/>
          </a:solidFill>
        </p:spPr>
        <p:txBody>
          <a:bodyPr anchor="ctr"/>
          <a:lstStyle>
            <a:lvl1pPr marL="0" indent="0" algn="ctr">
              <a:lnSpc>
                <a:spcPct val="100000"/>
              </a:lnSpc>
              <a:spcBef>
                <a:spcPts val="0"/>
              </a:spcBef>
              <a:buNone/>
              <a:defRPr sz="1800">
                <a:solidFill>
                  <a:schemeClr val="bg1"/>
                </a:solidFill>
              </a:defRPr>
            </a:lvl1pPr>
            <a:lvl2pPr marL="457200" indent="0">
              <a:buNone/>
              <a:defRPr/>
            </a:lvl2pPr>
          </a:lstStyle>
          <a:p>
            <a:pPr lvl="0"/>
            <a:r>
              <a:rPr lang="en-US"/>
              <a:t>Click to insert headline text</a:t>
            </a:r>
          </a:p>
        </p:txBody>
      </p:sp>
      <p:sp>
        <p:nvSpPr>
          <p:cNvPr id="37" name="Picture Placeholder 36">
            <a:extLst>
              <a:ext uri="{FF2B5EF4-FFF2-40B4-BE49-F238E27FC236}">
                <a16:creationId xmlns:a16="http://schemas.microsoft.com/office/drawing/2014/main" id="{9A0A62C8-ED25-444B-9993-E3B9ED383AF9}"/>
              </a:ext>
            </a:extLst>
          </p:cNvPr>
          <p:cNvSpPr>
            <a:spLocks noGrp="1"/>
          </p:cNvSpPr>
          <p:nvPr>
            <p:ph type="pic" sz="quarter" idx="11" hasCustomPrompt="1"/>
          </p:nvPr>
        </p:nvSpPr>
        <p:spPr>
          <a:xfrm>
            <a:off x="1917402" y="2560122"/>
            <a:ext cx="3797300" cy="3444875"/>
          </a:xfrm>
          <a:prstGeom prst="rect">
            <a:avLst/>
          </a:prstGeom>
        </p:spPr>
        <p:txBody>
          <a:bodyPr anchor="ctr"/>
          <a:lstStyle>
            <a:lvl1pPr marL="0" indent="0" algn="ctr">
              <a:buNone/>
              <a:defRPr sz="1800"/>
            </a:lvl1pPr>
          </a:lstStyle>
          <a:p>
            <a:r>
              <a:rPr lang="en-US"/>
              <a:t>Click to insert </a:t>
            </a:r>
            <a:br>
              <a:rPr lang="en-US"/>
            </a:br>
            <a:r>
              <a:rPr lang="en-US"/>
              <a:t>illustration image</a:t>
            </a:r>
            <a:endParaRPr lang="en-GB"/>
          </a:p>
        </p:txBody>
      </p:sp>
      <p:sp>
        <p:nvSpPr>
          <p:cNvPr id="38" name="Text Placeholder 34">
            <a:extLst>
              <a:ext uri="{FF2B5EF4-FFF2-40B4-BE49-F238E27FC236}">
                <a16:creationId xmlns:a16="http://schemas.microsoft.com/office/drawing/2014/main" id="{2ABDF5A0-7E64-4479-B6A9-56B006EEA4D8}"/>
              </a:ext>
            </a:extLst>
          </p:cNvPr>
          <p:cNvSpPr>
            <a:spLocks noGrp="1"/>
          </p:cNvSpPr>
          <p:nvPr>
            <p:ph type="body" sz="quarter" idx="12" hasCustomPrompt="1"/>
          </p:nvPr>
        </p:nvSpPr>
        <p:spPr>
          <a:xfrm>
            <a:off x="7093945" y="2270062"/>
            <a:ext cx="4737693" cy="407536"/>
          </a:xfrm>
          <a:prstGeom prst="rect">
            <a:avLst/>
          </a:prstGeom>
          <a:noFill/>
        </p:spPr>
        <p:txBody>
          <a:bodyPr anchor="ctr">
            <a:normAutofit/>
          </a:bodyPr>
          <a:lstStyle>
            <a:lvl1pPr marL="0" indent="0" algn="l">
              <a:lnSpc>
                <a:spcPct val="100000"/>
              </a:lnSpc>
              <a:spcBef>
                <a:spcPts val="0"/>
              </a:spcBef>
              <a:buNone/>
              <a:defRPr sz="1800">
                <a:solidFill>
                  <a:schemeClr val="tx1"/>
                </a:solidFill>
              </a:defRPr>
            </a:lvl1pPr>
            <a:lvl2pPr marL="457200" indent="0">
              <a:buNone/>
              <a:defRPr/>
            </a:lvl2pPr>
          </a:lstStyle>
          <a:p>
            <a:pPr lvl="0"/>
            <a:r>
              <a:rPr lang="en-US"/>
              <a:t>Text placeholder</a:t>
            </a:r>
          </a:p>
        </p:txBody>
      </p:sp>
      <p:sp>
        <p:nvSpPr>
          <p:cNvPr id="40" name="Text Placeholder 34">
            <a:extLst>
              <a:ext uri="{FF2B5EF4-FFF2-40B4-BE49-F238E27FC236}">
                <a16:creationId xmlns:a16="http://schemas.microsoft.com/office/drawing/2014/main" id="{37127486-8D80-427A-97D5-062F5C222DCE}"/>
              </a:ext>
            </a:extLst>
          </p:cNvPr>
          <p:cNvSpPr>
            <a:spLocks noGrp="1"/>
          </p:cNvSpPr>
          <p:nvPr>
            <p:ph type="body" sz="quarter" idx="13" hasCustomPrompt="1"/>
          </p:nvPr>
        </p:nvSpPr>
        <p:spPr>
          <a:xfrm>
            <a:off x="7093945" y="3115734"/>
            <a:ext cx="4737693" cy="407536"/>
          </a:xfrm>
          <a:prstGeom prst="rect">
            <a:avLst/>
          </a:prstGeom>
          <a:noFill/>
        </p:spPr>
        <p:txBody>
          <a:bodyPr anchor="ctr">
            <a:normAutofit/>
          </a:bodyPr>
          <a:lstStyle>
            <a:lvl1pPr marL="0" indent="0" algn="l">
              <a:lnSpc>
                <a:spcPct val="100000"/>
              </a:lnSpc>
              <a:spcBef>
                <a:spcPts val="0"/>
              </a:spcBef>
              <a:buNone/>
              <a:defRPr sz="1800">
                <a:solidFill>
                  <a:schemeClr val="tx1"/>
                </a:solidFill>
              </a:defRPr>
            </a:lvl1pPr>
            <a:lvl2pPr marL="457200" indent="0">
              <a:buNone/>
              <a:defRPr/>
            </a:lvl2pPr>
          </a:lstStyle>
          <a:p>
            <a:pPr lvl="0"/>
            <a:r>
              <a:rPr lang="en-US"/>
              <a:t>Text placeholder</a:t>
            </a:r>
          </a:p>
        </p:txBody>
      </p:sp>
      <p:sp>
        <p:nvSpPr>
          <p:cNvPr id="41" name="Text Placeholder 34">
            <a:extLst>
              <a:ext uri="{FF2B5EF4-FFF2-40B4-BE49-F238E27FC236}">
                <a16:creationId xmlns:a16="http://schemas.microsoft.com/office/drawing/2014/main" id="{41EC1478-4956-440B-9ABD-83DE9F0BC6CA}"/>
              </a:ext>
            </a:extLst>
          </p:cNvPr>
          <p:cNvSpPr>
            <a:spLocks noGrp="1"/>
          </p:cNvSpPr>
          <p:nvPr>
            <p:ph type="body" sz="quarter" idx="14" hasCustomPrompt="1"/>
          </p:nvPr>
        </p:nvSpPr>
        <p:spPr>
          <a:xfrm>
            <a:off x="7093945" y="3961405"/>
            <a:ext cx="4737693" cy="407536"/>
          </a:xfrm>
          <a:prstGeom prst="rect">
            <a:avLst/>
          </a:prstGeom>
          <a:noFill/>
        </p:spPr>
        <p:txBody>
          <a:bodyPr anchor="ctr">
            <a:normAutofit/>
          </a:bodyPr>
          <a:lstStyle>
            <a:lvl1pPr marL="0" indent="0" algn="l">
              <a:lnSpc>
                <a:spcPct val="100000"/>
              </a:lnSpc>
              <a:spcBef>
                <a:spcPts val="0"/>
              </a:spcBef>
              <a:buNone/>
              <a:defRPr sz="1800">
                <a:solidFill>
                  <a:schemeClr val="tx1"/>
                </a:solidFill>
              </a:defRPr>
            </a:lvl1pPr>
            <a:lvl2pPr marL="457200" indent="0">
              <a:buNone/>
              <a:defRPr/>
            </a:lvl2pPr>
          </a:lstStyle>
          <a:p>
            <a:pPr lvl="0"/>
            <a:r>
              <a:rPr lang="en-US"/>
              <a:t>Text placeholder</a:t>
            </a:r>
          </a:p>
        </p:txBody>
      </p:sp>
      <p:sp>
        <p:nvSpPr>
          <p:cNvPr id="42" name="Text Placeholder 34">
            <a:extLst>
              <a:ext uri="{FF2B5EF4-FFF2-40B4-BE49-F238E27FC236}">
                <a16:creationId xmlns:a16="http://schemas.microsoft.com/office/drawing/2014/main" id="{2F4B8D31-604A-47D2-B86B-91DAE08AA592}"/>
              </a:ext>
            </a:extLst>
          </p:cNvPr>
          <p:cNvSpPr>
            <a:spLocks noGrp="1"/>
          </p:cNvSpPr>
          <p:nvPr>
            <p:ph type="body" sz="quarter" idx="15" hasCustomPrompt="1"/>
          </p:nvPr>
        </p:nvSpPr>
        <p:spPr>
          <a:xfrm>
            <a:off x="7093945" y="4807076"/>
            <a:ext cx="4737693" cy="407536"/>
          </a:xfrm>
          <a:prstGeom prst="rect">
            <a:avLst/>
          </a:prstGeom>
          <a:noFill/>
        </p:spPr>
        <p:txBody>
          <a:bodyPr anchor="ctr">
            <a:normAutofit/>
          </a:bodyPr>
          <a:lstStyle>
            <a:lvl1pPr marL="0" indent="0" algn="l">
              <a:lnSpc>
                <a:spcPct val="100000"/>
              </a:lnSpc>
              <a:spcBef>
                <a:spcPts val="0"/>
              </a:spcBef>
              <a:buNone/>
              <a:defRPr sz="1800">
                <a:solidFill>
                  <a:schemeClr val="tx1"/>
                </a:solidFill>
              </a:defRPr>
            </a:lvl1pPr>
            <a:lvl2pPr marL="457200" indent="0">
              <a:buNone/>
              <a:defRPr/>
            </a:lvl2pPr>
          </a:lstStyle>
          <a:p>
            <a:pPr lvl="0"/>
            <a:r>
              <a:rPr lang="en-US"/>
              <a:t>Text placeholder</a:t>
            </a:r>
          </a:p>
        </p:txBody>
      </p:sp>
      <p:sp>
        <p:nvSpPr>
          <p:cNvPr id="43" name="Text Placeholder 34">
            <a:extLst>
              <a:ext uri="{FF2B5EF4-FFF2-40B4-BE49-F238E27FC236}">
                <a16:creationId xmlns:a16="http://schemas.microsoft.com/office/drawing/2014/main" id="{85FFE351-E3E8-4162-904A-4CA752BC9292}"/>
              </a:ext>
            </a:extLst>
          </p:cNvPr>
          <p:cNvSpPr>
            <a:spLocks noGrp="1"/>
          </p:cNvSpPr>
          <p:nvPr>
            <p:ph type="body" sz="quarter" idx="16" hasCustomPrompt="1"/>
          </p:nvPr>
        </p:nvSpPr>
        <p:spPr>
          <a:xfrm>
            <a:off x="7093945" y="5652746"/>
            <a:ext cx="4737693" cy="407536"/>
          </a:xfrm>
          <a:prstGeom prst="rect">
            <a:avLst/>
          </a:prstGeom>
          <a:noFill/>
        </p:spPr>
        <p:txBody>
          <a:bodyPr anchor="ctr">
            <a:normAutofit/>
          </a:bodyPr>
          <a:lstStyle>
            <a:lvl1pPr marL="0" indent="0" algn="l">
              <a:lnSpc>
                <a:spcPct val="100000"/>
              </a:lnSpc>
              <a:spcBef>
                <a:spcPts val="0"/>
              </a:spcBef>
              <a:buNone/>
              <a:defRPr sz="1800">
                <a:solidFill>
                  <a:schemeClr val="tx1"/>
                </a:solidFill>
              </a:defRPr>
            </a:lvl1pPr>
            <a:lvl2pPr marL="457200" indent="0">
              <a:buNone/>
              <a:defRPr/>
            </a:lvl2pPr>
          </a:lstStyle>
          <a:p>
            <a:pPr lvl="0"/>
            <a:r>
              <a:rPr lang="en-US"/>
              <a:t>Text placeholder</a:t>
            </a:r>
          </a:p>
        </p:txBody>
      </p:sp>
      <p:sp>
        <p:nvSpPr>
          <p:cNvPr id="21" name="Title 1">
            <a:extLst>
              <a:ext uri="{FF2B5EF4-FFF2-40B4-BE49-F238E27FC236}">
                <a16:creationId xmlns:a16="http://schemas.microsoft.com/office/drawing/2014/main" id="{9D9778F0-94B3-4DE2-AA5F-9349077C2849}"/>
              </a:ext>
            </a:extLst>
          </p:cNvPr>
          <p:cNvSpPr>
            <a:spLocks noGrp="1"/>
          </p:cNvSpPr>
          <p:nvPr>
            <p:ph type="title"/>
          </p:nvPr>
        </p:nvSpPr>
        <p:spPr>
          <a:xfrm>
            <a:off x="1295400" y="368817"/>
            <a:ext cx="10536237" cy="695423"/>
          </a:xfrm>
          <a:prstGeom prst="rect">
            <a:avLst/>
          </a:prstGeom>
        </p:spPr>
        <p:txBody>
          <a:bodyPr lIns="0" anchor="ctr">
            <a:normAutofit/>
          </a:bodyPr>
          <a:lstStyle>
            <a:lvl1pPr marL="0" algn="l" defTabSz="914400" rtl="0" eaLnBrk="1" latinLnBrk="0" hangingPunct="1">
              <a:lnSpc>
                <a:spcPct val="90000"/>
              </a:lnSpc>
              <a:spcBef>
                <a:spcPct val="0"/>
              </a:spcBef>
              <a:buNone/>
              <a:defRPr lang="en-GB" sz="4000" kern="1200" dirty="0">
                <a:solidFill>
                  <a:schemeClr val="accent1"/>
                </a:solidFill>
                <a:latin typeface="Red Hat Display Black" panose="02010A03040201060303" pitchFamily="2" charset="0"/>
                <a:ea typeface="+mn-ea"/>
                <a:cs typeface="+mn-cs"/>
              </a:defRPr>
            </a:lvl1pPr>
          </a:lstStyle>
          <a:p>
            <a:r>
              <a:rPr lang="en-US"/>
              <a:t>Click to edit Master title style</a:t>
            </a:r>
            <a:endParaRPr lang="en-GB"/>
          </a:p>
        </p:txBody>
      </p:sp>
      <p:sp>
        <p:nvSpPr>
          <p:cNvPr id="2" name="Slide Number Placeholder 1">
            <a:extLst>
              <a:ext uri="{FF2B5EF4-FFF2-40B4-BE49-F238E27FC236}">
                <a16:creationId xmlns:a16="http://schemas.microsoft.com/office/drawing/2014/main" id="{21E7A49C-8B23-443A-AC2C-FD0F8B5083FB}"/>
              </a:ext>
            </a:extLst>
          </p:cNvPr>
          <p:cNvSpPr>
            <a:spLocks noGrp="1"/>
          </p:cNvSpPr>
          <p:nvPr>
            <p:ph type="sldNum" sz="quarter" idx="17"/>
          </p:nvPr>
        </p:nvSpPr>
        <p:spPr/>
        <p:txBody>
          <a:bodyPr/>
          <a:lstStyle/>
          <a:p>
            <a:fld id="{588EA2A4-1978-42F3-AED7-6E9164233BDC}" type="slidenum">
              <a:rPr lang="en-GB" smtClean="0"/>
              <a:pPr/>
              <a:t>‹Nr.›</a:t>
            </a:fld>
            <a:endParaRPr lang="en-GB"/>
          </a:p>
        </p:txBody>
      </p:sp>
      <p:grpSp>
        <p:nvGrpSpPr>
          <p:cNvPr id="23" name="Group 22">
            <a:extLst>
              <a:ext uri="{FF2B5EF4-FFF2-40B4-BE49-F238E27FC236}">
                <a16:creationId xmlns:a16="http://schemas.microsoft.com/office/drawing/2014/main" id="{6B26E014-97E2-4E34-86EC-A9693FB26952}"/>
              </a:ext>
            </a:extLst>
          </p:cNvPr>
          <p:cNvGrpSpPr/>
          <p:nvPr userDrawn="1"/>
        </p:nvGrpSpPr>
        <p:grpSpPr>
          <a:xfrm>
            <a:off x="0" y="0"/>
            <a:ext cx="939493" cy="6858000"/>
            <a:chOff x="0" y="0"/>
            <a:chExt cx="939493" cy="6858000"/>
          </a:xfrm>
        </p:grpSpPr>
        <p:sp>
          <p:nvSpPr>
            <p:cNvPr id="24" name="Rectangle 23">
              <a:extLst>
                <a:ext uri="{FF2B5EF4-FFF2-40B4-BE49-F238E27FC236}">
                  <a16:creationId xmlns:a16="http://schemas.microsoft.com/office/drawing/2014/main" id="{8C0BA185-89B3-4845-8FEC-217302486322}"/>
                </a:ext>
              </a:extLst>
            </p:cNvPr>
            <p:cNvSpPr/>
            <p:nvPr userDrawn="1"/>
          </p:nvSpPr>
          <p:spPr>
            <a:xfrm>
              <a:off x="0" y="0"/>
              <a:ext cx="93948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descr="Icon&#10;&#10;Description automatically generated">
              <a:extLst>
                <a:ext uri="{FF2B5EF4-FFF2-40B4-BE49-F238E27FC236}">
                  <a16:creationId xmlns:a16="http://schemas.microsoft.com/office/drawing/2014/main" id="{003BF69F-27E1-401F-85CE-689ECC6C460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26206" y="6060281"/>
              <a:ext cx="683420" cy="688182"/>
            </a:xfrm>
            <a:prstGeom prst="rect">
              <a:avLst/>
            </a:prstGeom>
            <a:solidFill>
              <a:schemeClr val="bg1"/>
            </a:solidFill>
          </p:spPr>
        </p:pic>
        <p:cxnSp>
          <p:nvCxnSpPr>
            <p:cNvPr id="26" name="Straight Connector 25">
              <a:extLst>
                <a:ext uri="{FF2B5EF4-FFF2-40B4-BE49-F238E27FC236}">
                  <a16:creationId xmlns:a16="http://schemas.microsoft.com/office/drawing/2014/main" id="{300B4E97-C8A6-477D-B6D9-9F420150E219}"/>
                </a:ext>
              </a:extLst>
            </p:cNvPr>
            <p:cNvCxnSpPr>
              <a:cxnSpLocks/>
            </p:cNvCxnSpPr>
            <p:nvPr userDrawn="1"/>
          </p:nvCxnSpPr>
          <p:spPr>
            <a:xfrm>
              <a:off x="939493" y="0"/>
              <a:ext cx="0" cy="6858000"/>
            </a:xfrm>
            <a:prstGeom prst="line">
              <a:avLst/>
            </a:prstGeom>
            <a:ln>
              <a:solidFill>
                <a:srgbClr val="EDEDE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88209032"/>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64" presetClass="path" presetSubtype="0" decel="100000" fill="hold" grpId="1" nodeType="withEffect">
                                      <p:stCondLst>
                                        <p:cond delay="0"/>
                                      </p:stCondLst>
                                      <p:childTnLst>
                                        <p:animMotion origin="layout" path="M -2.29167E-6 0.06991 L -2.29167E-6 -3.7037E-6 " pathEditMode="relative" rAng="0" ptsTypes="AA">
                                          <p:cBhvr>
                                            <p:cTn id="9" dur="500" fill="hold"/>
                                            <p:tgtEl>
                                              <p:spTgt spid="35"/>
                                            </p:tgtEl>
                                            <p:attrNameLst>
                                              <p:attrName>ppt_x</p:attrName>
                                              <p:attrName>ppt_y</p:attrName>
                                            </p:attrNameLst>
                                          </p:cBhvr>
                                          <p:rCtr x="0" y="-3495"/>
                                        </p:animMotion>
                                      </p:childTnLst>
                                    </p:cTn>
                                  </p:par>
                                  <p:par>
                                    <p:cTn id="10" presetID="2" presetClass="entr" presetSubtype="8" decel="10000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0-#ppt_w/2"/>
                                              </p:val>
                                            </p:tav>
                                            <p:tav tm="100000">
                                              <p:val>
                                                <p:strVal val="#ppt_x"/>
                                              </p:val>
                                            </p:tav>
                                          </p:tavLst>
                                        </p:anim>
                                        <p:anim calcmode="lin" valueType="num">
                                          <p:cBhvr additive="base">
                                            <p:cTn id="13" dur="500" fill="hold"/>
                                            <p:tgtEl>
                                              <p:spTgt spid="37"/>
                                            </p:tgtEl>
                                            <p:attrNameLst>
                                              <p:attrName>ppt_y</p:attrName>
                                            </p:attrNameLst>
                                          </p:cBhvr>
                                          <p:tavLst>
                                            <p:tav tm="0">
                                              <p:val>
                                                <p:strVal val="#ppt_y"/>
                                              </p:val>
                                            </p:tav>
                                            <p:tav tm="100000">
                                              <p:val>
                                                <p:strVal val="#ppt_y"/>
                                              </p:val>
                                            </p:tav>
                                          </p:tavLst>
                                        </p:anim>
                                      </p:childTnLst>
                                    </p:cTn>
                                  </p:par>
                                  <p:par>
                                    <p:cTn id="14" presetID="2" presetClass="entr" presetSubtype="8" decel="10000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0-#ppt_w/2"/>
                                              </p:val>
                                            </p:tav>
                                            <p:tav tm="100000">
                                              <p:val>
                                                <p:strVal val="#ppt_x"/>
                                              </p:val>
                                            </p:tav>
                                          </p:tavLst>
                                        </p:anim>
                                        <p:anim calcmode="lin" valueType="num">
                                          <p:cBhvr additive="base">
                                            <p:cTn id="17" dur="500" fill="hold"/>
                                            <p:tgtEl>
                                              <p:spTgt spid="20"/>
                                            </p:tgtEl>
                                            <p:attrNameLst>
                                              <p:attrName>ppt_y</p:attrName>
                                            </p:attrNameLst>
                                          </p:cBhvr>
                                          <p:tavLst>
                                            <p:tav tm="0">
                                              <p:val>
                                                <p:strVal val="#ppt_y"/>
                                              </p:val>
                                            </p:tav>
                                            <p:tav tm="100000">
                                              <p:val>
                                                <p:strVal val="#ppt_y"/>
                                              </p:val>
                                            </p:tav>
                                          </p:tavLst>
                                        </p:anim>
                                      </p:childTnLst>
                                    </p:cTn>
                                  </p:par>
                                  <p:par>
                                    <p:cTn id="18" presetID="22" presetClass="entr" presetSubtype="1" fill="hold" nodeType="withEffect">
                                      <p:stCondLst>
                                        <p:cond delay="50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750"/>
                                            <p:tgtEl>
                                              <p:spTgt spid="22"/>
                                            </p:tgtEl>
                                          </p:cBhvr>
                                        </p:animEffect>
                                      </p:childTnLst>
                                    </p:cTn>
                                  </p:par>
                                  <p:par>
                                    <p:cTn id="21" presetID="23" presetClass="entr" presetSubtype="16"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p:cTn id="23" dur="250" fill="hold"/>
                                            <p:tgtEl>
                                              <p:spTgt spid="9"/>
                                            </p:tgtEl>
                                            <p:attrNameLst>
                                              <p:attrName>ppt_w</p:attrName>
                                            </p:attrNameLst>
                                          </p:cBhvr>
                                          <p:tavLst>
                                            <p:tav tm="0">
                                              <p:val>
                                                <p:fltVal val="0"/>
                                              </p:val>
                                            </p:tav>
                                            <p:tav tm="100000">
                                              <p:val>
                                                <p:strVal val="#ppt_w"/>
                                              </p:val>
                                            </p:tav>
                                          </p:tavLst>
                                        </p:anim>
                                        <p:anim calcmode="lin" valueType="num">
                                          <p:cBhvr>
                                            <p:cTn id="24" dur="250" fill="hold"/>
                                            <p:tgtEl>
                                              <p:spTgt spid="9"/>
                                            </p:tgtEl>
                                            <p:attrNameLst>
                                              <p:attrName>ppt_h</p:attrName>
                                            </p:attrNameLst>
                                          </p:cBhvr>
                                          <p:tavLst>
                                            <p:tav tm="0">
                                              <p:val>
                                                <p:fltVal val="0"/>
                                              </p:val>
                                            </p:tav>
                                            <p:tav tm="100000">
                                              <p:val>
                                                <p:strVal val="#ppt_h"/>
                                              </p:val>
                                            </p:tav>
                                          </p:tavLst>
                                        </p:anim>
                                      </p:childTnLst>
                                    </p:cTn>
                                  </p:par>
                                  <p:par>
                                    <p:cTn id="25" presetID="6" presetClass="emph" presetSubtype="0" fill="hold" grpId="1" nodeType="withEffect" p14:presetBounceEnd="99000">
                                      <p:stCondLst>
                                        <p:cond delay="500"/>
                                      </p:stCondLst>
                                      <p:childTnLst>
                                        <p:animScale p14:bounceEnd="99000">
                                          <p:cBhvr>
                                            <p:cTn id="26" dur="1000" fill="hold"/>
                                            <p:tgtEl>
                                              <p:spTgt spid="9"/>
                                            </p:tgtEl>
                                          </p:cBhvr>
                                          <p:by x="110000" y="110000"/>
                                        </p:animScale>
                                      </p:childTnLst>
                                    </p:cTn>
                                  </p:par>
                                  <p:par>
                                    <p:cTn id="27" presetID="6" presetClass="emph" presetSubtype="0" fill="hold" grpId="2" nodeType="withEffect">
                                      <p:stCondLst>
                                        <p:cond delay="500"/>
                                      </p:stCondLst>
                                      <p:childTnLst>
                                        <p:animScale>
                                          <p:cBhvr>
                                            <p:cTn id="28" dur="250" fill="hold"/>
                                            <p:tgtEl>
                                              <p:spTgt spid="9"/>
                                            </p:tgtEl>
                                          </p:cBhvr>
                                          <p:by x="91000" y="91000"/>
                                        </p:animScale>
                                      </p:childTnLst>
                                    </p:cTn>
                                  </p:par>
                                  <p:par>
                                    <p:cTn id="29" presetID="10" presetClass="entr" presetSubtype="0" fill="hold" grpId="0" nodeType="withEffect">
                                      <p:stCondLst>
                                        <p:cond delay="50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par>
                                    <p:cTn id="32" presetID="64" presetClass="path" presetSubtype="0" decel="100000" fill="hold" grpId="1" nodeType="withEffect">
                                      <p:stCondLst>
                                        <p:cond delay="500"/>
                                      </p:stCondLst>
                                      <p:childTnLst>
                                        <p:animMotion origin="layout" path="M -0.04388 7.40741E-7 L 1.66667E-6 7.40741E-7 " pathEditMode="relative" rAng="0" ptsTypes="AA">
                                          <p:cBhvr>
                                            <p:cTn id="33" dur="500" fill="hold"/>
                                            <p:tgtEl>
                                              <p:spTgt spid="38"/>
                                            </p:tgtEl>
                                            <p:attrNameLst>
                                              <p:attrName>ppt_x</p:attrName>
                                              <p:attrName>ppt_y</p:attrName>
                                            </p:attrNameLst>
                                          </p:cBhvr>
                                          <p:rCtr x="2187" y="0"/>
                                        </p:animMotion>
                                      </p:childTnLst>
                                    </p:cTn>
                                  </p:par>
                                  <p:par>
                                    <p:cTn id="34" presetID="23" presetClass="entr" presetSubtype="16" fill="hold" grpId="0" nodeType="withEffect">
                                      <p:stCondLst>
                                        <p:cond delay="700"/>
                                      </p:stCondLst>
                                      <p:childTnLst>
                                        <p:set>
                                          <p:cBhvr>
                                            <p:cTn id="35" dur="1" fill="hold">
                                              <p:stCondLst>
                                                <p:cond delay="0"/>
                                              </p:stCondLst>
                                            </p:cTn>
                                            <p:tgtEl>
                                              <p:spTgt spid="11"/>
                                            </p:tgtEl>
                                            <p:attrNameLst>
                                              <p:attrName>style.visibility</p:attrName>
                                            </p:attrNameLst>
                                          </p:cBhvr>
                                          <p:to>
                                            <p:strVal val="visible"/>
                                          </p:to>
                                        </p:set>
                                        <p:anim calcmode="lin" valueType="num">
                                          <p:cBhvr>
                                            <p:cTn id="36" dur="250" fill="hold"/>
                                            <p:tgtEl>
                                              <p:spTgt spid="11"/>
                                            </p:tgtEl>
                                            <p:attrNameLst>
                                              <p:attrName>ppt_w</p:attrName>
                                            </p:attrNameLst>
                                          </p:cBhvr>
                                          <p:tavLst>
                                            <p:tav tm="0">
                                              <p:val>
                                                <p:fltVal val="0"/>
                                              </p:val>
                                            </p:tav>
                                            <p:tav tm="100000">
                                              <p:val>
                                                <p:strVal val="#ppt_w"/>
                                              </p:val>
                                            </p:tav>
                                          </p:tavLst>
                                        </p:anim>
                                        <p:anim calcmode="lin" valueType="num">
                                          <p:cBhvr>
                                            <p:cTn id="37" dur="250" fill="hold"/>
                                            <p:tgtEl>
                                              <p:spTgt spid="11"/>
                                            </p:tgtEl>
                                            <p:attrNameLst>
                                              <p:attrName>ppt_h</p:attrName>
                                            </p:attrNameLst>
                                          </p:cBhvr>
                                          <p:tavLst>
                                            <p:tav tm="0">
                                              <p:val>
                                                <p:fltVal val="0"/>
                                              </p:val>
                                            </p:tav>
                                            <p:tav tm="100000">
                                              <p:val>
                                                <p:strVal val="#ppt_h"/>
                                              </p:val>
                                            </p:tav>
                                          </p:tavLst>
                                        </p:anim>
                                      </p:childTnLst>
                                    </p:cTn>
                                  </p:par>
                                  <p:par>
                                    <p:cTn id="38" presetID="6" presetClass="emph" presetSubtype="0" fill="hold" grpId="1" nodeType="withEffect" p14:presetBounceEnd="99000">
                                      <p:stCondLst>
                                        <p:cond delay="700"/>
                                      </p:stCondLst>
                                      <p:childTnLst>
                                        <p:animScale p14:bounceEnd="99000">
                                          <p:cBhvr>
                                            <p:cTn id="39" dur="1000" fill="hold"/>
                                            <p:tgtEl>
                                              <p:spTgt spid="11"/>
                                            </p:tgtEl>
                                          </p:cBhvr>
                                          <p:by x="110000" y="110000"/>
                                        </p:animScale>
                                      </p:childTnLst>
                                    </p:cTn>
                                  </p:par>
                                  <p:par>
                                    <p:cTn id="40" presetID="6" presetClass="emph" presetSubtype="0" fill="hold" grpId="2" nodeType="withEffect">
                                      <p:stCondLst>
                                        <p:cond delay="700"/>
                                      </p:stCondLst>
                                      <p:childTnLst>
                                        <p:animScale>
                                          <p:cBhvr>
                                            <p:cTn id="41" dur="250" fill="hold"/>
                                            <p:tgtEl>
                                              <p:spTgt spid="11"/>
                                            </p:tgtEl>
                                          </p:cBhvr>
                                          <p:by x="91000" y="91000"/>
                                        </p:animScale>
                                      </p:childTnLst>
                                    </p:cTn>
                                  </p:par>
                                  <p:par>
                                    <p:cTn id="42" presetID="10" presetClass="entr" presetSubtype="0" fill="hold" grpId="0" nodeType="withEffect">
                                      <p:stCondLst>
                                        <p:cond delay="70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childTnLst>
                                    </p:cTn>
                                  </p:par>
                                  <p:par>
                                    <p:cTn id="45" presetID="64" presetClass="path" presetSubtype="0" decel="100000" fill="hold" grpId="1" nodeType="withEffect">
                                      <p:stCondLst>
                                        <p:cond delay="700"/>
                                      </p:stCondLst>
                                      <p:childTnLst>
                                        <p:animMotion origin="layout" path="M -0.04388 7.40741E-7 L 1.66667E-6 7.40741E-7 " pathEditMode="relative" rAng="0" ptsTypes="AA">
                                          <p:cBhvr>
                                            <p:cTn id="46" dur="500" fill="hold"/>
                                            <p:tgtEl>
                                              <p:spTgt spid="40"/>
                                            </p:tgtEl>
                                            <p:attrNameLst>
                                              <p:attrName>ppt_x</p:attrName>
                                              <p:attrName>ppt_y</p:attrName>
                                            </p:attrNameLst>
                                          </p:cBhvr>
                                          <p:rCtr x="2187" y="0"/>
                                        </p:animMotion>
                                      </p:childTnLst>
                                    </p:cTn>
                                  </p:par>
                                  <p:par>
                                    <p:cTn id="47" presetID="23" presetClass="entr" presetSubtype="16" fill="hold" grpId="0" nodeType="withEffect">
                                      <p:stCondLst>
                                        <p:cond delay="900"/>
                                      </p:stCondLst>
                                      <p:childTnLst>
                                        <p:set>
                                          <p:cBhvr>
                                            <p:cTn id="48" dur="1" fill="hold">
                                              <p:stCondLst>
                                                <p:cond delay="0"/>
                                              </p:stCondLst>
                                            </p:cTn>
                                            <p:tgtEl>
                                              <p:spTgt spid="12"/>
                                            </p:tgtEl>
                                            <p:attrNameLst>
                                              <p:attrName>style.visibility</p:attrName>
                                            </p:attrNameLst>
                                          </p:cBhvr>
                                          <p:to>
                                            <p:strVal val="visible"/>
                                          </p:to>
                                        </p:set>
                                        <p:anim calcmode="lin" valueType="num">
                                          <p:cBhvr>
                                            <p:cTn id="49" dur="250" fill="hold"/>
                                            <p:tgtEl>
                                              <p:spTgt spid="12"/>
                                            </p:tgtEl>
                                            <p:attrNameLst>
                                              <p:attrName>ppt_w</p:attrName>
                                            </p:attrNameLst>
                                          </p:cBhvr>
                                          <p:tavLst>
                                            <p:tav tm="0">
                                              <p:val>
                                                <p:fltVal val="0"/>
                                              </p:val>
                                            </p:tav>
                                            <p:tav tm="100000">
                                              <p:val>
                                                <p:strVal val="#ppt_w"/>
                                              </p:val>
                                            </p:tav>
                                          </p:tavLst>
                                        </p:anim>
                                        <p:anim calcmode="lin" valueType="num">
                                          <p:cBhvr>
                                            <p:cTn id="50" dur="250" fill="hold"/>
                                            <p:tgtEl>
                                              <p:spTgt spid="12"/>
                                            </p:tgtEl>
                                            <p:attrNameLst>
                                              <p:attrName>ppt_h</p:attrName>
                                            </p:attrNameLst>
                                          </p:cBhvr>
                                          <p:tavLst>
                                            <p:tav tm="0">
                                              <p:val>
                                                <p:fltVal val="0"/>
                                              </p:val>
                                            </p:tav>
                                            <p:tav tm="100000">
                                              <p:val>
                                                <p:strVal val="#ppt_h"/>
                                              </p:val>
                                            </p:tav>
                                          </p:tavLst>
                                        </p:anim>
                                      </p:childTnLst>
                                    </p:cTn>
                                  </p:par>
                                  <p:par>
                                    <p:cTn id="51" presetID="6" presetClass="emph" presetSubtype="0" fill="hold" grpId="1" nodeType="withEffect" p14:presetBounceEnd="99000">
                                      <p:stCondLst>
                                        <p:cond delay="900"/>
                                      </p:stCondLst>
                                      <p:childTnLst>
                                        <p:animScale p14:bounceEnd="99000">
                                          <p:cBhvr>
                                            <p:cTn id="52" dur="1000" fill="hold"/>
                                            <p:tgtEl>
                                              <p:spTgt spid="12"/>
                                            </p:tgtEl>
                                          </p:cBhvr>
                                          <p:by x="110000" y="110000"/>
                                        </p:animScale>
                                      </p:childTnLst>
                                    </p:cTn>
                                  </p:par>
                                  <p:par>
                                    <p:cTn id="53" presetID="6" presetClass="emph" presetSubtype="0" fill="hold" grpId="2" nodeType="withEffect">
                                      <p:stCondLst>
                                        <p:cond delay="900"/>
                                      </p:stCondLst>
                                      <p:childTnLst>
                                        <p:animScale>
                                          <p:cBhvr>
                                            <p:cTn id="54" dur="250" fill="hold"/>
                                            <p:tgtEl>
                                              <p:spTgt spid="12"/>
                                            </p:tgtEl>
                                          </p:cBhvr>
                                          <p:by x="91000" y="91000"/>
                                        </p:animScale>
                                      </p:childTnLst>
                                    </p:cTn>
                                  </p:par>
                                  <p:par>
                                    <p:cTn id="55" presetID="10" presetClass="entr" presetSubtype="0" fill="hold" grpId="0" nodeType="withEffect">
                                      <p:stCondLst>
                                        <p:cond delay="90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500"/>
                                            <p:tgtEl>
                                              <p:spTgt spid="41"/>
                                            </p:tgtEl>
                                          </p:cBhvr>
                                        </p:animEffect>
                                      </p:childTnLst>
                                    </p:cTn>
                                  </p:par>
                                  <p:par>
                                    <p:cTn id="58" presetID="64" presetClass="path" presetSubtype="0" decel="100000" fill="hold" grpId="1" nodeType="withEffect">
                                      <p:stCondLst>
                                        <p:cond delay="900"/>
                                      </p:stCondLst>
                                      <p:childTnLst>
                                        <p:animMotion origin="layout" path="M -0.04388 7.40741E-7 L 1.66667E-6 7.40741E-7 " pathEditMode="relative" rAng="0" ptsTypes="AA">
                                          <p:cBhvr>
                                            <p:cTn id="59" dur="500" fill="hold"/>
                                            <p:tgtEl>
                                              <p:spTgt spid="41"/>
                                            </p:tgtEl>
                                            <p:attrNameLst>
                                              <p:attrName>ppt_x</p:attrName>
                                              <p:attrName>ppt_y</p:attrName>
                                            </p:attrNameLst>
                                          </p:cBhvr>
                                          <p:rCtr x="2187" y="0"/>
                                        </p:animMotion>
                                      </p:childTnLst>
                                    </p:cTn>
                                  </p:par>
                                  <p:par>
                                    <p:cTn id="60" presetID="23" presetClass="entr" presetSubtype="16" fill="hold" grpId="0" nodeType="withEffect">
                                      <p:stCondLst>
                                        <p:cond delay="1100"/>
                                      </p:stCondLst>
                                      <p:childTnLst>
                                        <p:set>
                                          <p:cBhvr>
                                            <p:cTn id="61" dur="1" fill="hold">
                                              <p:stCondLst>
                                                <p:cond delay="0"/>
                                              </p:stCondLst>
                                            </p:cTn>
                                            <p:tgtEl>
                                              <p:spTgt spid="13"/>
                                            </p:tgtEl>
                                            <p:attrNameLst>
                                              <p:attrName>style.visibility</p:attrName>
                                            </p:attrNameLst>
                                          </p:cBhvr>
                                          <p:to>
                                            <p:strVal val="visible"/>
                                          </p:to>
                                        </p:set>
                                        <p:anim calcmode="lin" valueType="num">
                                          <p:cBhvr>
                                            <p:cTn id="62" dur="250" fill="hold"/>
                                            <p:tgtEl>
                                              <p:spTgt spid="13"/>
                                            </p:tgtEl>
                                            <p:attrNameLst>
                                              <p:attrName>ppt_w</p:attrName>
                                            </p:attrNameLst>
                                          </p:cBhvr>
                                          <p:tavLst>
                                            <p:tav tm="0">
                                              <p:val>
                                                <p:fltVal val="0"/>
                                              </p:val>
                                            </p:tav>
                                            <p:tav tm="100000">
                                              <p:val>
                                                <p:strVal val="#ppt_w"/>
                                              </p:val>
                                            </p:tav>
                                          </p:tavLst>
                                        </p:anim>
                                        <p:anim calcmode="lin" valueType="num">
                                          <p:cBhvr>
                                            <p:cTn id="63" dur="250" fill="hold"/>
                                            <p:tgtEl>
                                              <p:spTgt spid="13"/>
                                            </p:tgtEl>
                                            <p:attrNameLst>
                                              <p:attrName>ppt_h</p:attrName>
                                            </p:attrNameLst>
                                          </p:cBhvr>
                                          <p:tavLst>
                                            <p:tav tm="0">
                                              <p:val>
                                                <p:fltVal val="0"/>
                                              </p:val>
                                            </p:tav>
                                            <p:tav tm="100000">
                                              <p:val>
                                                <p:strVal val="#ppt_h"/>
                                              </p:val>
                                            </p:tav>
                                          </p:tavLst>
                                        </p:anim>
                                      </p:childTnLst>
                                    </p:cTn>
                                  </p:par>
                                  <p:par>
                                    <p:cTn id="64" presetID="6" presetClass="emph" presetSubtype="0" fill="hold" grpId="1" nodeType="withEffect" p14:presetBounceEnd="99000">
                                      <p:stCondLst>
                                        <p:cond delay="1100"/>
                                      </p:stCondLst>
                                      <p:childTnLst>
                                        <p:animScale p14:bounceEnd="99000">
                                          <p:cBhvr>
                                            <p:cTn id="65" dur="1000" fill="hold"/>
                                            <p:tgtEl>
                                              <p:spTgt spid="13"/>
                                            </p:tgtEl>
                                          </p:cBhvr>
                                          <p:by x="110000" y="110000"/>
                                        </p:animScale>
                                      </p:childTnLst>
                                    </p:cTn>
                                  </p:par>
                                  <p:par>
                                    <p:cTn id="66" presetID="6" presetClass="emph" presetSubtype="0" fill="hold" grpId="2" nodeType="withEffect">
                                      <p:stCondLst>
                                        <p:cond delay="1100"/>
                                      </p:stCondLst>
                                      <p:childTnLst>
                                        <p:animScale>
                                          <p:cBhvr>
                                            <p:cTn id="67" dur="250" fill="hold"/>
                                            <p:tgtEl>
                                              <p:spTgt spid="13"/>
                                            </p:tgtEl>
                                          </p:cBhvr>
                                          <p:by x="91000" y="91000"/>
                                        </p:animScale>
                                      </p:childTnLst>
                                    </p:cTn>
                                  </p:par>
                                  <p:par>
                                    <p:cTn id="68" presetID="10" presetClass="entr" presetSubtype="0" fill="hold" grpId="0" nodeType="withEffect">
                                      <p:stCondLst>
                                        <p:cond delay="1100"/>
                                      </p:stCondLst>
                                      <p:childTnLst>
                                        <p:set>
                                          <p:cBhvr>
                                            <p:cTn id="69" dur="1" fill="hold">
                                              <p:stCondLst>
                                                <p:cond delay="0"/>
                                              </p:stCondLst>
                                            </p:cTn>
                                            <p:tgtEl>
                                              <p:spTgt spid="42"/>
                                            </p:tgtEl>
                                            <p:attrNameLst>
                                              <p:attrName>style.visibility</p:attrName>
                                            </p:attrNameLst>
                                          </p:cBhvr>
                                          <p:to>
                                            <p:strVal val="visible"/>
                                          </p:to>
                                        </p:set>
                                        <p:animEffect transition="in" filter="fade">
                                          <p:cBhvr>
                                            <p:cTn id="70" dur="500"/>
                                            <p:tgtEl>
                                              <p:spTgt spid="42"/>
                                            </p:tgtEl>
                                          </p:cBhvr>
                                        </p:animEffect>
                                      </p:childTnLst>
                                    </p:cTn>
                                  </p:par>
                                  <p:par>
                                    <p:cTn id="71" presetID="64" presetClass="path" presetSubtype="0" decel="100000" fill="hold" grpId="1" nodeType="withEffect">
                                      <p:stCondLst>
                                        <p:cond delay="1100"/>
                                      </p:stCondLst>
                                      <p:childTnLst>
                                        <p:animMotion origin="layout" path="M -0.04388 7.40741E-7 L 1.66667E-6 7.40741E-7 " pathEditMode="relative" rAng="0" ptsTypes="AA">
                                          <p:cBhvr>
                                            <p:cTn id="72" dur="500" fill="hold"/>
                                            <p:tgtEl>
                                              <p:spTgt spid="42"/>
                                            </p:tgtEl>
                                            <p:attrNameLst>
                                              <p:attrName>ppt_x</p:attrName>
                                              <p:attrName>ppt_y</p:attrName>
                                            </p:attrNameLst>
                                          </p:cBhvr>
                                          <p:rCtr x="2187" y="0"/>
                                        </p:animMotion>
                                      </p:childTnLst>
                                    </p:cTn>
                                  </p:par>
                                  <p:par>
                                    <p:cTn id="73" presetID="23" presetClass="entr" presetSubtype="16" fill="hold" grpId="0" nodeType="withEffect">
                                      <p:stCondLst>
                                        <p:cond delay="1200"/>
                                      </p:stCondLst>
                                      <p:childTnLst>
                                        <p:set>
                                          <p:cBhvr>
                                            <p:cTn id="74" dur="1" fill="hold">
                                              <p:stCondLst>
                                                <p:cond delay="0"/>
                                              </p:stCondLst>
                                            </p:cTn>
                                            <p:tgtEl>
                                              <p:spTgt spid="15"/>
                                            </p:tgtEl>
                                            <p:attrNameLst>
                                              <p:attrName>style.visibility</p:attrName>
                                            </p:attrNameLst>
                                          </p:cBhvr>
                                          <p:to>
                                            <p:strVal val="visible"/>
                                          </p:to>
                                        </p:set>
                                        <p:anim calcmode="lin" valueType="num">
                                          <p:cBhvr>
                                            <p:cTn id="75" dur="250" fill="hold"/>
                                            <p:tgtEl>
                                              <p:spTgt spid="15"/>
                                            </p:tgtEl>
                                            <p:attrNameLst>
                                              <p:attrName>ppt_w</p:attrName>
                                            </p:attrNameLst>
                                          </p:cBhvr>
                                          <p:tavLst>
                                            <p:tav tm="0">
                                              <p:val>
                                                <p:fltVal val="0"/>
                                              </p:val>
                                            </p:tav>
                                            <p:tav tm="100000">
                                              <p:val>
                                                <p:strVal val="#ppt_w"/>
                                              </p:val>
                                            </p:tav>
                                          </p:tavLst>
                                        </p:anim>
                                        <p:anim calcmode="lin" valueType="num">
                                          <p:cBhvr>
                                            <p:cTn id="76" dur="250" fill="hold"/>
                                            <p:tgtEl>
                                              <p:spTgt spid="15"/>
                                            </p:tgtEl>
                                            <p:attrNameLst>
                                              <p:attrName>ppt_h</p:attrName>
                                            </p:attrNameLst>
                                          </p:cBhvr>
                                          <p:tavLst>
                                            <p:tav tm="0">
                                              <p:val>
                                                <p:fltVal val="0"/>
                                              </p:val>
                                            </p:tav>
                                            <p:tav tm="100000">
                                              <p:val>
                                                <p:strVal val="#ppt_h"/>
                                              </p:val>
                                            </p:tav>
                                          </p:tavLst>
                                        </p:anim>
                                      </p:childTnLst>
                                    </p:cTn>
                                  </p:par>
                                  <p:par>
                                    <p:cTn id="77" presetID="6" presetClass="emph" presetSubtype="0" fill="hold" grpId="1" nodeType="withEffect" p14:presetBounceEnd="99000">
                                      <p:stCondLst>
                                        <p:cond delay="1200"/>
                                      </p:stCondLst>
                                      <p:childTnLst>
                                        <p:animScale p14:bounceEnd="99000">
                                          <p:cBhvr>
                                            <p:cTn id="78" dur="1000" fill="hold"/>
                                            <p:tgtEl>
                                              <p:spTgt spid="15"/>
                                            </p:tgtEl>
                                          </p:cBhvr>
                                          <p:by x="110000" y="110000"/>
                                        </p:animScale>
                                      </p:childTnLst>
                                    </p:cTn>
                                  </p:par>
                                  <p:par>
                                    <p:cTn id="79" presetID="6" presetClass="emph" presetSubtype="0" fill="hold" grpId="2" nodeType="withEffect">
                                      <p:stCondLst>
                                        <p:cond delay="1200"/>
                                      </p:stCondLst>
                                      <p:childTnLst>
                                        <p:animScale>
                                          <p:cBhvr>
                                            <p:cTn id="80" dur="250" fill="hold"/>
                                            <p:tgtEl>
                                              <p:spTgt spid="15"/>
                                            </p:tgtEl>
                                          </p:cBhvr>
                                          <p:by x="91000" y="91000"/>
                                        </p:animScale>
                                      </p:childTnLst>
                                    </p:cTn>
                                  </p:par>
                                  <p:par>
                                    <p:cTn id="81" presetID="10" presetClass="entr" presetSubtype="0" fill="hold" grpId="0" nodeType="withEffect">
                                      <p:stCondLst>
                                        <p:cond delay="1200"/>
                                      </p:stCondLst>
                                      <p:childTnLst>
                                        <p:set>
                                          <p:cBhvr>
                                            <p:cTn id="82" dur="1" fill="hold">
                                              <p:stCondLst>
                                                <p:cond delay="0"/>
                                              </p:stCondLst>
                                            </p:cTn>
                                            <p:tgtEl>
                                              <p:spTgt spid="43"/>
                                            </p:tgtEl>
                                            <p:attrNameLst>
                                              <p:attrName>style.visibility</p:attrName>
                                            </p:attrNameLst>
                                          </p:cBhvr>
                                          <p:to>
                                            <p:strVal val="visible"/>
                                          </p:to>
                                        </p:set>
                                        <p:animEffect transition="in" filter="fade">
                                          <p:cBhvr>
                                            <p:cTn id="83" dur="500"/>
                                            <p:tgtEl>
                                              <p:spTgt spid="43"/>
                                            </p:tgtEl>
                                          </p:cBhvr>
                                        </p:animEffect>
                                      </p:childTnLst>
                                    </p:cTn>
                                  </p:par>
                                  <p:par>
                                    <p:cTn id="84" presetID="64" presetClass="path" presetSubtype="0" decel="100000" fill="hold" grpId="1" nodeType="withEffect">
                                      <p:stCondLst>
                                        <p:cond delay="1200"/>
                                      </p:stCondLst>
                                      <p:childTnLst>
                                        <p:animMotion origin="layout" path="M -0.04388 7.40741E-7 L 1.66667E-6 7.40741E-7 " pathEditMode="relative" rAng="0" ptsTypes="AA">
                                          <p:cBhvr>
                                            <p:cTn id="85" dur="500" fill="hold"/>
                                            <p:tgtEl>
                                              <p:spTgt spid="43"/>
                                            </p:tgtEl>
                                            <p:attrNameLst>
                                              <p:attrName>ppt_x</p:attrName>
                                              <p:attrName>ppt_y</p:attrName>
                                            </p:attrNameLst>
                                          </p:cBhvr>
                                          <p:rCtr x="218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11" grpId="0" animBg="1"/>
          <p:bldP spid="11" grpId="1" animBg="1"/>
          <p:bldP spid="11" grpId="2" animBg="1"/>
          <p:bldP spid="12" grpId="0" animBg="1"/>
          <p:bldP spid="12" grpId="1" animBg="1"/>
          <p:bldP spid="12" grpId="2" animBg="1"/>
          <p:bldP spid="13" grpId="0" animBg="1"/>
          <p:bldP spid="13" grpId="1" animBg="1"/>
          <p:bldP spid="13" grpId="2" animBg="1"/>
          <p:bldP spid="15" grpId="0" animBg="1"/>
          <p:bldP spid="15" grpId="1" animBg="1"/>
          <p:bldP spid="15" grpId="2" animBg="1"/>
          <p:bldP spid="35" grpId="0" animBg="1">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5" grpId="1" animBg="1">
            <p:tmplLst>
              <p:tmpl>
                <p:tnLst>
                  <p:par>
                    <p:cTn presetID="64" presetClass="path" presetSubtype="0" decel="100000" fill="hold" nodeType="withEffect">
                      <p:stCondLst>
                        <p:cond delay="0"/>
                      </p:stCondLst>
                      <p:childTnLst>
                        <p:animMotion origin="layout" path="M -2.29167E-6 0.06991 L -2.29167E-6 -3.7037E-6 " pathEditMode="relative" rAng="0" ptsTypes="AA">
                          <p:cBhvr>
                            <p:cTn dur="500" fill="hold"/>
                            <p:tgtEl>
                              <p:spTgt spid="35"/>
                            </p:tgtEl>
                            <p:attrNameLst>
                              <p:attrName>ppt_x</p:attrName>
                              <p:attrName>ppt_y</p:attrName>
                            </p:attrNameLst>
                          </p:cBhvr>
                          <p:rCtr x="0" y="-3495"/>
                        </p:animMotion>
                      </p:childTnLst>
                    </p:cTn>
                  </p:par>
                </p:tnLst>
              </p:tmpl>
            </p:tmplLst>
          </p:bldP>
          <p:bldP spid="37" grpId="0"/>
          <p:bldP spid="38" grpId="0">
            <p:tmplLst>
              <p:tmpl>
                <p:tnLst>
                  <p:par>
                    <p:cTn presetID="10" presetClass="entr" presetSubtype="0" fill="hold" nodeType="withEffect">
                      <p:stCondLst>
                        <p:cond delay="50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38" grpId="1">
            <p:tmplLst>
              <p:tmpl>
                <p:tnLst>
                  <p:par>
                    <p:cTn presetID="64" presetClass="path" presetSubtype="0" decel="100000" fill="hold" nodeType="withEffect">
                      <p:stCondLst>
                        <p:cond delay="500"/>
                      </p:stCondLst>
                      <p:childTnLst>
                        <p:animMotion origin="layout" path="M -0.04388 7.40741E-7 L 1.66667E-6 7.40741E-7 " pathEditMode="relative" rAng="0" ptsTypes="AA">
                          <p:cBhvr>
                            <p:cTn dur="500" fill="hold"/>
                            <p:tgtEl>
                              <p:spTgt spid="38"/>
                            </p:tgtEl>
                            <p:attrNameLst>
                              <p:attrName>ppt_x</p:attrName>
                              <p:attrName>ppt_y</p:attrName>
                            </p:attrNameLst>
                          </p:cBhvr>
                          <p:rCtr x="2187" y="0"/>
                        </p:animMotion>
                      </p:childTnLst>
                    </p:cTn>
                  </p:par>
                </p:tnLst>
              </p:tmpl>
            </p:tmplLst>
          </p:bldP>
          <p:bldP spid="40" grpId="0">
            <p:tmplLst>
              <p:tmpl>
                <p:tnLst>
                  <p:par>
                    <p:cTn presetID="10" presetClass="entr" presetSubtype="0" fill="hold" nodeType="withEffect">
                      <p:stCondLst>
                        <p:cond delay="700"/>
                      </p:st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childTnLst>
                    </p:cTn>
                  </p:par>
                </p:tnLst>
              </p:tmpl>
            </p:tmplLst>
          </p:bldP>
          <p:bldP spid="40" grpId="1">
            <p:tmplLst>
              <p:tmpl>
                <p:tnLst>
                  <p:par>
                    <p:cTn presetID="64" presetClass="path" presetSubtype="0" decel="100000" fill="hold" nodeType="withEffect">
                      <p:stCondLst>
                        <p:cond delay="700"/>
                      </p:stCondLst>
                      <p:childTnLst>
                        <p:animMotion origin="layout" path="M -0.04388 7.40741E-7 L 1.66667E-6 7.40741E-7 " pathEditMode="relative" rAng="0" ptsTypes="AA">
                          <p:cBhvr>
                            <p:cTn dur="500" fill="hold"/>
                            <p:tgtEl>
                              <p:spTgt spid="40"/>
                            </p:tgtEl>
                            <p:attrNameLst>
                              <p:attrName>ppt_x</p:attrName>
                              <p:attrName>ppt_y</p:attrName>
                            </p:attrNameLst>
                          </p:cBhvr>
                          <p:rCtr x="2187" y="0"/>
                        </p:animMotion>
                      </p:childTnLst>
                    </p:cTn>
                  </p:par>
                </p:tnLst>
              </p:tmpl>
            </p:tmplLst>
          </p:bldP>
          <p:bldP spid="41" grpId="0">
            <p:tmplLst>
              <p:tmpl>
                <p:tnLst>
                  <p:par>
                    <p:cTn presetID="10" presetClass="entr" presetSubtype="0" fill="hold" nodeType="withEffect">
                      <p:stCondLst>
                        <p:cond delay="90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1" grpId="1">
            <p:tmplLst>
              <p:tmpl>
                <p:tnLst>
                  <p:par>
                    <p:cTn presetID="64" presetClass="path" presetSubtype="0" decel="100000" fill="hold" nodeType="withEffect">
                      <p:stCondLst>
                        <p:cond delay="900"/>
                      </p:stCondLst>
                      <p:childTnLst>
                        <p:animMotion origin="layout" path="M -0.04388 7.40741E-7 L 1.66667E-6 7.40741E-7 " pathEditMode="relative" rAng="0" ptsTypes="AA">
                          <p:cBhvr>
                            <p:cTn dur="500" fill="hold"/>
                            <p:tgtEl>
                              <p:spTgt spid="41"/>
                            </p:tgtEl>
                            <p:attrNameLst>
                              <p:attrName>ppt_x</p:attrName>
                              <p:attrName>ppt_y</p:attrName>
                            </p:attrNameLst>
                          </p:cBhvr>
                          <p:rCtr x="2187" y="0"/>
                        </p:animMotion>
                      </p:childTnLst>
                    </p:cTn>
                  </p:par>
                </p:tnLst>
              </p:tmpl>
            </p:tmplLst>
          </p:bldP>
          <p:bldP spid="42" grpId="0">
            <p:tmplLst>
              <p:tmpl>
                <p:tnLst>
                  <p:par>
                    <p:cTn presetID="10" presetClass="entr" presetSubtype="0" fill="hold" nodeType="withEffect">
                      <p:stCondLst>
                        <p:cond delay="110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2" grpId="1">
            <p:tmplLst>
              <p:tmpl>
                <p:tnLst>
                  <p:par>
                    <p:cTn presetID="64" presetClass="path" presetSubtype="0" decel="100000" fill="hold" nodeType="withEffect">
                      <p:stCondLst>
                        <p:cond delay="1100"/>
                      </p:stCondLst>
                      <p:childTnLst>
                        <p:animMotion origin="layout" path="M -0.04388 7.40741E-7 L 1.66667E-6 7.40741E-7 " pathEditMode="relative" rAng="0" ptsTypes="AA">
                          <p:cBhvr>
                            <p:cTn dur="500" fill="hold"/>
                            <p:tgtEl>
                              <p:spTgt spid="42"/>
                            </p:tgtEl>
                            <p:attrNameLst>
                              <p:attrName>ppt_x</p:attrName>
                              <p:attrName>ppt_y</p:attrName>
                            </p:attrNameLst>
                          </p:cBhvr>
                          <p:rCtr x="2187" y="0"/>
                        </p:animMotion>
                      </p:childTnLst>
                    </p:cTn>
                  </p:par>
                </p:tnLst>
              </p:tmpl>
            </p:tmplLst>
          </p:bldP>
          <p:bldP spid="43" grpId="0">
            <p:tmplLst>
              <p:tmpl>
                <p:tnLst>
                  <p:par>
                    <p:cTn presetID="10" presetClass="entr" presetSubtype="0" fill="hold" nodeType="withEffect">
                      <p:stCondLst>
                        <p:cond delay="120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3" grpId="1">
            <p:tmplLst>
              <p:tmpl>
                <p:tnLst>
                  <p:par>
                    <p:cTn presetID="64" presetClass="path" presetSubtype="0" decel="100000" fill="hold" nodeType="withEffect">
                      <p:stCondLst>
                        <p:cond delay="1200"/>
                      </p:stCondLst>
                      <p:childTnLst>
                        <p:animMotion origin="layout" path="M -0.04388 7.40741E-7 L 1.66667E-6 7.40741E-7 " pathEditMode="relative" rAng="0" ptsTypes="AA">
                          <p:cBhvr>
                            <p:cTn dur="500" fill="hold"/>
                            <p:tgtEl>
                              <p:spTgt spid="43"/>
                            </p:tgtEl>
                            <p:attrNameLst>
                              <p:attrName>ppt_x</p:attrName>
                              <p:attrName>ppt_y</p:attrName>
                            </p:attrNameLst>
                          </p:cBhvr>
                          <p:rCtr x="2187" y="0"/>
                        </p:animMotion>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64" presetClass="path" presetSubtype="0" decel="100000" fill="hold" grpId="1" nodeType="withEffect">
                                      <p:stCondLst>
                                        <p:cond delay="0"/>
                                      </p:stCondLst>
                                      <p:childTnLst>
                                        <p:animMotion origin="layout" path="M -2.29167E-6 0.06991 L -2.29167E-6 -3.7037E-6 " pathEditMode="relative" rAng="0" ptsTypes="AA">
                                          <p:cBhvr>
                                            <p:cTn id="9" dur="500" fill="hold"/>
                                            <p:tgtEl>
                                              <p:spTgt spid="35"/>
                                            </p:tgtEl>
                                            <p:attrNameLst>
                                              <p:attrName>ppt_x</p:attrName>
                                              <p:attrName>ppt_y</p:attrName>
                                            </p:attrNameLst>
                                          </p:cBhvr>
                                          <p:rCtr x="0" y="-3495"/>
                                        </p:animMotion>
                                      </p:childTnLst>
                                    </p:cTn>
                                  </p:par>
                                  <p:par>
                                    <p:cTn id="10" presetID="2" presetClass="entr" presetSubtype="8" decel="10000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0-#ppt_w/2"/>
                                              </p:val>
                                            </p:tav>
                                            <p:tav tm="100000">
                                              <p:val>
                                                <p:strVal val="#ppt_x"/>
                                              </p:val>
                                            </p:tav>
                                          </p:tavLst>
                                        </p:anim>
                                        <p:anim calcmode="lin" valueType="num">
                                          <p:cBhvr additive="base">
                                            <p:cTn id="13" dur="500" fill="hold"/>
                                            <p:tgtEl>
                                              <p:spTgt spid="37"/>
                                            </p:tgtEl>
                                            <p:attrNameLst>
                                              <p:attrName>ppt_y</p:attrName>
                                            </p:attrNameLst>
                                          </p:cBhvr>
                                          <p:tavLst>
                                            <p:tav tm="0">
                                              <p:val>
                                                <p:strVal val="#ppt_y"/>
                                              </p:val>
                                            </p:tav>
                                            <p:tav tm="100000">
                                              <p:val>
                                                <p:strVal val="#ppt_y"/>
                                              </p:val>
                                            </p:tav>
                                          </p:tavLst>
                                        </p:anim>
                                      </p:childTnLst>
                                    </p:cTn>
                                  </p:par>
                                  <p:par>
                                    <p:cTn id="14" presetID="2" presetClass="entr" presetSubtype="8" decel="10000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0-#ppt_w/2"/>
                                              </p:val>
                                            </p:tav>
                                            <p:tav tm="100000">
                                              <p:val>
                                                <p:strVal val="#ppt_x"/>
                                              </p:val>
                                            </p:tav>
                                          </p:tavLst>
                                        </p:anim>
                                        <p:anim calcmode="lin" valueType="num">
                                          <p:cBhvr additive="base">
                                            <p:cTn id="17" dur="500" fill="hold"/>
                                            <p:tgtEl>
                                              <p:spTgt spid="20"/>
                                            </p:tgtEl>
                                            <p:attrNameLst>
                                              <p:attrName>ppt_y</p:attrName>
                                            </p:attrNameLst>
                                          </p:cBhvr>
                                          <p:tavLst>
                                            <p:tav tm="0">
                                              <p:val>
                                                <p:strVal val="#ppt_y"/>
                                              </p:val>
                                            </p:tav>
                                            <p:tav tm="100000">
                                              <p:val>
                                                <p:strVal val="#ppt_y"/>
                                              </p:val>
                                            </p:tav>
                                          </p:tavLst>
                                        </p:anim>
                                      </p:childTnLst>
                                    </p:cTn>
                                  </p:par>
                                  <p:par>
                                    <p:cTn id="18" presetID="22" presetClass="entr" presetSubtype="1" fill="hold" nodeType="withEffect">
                                      <p:stCondLst>
                                        <p:cond delay="50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750"/>
                                            <p:tgtEl>
                                              <p:spTgt spid="22"/>
                                            </p:tgtEl>
                                          </p:cBhvr>
                                        </p:animEffect>
                                      </p:childTnLst>
                                    </p:cTn>
                                  </p:par>
                                  <p:par>
                                    <p:cTn id="21" presetID="23" presetClass="entr" presetSubtype="16"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p:cTn id="23" dur="250" fill="hold"/>
                                            <p:tgtEl>
                                              <p:spTgt spid="9"/>
                                            </p:tgtEl>
                                            <p:attrNameLst>
                                              <p:attrName>ppt_w</p:attrName>
                                            </p:attrNameLst>
                                          </p:cBhvr>
                                          <p:tavLst>
                                            <p:tav tm="0">
                                              <p:val>
                                                <p:fltVal val="0"/>
                                              </p:val>
                                            </p:tav>
                                            <p:tav tm="100000">
                                              <p:val>
                                                <p:strVal val="#ppt_w"/>
                                              </p:val>
                                            </p:tav>
                                          </p:tavLst>
                                        </p:anim>
                                        <p:anim calcmode="lin" valueType="num">
                                          <p:cBhvr>
                                            <p:cTn id="24" dur="250" fill="hold"/>
                                            <p:tgtEl>
                                              <p:spTgt spid="9"/>
                                            </p:tgtEl>
                                            <p:attrNameLst>
                                              <p:attrName>ppt_h</p:attrName>
                                            </p:attrNameLst>
                                          </p:cBhvr>
                                          <p:tavLst>
                                            <p:tav tm="0">
                                              <p:val>
                                                <p:fltVal val="0"/>
                                              </p:val>
                                            </p:tav>
                                            <p:tav tm="100000">
                                              <p:val>
                                                <p:strVal val="#ppt_h"/>
                                              </p:val>
                                            </p:tav>
                                          </p:tavLst>
                                        </p:anim>
                                      </p:childTnLst>
                                    </p:cTn>
                                  </p:par>
                                  <p:par>
                                    <p:cTn id="25" presetID="6" presetClass="emph" presetSubtype="0" fill="hold" grpId="1" nodeType="withEffect">
                                      <p:stCondLst>
                                        <p:cond delay="500"/>
                                      </p:stCondLst>
                                      <p:childTnLst>
                                        <p:animScale>
                                          <p:cBhvr>
                                            <p:cTn id="26" dur="1000" fill="hold"/>
                                            <p:tgtEl>
                                              <p:spTgt spid="9"/>
                                            </p:tgtEl>
                                          </p:cBhvr>
                                          <p:by x="110000" y="110000"/>
                                        </p:animScale>
                                      </p:childTnLst>
                                    </p:cTn>
                                  </p:par>
                                  <p:par>
                                    <p:cTn id="27" presetID="6" presetClass="emph" presetSubtype="0" fill="hold" grpId="2" nodeType="withEffect">
                                      <p:stCondLst>
                                        <p:cond delay="500"/>
                                      </p:stCondLst>
                                      <p:childTnLst>
                                        <p:animScale>
                                          <p:cBhvr>
                                            <p:cTn id="28" dur="250" fill="hold"/>
                                            <p:tgtEl>
                                              <p:spTgt spid="9"/>
                                            </p:tgtEl>
                                          </p:cBhvr>
                                          <p:by x="91000" y="91000"/>
                                        </p:animScale>
                                      </p:childTnLst>
                                    </p:cTn>
                                  </p:par>
                                  <p:par>
                                    <p:cTn id="29" presetID="10" presetClass="entr" presetSubtype="0" fill="hold" grpId="0" nodeType="withEffect">
                                      <p:stCondLst>
                                        <p:cond delay="50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par>
                                    <p:cTn id="32" presetID="64" presetClass="path" presetSubtype="0" decel="100000" fill="hold" grpId="1" nodeType="withEffect">
                                      <p:stCondLst>
                                        <p:cond delay="500"/>
                                      </p:stCondLst>
                                      <p:childTnLst>
                                        <p:animMotion origin="layout" path="M -0.04388 7.40741E-7 L 1.66667E-6 7.40741E-7 " pathEditMode="relative" rAng="0" ptsTypes="AA">
                                          <p:cBhvr>
                                            <p:cTn id="33" dur="500" fill="hold"/>
                                            <p:tgtEl>
                                              <p:spTgt spid="38"/>
                                            </p:tgtEl>
                                            <p:attrNameLst>
                                              <p:attrName>ppt_x</p:attrName>
                                              <p:attrName>ppt_y</p:attrName>
                                            </p:attrNameLst>
                                          </p:cBhvr>
                                          <p:rCtr x="2187" y="0"/>
                                        </p:animMotion>
                                      </p:childTnLst>
                                    </p:cTn>
                                  </p:par>
                                  <p:par>
                                    <p:cTn id="34" presetID="23" presetClass="entr" presetSubtype="16" fill="hold" grpId="0" nodeType="withEffect">
                                      <p:stCondLst>
                                        <p:cond delay="700"/>
                                      </p:stCondLst>
                                      <p:childTnLst>
                                        <p:set>
                                          <p:cBhvr>
                                            <p:cTn id="35" dur="1" fill="hold">
                                              <p:stCondLst>
                                                <p:cond delay="0"/>
                                              </p:stCondLst>
                                            </p:cTn>
                                            <p:tgtEl>
                                              <p:spTgt spid="11"/>
                                            </p:tgtEl>
                                            <p:attrNameLst>
                                              <p:attrName>style.visibility</p:attrName>
                                            </p:attrNameLst>
                                          </p:cBhvr>
                                          <p:to>
                                            <p:strVal val="visible"/>
                                          </p:to>
                                        </p:set>
                                        <p:anim calcmode="lin" valueType="num">
                                          <p:cBhvr>
                                            <p:cTn id="36" dur="250" fill="hold"/>
                                            <p:tgtEl>
                                              <p:spTgt spid="11"/>
                                            </p:tgtEl>
                                            <p:attrNameLst>
                                              <p:attrName>ppt_w</p:attrName>
                                            </p:attrNameLst>
                                          </p:cBhvr>
                                          <p:tavLst>
                                            <p:tav tm="0">
                                              <p:val>
                                                <p:fltVal val="0"/>
                                              </p:val>
                                            </p:tav>
                                            <p:tav tm="100000">
                                              <p:val>
                                                <p:strVal val="#ppt_w"/>
                                              </p:val>
                                            </p:tav>
                                          </p:tavLst>
                                        </p:anim>
                                        <p:anim calcmode="lin" valueType="num">
                                          <p:cBhvr>
                                            <p:cTn id="37" dur="250" fill="hold"/>
                                            <p:tgtEl>
                                              <p:spTgt spid="11"/>
                                            </p:tgtEl>
                                            <p:attrNameLst>
                                              <p:attrName>ppt_h</p:attrName>
                                            </p:attrNameLst>
                                          </p:cBhvr>
                                          <p:tavLst>
                                            <p:tav tm="0">
                                              <p:val>
                                                <p:fltVal val="0"/>
                                              </p:val>
                                            </p:tav>
                                            <p:tav tm="100000">
                                              <p:val>
                                                <p:strVal val="#ppt_h"/>
                                              </p:val>
                                            </p:tav>
                                          </p:tavLst>
                                        </p:anim>
                                      </p:childTnLst>
                                    </p:cTn>
                                  </p:par>
                                  <p:par>
                                    <p:cTn id="38" presetID="6" presetClass="emph" presetSubtype="0" fill="hold" grpId="1" nodeType="withEffect">
                                      <p:stCondLst>
                                        <p:cond delay="700"/>
                                      </p:stCondLst>
                                      <p:childTnLst>
                                        <p:animScale>
                                          <p:cBhvr>
                                            <p:cTn id="39" dur="1000" fill="hold"/>
                                            <p:tgtEl>
                                              <p:spTgt spid="11"/>
                                            </p:tgtEl>
                                          </p:cBhvr>
                                          <p:by x="110000" y="110000"/>
                                        </p:animScale>
                                      </p:childTnLst>
                                    </p:cTn>
                                  </p:par>
                                  <p:par>
                                    <p:cTn id="40" presetID="6" presetClass="emph" presetSubtype="0" fill="hold" grpId="2" nodeType="withEffect">
                                      <p:stCondLst>
                                        <p:cond delay="700"/>
                                      </p:stCondLst>
                                      <p:childTnLst>
                                        <p:animScale>
                                          <p:cBhvr>
                                            <p:cTn id="41" dur="250" fill="hold"/>
                                            <p:tgtEl>
                                              <p:spTgt spid="11"/>
                                            </p:tgtEl>
                                          </p:cBhvr>
                                          <p:by x="91000" y="91000"/>
                                        </p:animScale>
                                      </p:childTnLst>
                                    </p:cTn>
                                  </p:par>
                                  <p:par>
                                    <p:cTn id="42" presetID="10" presetClass="entr" presetSubtype="0" fill="hold" grpId="0" nodeType="withEffect">
                                      <p:stCondLst>
                                        <p:cond delay="70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childTnLst>
                                    </p:cTn>
                                  </p:par>
                                  <p:par>
                                    <p:cTn id="45" presetID="64" presetClass="path" presetSubtype="0" decel="100000" fill="hold" grpId="1" nodeType="withEffect">
                                      <p:stCondLst>
                                        <p:cond delay="700"/>
                                      </p:stCondLst>
                                      <p:childTnLst>
                                        <p:animMotion origin="layout" path="M -0.04388 7.40741E-7 L 1.66667E-6 7.40741E-7 " pathEditMode="relative" rAng="0" ptsTypes="AA">
                                          <p:cBhvr>
                                            <p:cTn id="46" dur="500" fill="hold"/>
                                            <p:tgtEl>
                                              <p:spTgt spid="40"/>
                                            </p:tgtEl>
                                            <p:attrNameLst>
                                              <p:attrName>ppt_x</p:attrName>
                                              <p:attrName>ppt_y</p:attrName>
                                            </p:attrNameLst>
                                          </p:cBhvr>
                                          <p:rCtr x="2187" y="0"/>
                                        </p:animMotion>
                                      </p:childTnLst>
                                    </p:cTn>
                                  </p:par>
                                  <p:par>
                                    <p:cTn id="47" presetID="23" presetClass="entr" presetSubtype="16" fill="hold" grpId="0" nodeType="withEffect">
                                      <p:stCondLst>
                                        <p:cond delay="900"/>
                                      </p:stCondLst>
                                      <p:childTnLst>
                                        <p:set>
                                          <p:cBhvr>
                                            <p:cTn id="48" dur="1" fill="hold">
                                              <p:stCondLst>
                                                <p:cond delay="0"/>
                                              </p:stCondLst>
                                            </p:cTn>
                                            <p:tgtEl>
                                              <p:spTgt spid="12"/>
                                            </p:tgtEl>
                                            <p:attrNameLst>
                                              <p:attrName>style.visibility</p:attrName>
                                            </p:attrNameLst>
                                          </p:cBhvr>
                                          <p:to>
                                            <p:strVal val="visible"/>
                                          </p:to>
                                        </p:set>
                                        <p:anim calcmode="lin" valueType="num">
                                          <p:cBhvr>
                                            <p:cTn id="49" dur="250" fill="hold"/>
                                            <p:tgtEl>
                                              <p:spTgt spid="12"/>
                                            </p:tgtEl>
                                            <p:attrNameLst>
                                              <p:attrName>ppt_w</p:attrName>
                                            </p:attrNameLst>
                                          </p:cBhvr>
                                          <p:tavLst>
                                            <p:tav tm="0">
                                              <p:val>
                                                <p:fltVal val="0"/>
                                              </p:val>
                                            </p:tav>
                                            <p:tav tm="100000">
                                              <p:val>
                                                <p:strVal val="#ppt_w"/>
                                              </p:val>
                                            </p:tav>
                                          </p:tavLst>
                                        </p:anim>
                                        <p:anim calcmode="lin" valueType="num">
                                          <p:cBhvr>
                                            <p:cTn id="50" dur="250" fill="hold"/>
                                            <p:tgtEl>
                                              <p:spTgt spid="12"/>
                                            </p:tgtEl>
                                            <p:attrNameLst>
                                              <p:attrName>ppt_h</p:attrName>
                                            </p:attrNameLst>
                                          </p:cBhvr>
                                          <p:tavLst>
                                            <p:tav tm="0">
                                              <p:val>
                                                <p:fltVal val="0"/>
                                              </p:val>
                                            </p:tav>
                                            <p:tav tm="100000">
                                              <p:val>
                                                <p:strVal val="#ppt_h"/>
                                              </p:val>
                                            </p:tav>
                                          </p:tavLst>
                                        </p:anim>
                                      </p:childTnLst>
                                    </p:cTn>
                                  </p:par>
                                  <p:par>
                                    <p:cTn id="51" presetID="6" presetClass="emph" presetSubtype="0" fill="hold" grpId="1" nodeType="withEffect">
                                      <p:stCondLst>
                                        <p:cond delay="900"/>
                                      </p:stCondLst>
                                      <p:childTnLst>
                                        <p:animScale>
                                          <p:cBhvr>
                                            <p:cTn id="52" dur="1000" fill="hold"/>
                                            <p:tgtEl>
                                              <p:spTgt spid="12"/>
                                            </p:tgtEl>
                                          </p:cBhvr>
                                          <p:by x="110000" y="110000"/>
                                        </p:animScale>
                                      </p:childTnLst>
                                    </p:cTn>
                                  </p:par>
                                  <p:par>
                                    <p:cTn id="53" presetID="6" presetClass="emph" presetSubtype="0" fill="hold" grpId="2" nodeType="withEffect">
                                      <p:stCondLst>
                                        <p:cond delay="900"/>
                                      </p:stCondLst>
                                      <p:childTnLst>
                                        <p:animScale>
                                          <p:cBhvr>
                                            <p:cTn id="54" dur="250" fill="hold"/>
                                            <p:tgtEl>
                                              <p:spTgt spid="12"/>
                                            </p:tgtEl>
                                          </p:cBhvr>
                                          <p:by x="91000" y="91000"/>
                                        </p:animScale>
                                      </p:childTnLst>
                                    </p:cTn>
                                  </p:par>
                                  <p:par>
                                    <p:cTn id="55" presetID="10" presetClass="entr" presetSubtype="0" fill="hold" grpId="0" nodeType="withEffect">
                                      <p:stCondLst>
                                        <p:cond delay="90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500"/>
                                            <p:tgtEl>
                                              <p:spTgt spid="41"/>
                                            </p:tgtEl>
                                          </p:cBhvr>
                                        </p:animEffect>
                                      </p:childTnLst>
                                    </p:cTn>
                                  </p:par>
                                  <p:par>
                                    <p:cTn id="58" presetID="64" presetClass="path" presetSubtype="0" decel="100000" fill="hold" grpId="1" nodeType="withEffect">
                                      <p:stCondLst>
                                        <p:cond delay="900"/>
                                      </p:stCondLst>
                                      <p:childTnLst>
                                        <p:animMotion origin="layout" path="M -0.04388 7.40741E-7 L 1.66667E-6 7.40741E-7 " pathEditMode="relative" rAng="0" ptsTypes="AA">
                                          <p:cBhvr>
                                            <p:cTn id="59" dur="500" fill="hold"/>
                                            <p:tgtEl>
                                              <p:spTgt spid="41"/>
                                            </p:tgtEl>
                                            <p:attrNameLst>
                                              <p:attrName>ppt_x</p:attrName>
                                              <p:attrName>ppt_y</p:attrName>
                                            </p:attrNameLst>
                                          </p:cBhvr>
                                          <p:rCtr x="2187" y="0"/>
                                        </p:animMotion>
                                      </p:childTnLst>
                                    </p:cTn>
                                  </p:par>
                                  <p:par>
                                    <p:cTn id="60" presetID="23" presetClass="entr" presetSubtype="16" fill="hold" grpId="0" nodeType="withEffect">
                                      <p:stCondLst>
                                        <p:cond delay="1100"/>
                                      </p:stCondLst>
                                      <p:childTnLst>
                                        <p:set>
                                          <p:cBhvr>
                                            <p:cTn id="61" dur="1" fill="hold">
                                              <p:stCondLst>
                                                <p:cond delay="0"/>
                                              </p:stCondLst>
                                            </p:cTn>
                                            <p:tgtEl>
                                              <p:spTgt spid="13"/>
                                            </p:tgtEl>
                                            <p:attrNameLst>
                                              <p:attrName>style.visibility</p:attrName>
                                            </p:attrNameLst>
                                          </p:cBhvr>
                                          <p:to>
                                            <p:strVal val="visible"/>
                                          </p:to>
                                        </p:set>
                                        <p:anim calcmode="lin" valueType="num">
                                          <p:cBhvr>
                                            <p:cTn id="62" dur="250" fill="hold"/>
                                            <p:tgtEl>
                                              <p:spTgt spid="13"/>
                                            </p:tgtEl>
                                            <p:attrNameLst>
                                              <p:attrName>ppt_w</p:attrName>
                                            </p:attrNameLst>
                                          </p:cBhvr>
                                          <p:tavLst>
                                            <p:tav tm="0">
                                              <p:val>
                                                <p:fltVal val="0"/>
                                              </p:val>
                                            </p:tav>
                                            <p:tav tm="100000">
                                              <p:val>
                                                <p:strVal val="#ppt_w"/>
                                              </p:val>
                                            </p:tav>
                                          </p:tavLst>
                                        </p:anim>
                                        <p:anim calcmode="lin" valueType="num">
                                          <p:cBhvr>
                                            <p:cTn id="63" dur="250" fill="hold"/>
                                            <p:tgtEl>
                                              <p:spTgt spid="13"/>
                                            </p:tgtEl>
                                            <p:attrNameLst>
                                              <p:attrName>ppt_h</p:attrName>
                                            </p:attrNameLst>
                                          </p:cBhvr>
                                          <p:tavLst>
                                            <p:tav tm="0">
                                              <p:val>
                                                <p:fltVal val="0"/>
                                              </p:val>
                                            </p:tav>
                                            <p:tav tm="100000">
                                              <p:val>
                                                <p:strVal val="#ppt_h"/>
                                              </p:val>
                                            </p:tav>
                                          </p:tavLst>
                                        </p:anim>
                                      </p:childTnLst>
                                    </p:cTn>
                                  </p:par>
                                  <p:par>
                                    <p:cTn id="64" presetID="6" presetClass="emph" presetSubtype="0" fill="hold" grpId="1" nodeType="withEffect">
                                      <p:stCondLst>
                                        <p:cond delay="1100"/>
                                      </p:stCondLst>
                                      <p:childTnLst>
                                        <p:animScale>
                                          <p:cBhvr>
                                            <p:cTn id="65" dur="1000" fill="hold"/>
                                            <p:tgtEl>
                                              <p:spTgt spid="13"/>
                                            </p:tgtEl>
                                          </p:cBhvr>
                                          <p:by x="110000" y="110000"/>
                                        </p:animScale>
                                      </p:childTnLst>
                                    </p:cTn>
                                  </p:par>
                                  <p:par>
                                    <p:cTn id="66" presetID="6" presetClass="emph" presetSubtype="0" fill="hold" grpId="2" nodeType="withEffect">
                                      <p:stCondLst>
                                        <p:cond delay="1100"/>
                                      </p:stCondLst>
                                      <p:childTnLst>
                                        <p:animScale>
                                          <p:cBhvr>
                                            <p:cTn id="67" dur="250" fill="hold"/>
                                            <p:tgtEl>
                                              <p:spTgt spid="13"/>
                                            </p:tgtEl>
                                          </p:cBhvr>
                                          <p:by x="91000" y="91000"/>
                                        </p:animScale>
                                      </p:childTnLst>
                                    </p:cTn>
                                  </p:par>
                                  <p:par>
                                    <p:cTn id="68" presetID="10" presetClass="entr" presetSubtype="0" fill="hold" grpId="0" nodeType="withEffect">
                                      <p:stCondLst>
                                        <p:cond delay="1100"/>
                                      </p:stCondLst>
                                      <p:childTnLst>
                                        <p:set>
                                          <p:cBhvr>
                                            <p:cTn id="69" dur="1" fill="hold">
                                              <p:stCondLst>
                                                <p:cond delay="0"/>
                                              </p:stCondLst>
                                            </p:cTn>
                                            <p:tgtEl>
                                              <p:spTgt spid="42"/>
                                            </p:tgtEl>
                                            <p:attrNameLst>
                                              <p:attrName>style.visibility</p:attrName>
                                            </p:attrNameLst>
                                          </p:cBhvr>
                                          <p:to>
                                            <p:strVal val="visible"/>
                                          </p:to>
                                        </p:set>
                                        <p:animEffect transition="in" filter="fade">
                                          <p:cBhvr>
                                            <p:cTn id="70" dur="500"/>
                                            <p:tgtEl>
                                              <p:spTgt spid="42"/>
                                            </p:tgtEl>
                                          </p:cBhvr>
                                        </p:animEffect>
                                      </p:childTnLst>
                                    </p:cTn>
                                  </p:par>
                                  <p:par>
                                    <p:cTn id="71" presetID="64" presetClass="path" presetSubtype="0" decel="100000" fill="hold" grpId="1" nodeType="withEffect">
                                      <p:stCondLst>
                                        <p:cond delay="1100"/>
                                      </p:stCondLst>
                                      <p:childTnLst>
                                        <p:animMotion origin="layout" path="M -0.04388 7.40741E-7 L 1.66667E-6 7.40741E-7 " pathEditMode="relative" rAng="0" ptsTypes="AA">
                                          <p:cBhvr>
                                            <p:cTn id="72" dur="500" fill="hold"/>
                                            <p:tgtEl>
                                              <p:spTgt spid="42"/>
                                            </p:tgtEl>
                                            <p:attrNameLst>
                                              <p:attrName>ppt_x</p:attrName>
                                              <p:attrName>ppt_y</p:attrName>
                                            </p:attrNameLst>
                                          </p:cBhvr>
                                          <p:rCtr x="2187" y="0"/>
                                        </p:animMotion>
                                      </p:childTnLst>
                                    </p:cTn>
                                  </p:par>
                                  <p:par>
                                    <p:cTn id="73" presetID="23" presetClass="entr" presetSubtype="16" fill="hold" grpId="0" nodeType="withEffect">
                                      <p:stCondLst>
                                        <p:cond delay="1200"/>
                                      </p:stCondLst>
                                      <p:childTnLst>
                                        <p:set>
                                          <p:cBhvr>
                                            <p:cTn id="74" dur="1" fill="hold">
                                              <p:stCondLst>
                                                <p:cond delay="0"/>
                                              </p:stCondLst>
                                            </p:cTn>
                                            <p:tgtEl>
                                              <p:spTgt spid="15"/>
                                            </p:tgtEl>
                                            <p:attrNameLst>
                                              <p:attrName>style.visibility</p:attrName>
                                            </p:attrNameLst>
                                          </p:cBhvr>
                                          <p:to>
                                            <p:strVal val="visible"/>
                                          </p:to>
                                        </p:set>
                                        <p:anim calcmode="lin" valueType="num">
                                          <p:cBhvr>
                                            <p:cTn id="75" dur="250" fill="hold"/>
                                            <p:tgtEl>
                                              <p:spTgt spid="15"/>
                                            </p:tgtEl>
                                            <p:attrNameLst>
                                              <p:attrName>ppt_w</p:attrName>
                                            </p:attrNameLst>
                                          </p:cBhvr>
                                          <p:tavLst>
                                            <p:tav tm="0">
                                              <p:val>
                                                <p:fltVal val="0"/>
                                              </p:val>
                                            </p:tav>
                                            <p:tav tm="100000">
                                              <p:val>
                                                <p:strVal val="#ppt_w"/>
                                              </p:val>
                                            </p:tav>
                                          </p:tavLst>
                                        </p:anim>
                                        <p:anim calcmode="lin" valueType="num">
                                          <p:cBhvr>
                                            <p:cTn id="76" dur="250" fill="hold"/>
                                            <p:tgtEl>
                                              <p:spTgt spid="15"/>
                                            </p:tgtEl>
                                            <p:attrNameLst>
                                              <p:attrName>ppt_h</p:attrName>
                                            </p:attrNameLst>
                                          </p:cBhvr>
                                          <p:tavLst>
                                            <p:tav tm="0">
                                              <p:val>
                                                <p:fltVal val="0"/>
                                              </p:val>
                                            </p:tav>
                                            <p:tav tm="100000">
                                              <p:val>
                                                <p:strVal val="#ppt_h"/>
                                              </p:val>
                                            </p:tav>
                                          </p:tavLst>
                                        </p:anim>
                                      </p:childTnLst>
                                    </p:cTn>
                                  </p:par>
                                  <p:par>
                                    <p:cTn id="77" presetID="6" presetClass="emph" presetSubtype="0" fill="hold" grpId="1" nodeType="withEffect">
                                      <p:stCondLst>
                                        <p:cond delay="1200"/>
                                      </p:stCondLst>
                                      <p:childTnLst>
                                        <p:animScale>
                                          <p:cBhvr>
                                            <p:cTn id="78" dur="1000" fill="hold"/>
                                            <p:tgtEl>
                                              <p:spTgt spid="15"/>
                                            </p:tgtEl>
                                          </p:cBhvr>
                                          <p:by x="110000" y="110000"/>
                                        </p:animScale>
                                      </p:childTnLst>
                                    </p:cTn>
                                  </p:par>
                                  <p:par>
                                    <p:cTn id="79" presetID="6" presetClass="emph" presetSubtype="0" fill="hold" grpId="2" nodeType="withEffect">
                                      <p:stCondLst>
                                        <p:cond delay="1200"/>
                                      </p:stCondLst>
                                      <p:childTnLst>
                                        <p:animScale>
                                          <p:cBhvr>
                                            <p:cTn id="80" dur="250" fill="hold"/>
                                            <p:tgtEl>
                                              <p:spTgt spid="15"/>
                                            </p:tgtEl>
                                          </p:cBhvr>
                                          <p:by x="91000" y="91000"/>
                                        </p:animScale>
                                      </p:childTnLst>
                                    </p:cTn>
                                  </p:par>
                                  <p:par>
                                    <p:cTn id="81" presetID="10" presetClass="entr" presetSubtype="0" fill="hold" grpId="0" nodeType="withEffect">
                                      <p:stCondLst>
                                        <p:cond delay="1200"/>
                                      </p:stCondLst>
                                      <p:childTnLst>
                                        <p:set>
                                          <p:cBhvr>
                                            <p:cTn id="82" dur="1" fill="hold">
                                              <p:stCondLst>
                                                <p:cond delay="0"/>
                                              </p:stCondLst>
                                            </p:cTn>
                                            <p:tgtEl>
                                              <p:spTgt spid="43"/>
                                            </p:tgtEl>
                                            <p:attrNameLst>
                                              <p:attrName>style.visibility</p:attrName>
                                            </p:attrNameLst>
                                          </p:cBhvr>
                                          <p:to>
                                            <p:strVal val="visible"/>
                                          </p:to>
                                        </p:set>
                                        <p:animEffect transition="in" filter="fade">
                                          <p:cBhvr>
                                            <p:cTn id="83" dur="500"/>
                                            <p:tgtEl>
                                              <p:spTgt spid="43"/>
                                            </p:tgtEl>
                                          </p:cBhvr>
                                        </p:animEffect>
                                      </p:childTnLst>
                                    </p:cTn>
                                  </p:par>
                                  <p:par>
                                    <p:cTn id="84" presetID="64" presetClass="path" presetSubtype="0" decel="100000" fill="hold" grpId="1" nodeType="withEffect">
                                      <p:stCondLst>
                                        <p:cond delay="1200"/>
                                      </p:stCondLst>
                                      <p:childTnLst>
                                        <p:animMotion origin="layout" path="M -0.04388 7.40741E-7 L 1.66667E-6 7.40741E-7 " pathEditMode="relative" rAng="0" ptsTypes="AA">
                                          <p:cBhvr>
                                            <p:cTn id="85" dur="500" fill="hold"/>
                                            <p:tgtEl>
                                              <p:spTgt spid="43"/>
                                            </p:tgtEl>
                                            <p:attrNameLst>
                                              <p:attrName>ppt_x</p:attrName>
                                              <p:attrName>ppt_y</p:attrName>
                                            </p:attrNameLst>
                                          </p:cBhvr>
                                          <p:rCtr x="218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11" grpId="0" animBg="1"/>
          <p:bldP spid="11" grpId="1" animBg="1"/>
          <p:bldP spid="11" grpId="2" animBg="1"/>
          <p:bldP spid="12" grpId="0" animBg="1"/>
          <p:bldP spid="12" grpId="1" animBg="1"/>
          <p:bldP spid="12" grpId="2" animBg="1"/>
          <p:bldP spid="13" grpId="0" animBg="1"/>
          <p:bldP spid="13" grpId="1" animBg="1"/>
          <p:bldP spid="13" grpId="2" animBg="1"/>
          <p:bldP spid="15" grpId="0" animBg="1"/>
          <p:bldP spid="15" grpId="1" animBg="1"/>
          <p:bldP spid="15" grpId="2" animBg="1"/>
          <p:bldP spid="35" grpId="0" animBg="1">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5" grpId="1" animBg="1">
            <p:tmplLst>
              <p:tmpl>
                <p:tnLst>
                  <p:par>
                    <p:cTn presetID="64" presetClass="path" presetSubtype="0" decel="100000" fill="hold" nodeType="withEffect">
                      <p:stCondLst>
                        <p:cond delay="0"/>
                      </p:stCondLst>
                      <p:childTnLst>
                        <p:animMotion origin="layout" path="M -2.29167E-6 0.06991 L -2.29167E-6 -3.7037E-6 " pathEditMode="relative" rAng="0" ptsTypes="AA">
                          <p:cBhvr>
                            <p:cTn dur="500" fill="hold"/>
                            <p:tgtEl>
                              <p:spTgt spid="35"/>
                            </p:tgtEl>
                            <p:attrNameLst>
                              <p:attrName>ppt_x</p:attrName>
                              <p:attrName>ppt_y</p:attrName>
                            </p:attrNameLst>
                          </p:cBhvr>
                          <p:rCtr x="0" y="-3495"/>
                        </p:animMotion>
                      </p:childTnLst>
                    </p:cTn>
                  </p:par>
                </p:tnLst>
              </p:tmpl>
            </p:tmplLst>
          </p:bldP>
          <p:bldP spid="37" grpId="0"/>
          <p:bldP spid="38" grpId="0">
            <p:tmplLst>
              <p:tmpl>
                <p:tnLst>
                  <p:par>
                    <p:cTn presetID="10" presetClass="entr" presetSubtype="0" fill="hold" nodeType="withEffect">
                      <p:stCondLst>
                        <p:cond delay="50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38" grpId="1">
            <p:tmplLst>
              <p:tmpl>
                <p:tnLst>
                  <p:par>
                    <p:cTn presetID="64" presetClass="path" presetSubtype="0" decel="100000" fill="hold" nodeType="withEffect">
                      <p:stCondLst>
                        <p:cond delay="500"/>
                      </p:stCondLst>
                      <p:childTnLst>
                        <p:animMotion origin="layout" path="M -0.04388 7.40741E-7 L 1.66667E-6 7.40741E-7 " pathEditMode="relative" rAng="0" ptsTypes="AA">
                          <p:cBhvr>
                            <p:cTn dur="500" fill="hold"/>
                            <p:tgtEl>
                              <p:spTgt spid="38"/>
                            </p:tgtEl>
                            <p:attrNameLst>
                              <p:attrName>ppt_x</p:attrName>
                              <p:attrName>ppt_y</p:attrName>
                            </p:attrNameLst>
                          </p:cBhvr>
                          <p:rCtr x="2187" y="0"/>
                        </p:animMotion>
                      </p:childTnLst>
                    </p:cTn>
                  </p:par>
                </p:tnLst>
              </p:tmpl>
            </p:tmplLst>
          </p:bldP>
          <p:bldP spid="40" grpId="0">
            <p:tmplLst>
              <p:tmpl>
                <p:tnLst>
                  <p:par>
                    <p:cTn presetID="10" presetClass="entr" presetSubtype="0" fill="hold" nodeType="withEffect">
                      <p:stCondLst>
                        <p:cond delay="700"/>
                      </p:st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childTnLst>
                    </p:cTn>
                  </p:par>
                </p:tnLst>
              </p:tmpl>
            </p:tmplLst>
          </p:bldP>
          <p:bldP spid="40" grpId="1">
            <p:tmplLst>
              <p:tmpl>
                <p:tnLst>
                  <p:par>
                    <p:cTn presetID="64" presetClass="path" presetSubtype="0" decel="100000" fill="hold" nodeType="withEffect">
                      <p:stCondLst>
                        <p:cond delay="700"/>
                      </p:stCondLst>
                      <p:childTnLst>
                        <p:animMotion origin="layout" path="M -0.04388 7.40741E-7 L 1.66667E-6 7.40741E-7 " pathEditMode="relative" rAng="0" ptsTypes="AA">
                          <p:cBhvr>
                            <p:cTn dur="500" fill="hold"/>
                            <p:tgtEl>
                              <p:spTgt spid="40"/>
                            </p:tgtEl>
                            <p:attrNameLst>
                              <p:attrName>ppt_x</p:attrName>
                              <p:attrName>ppt_y</p:attrName>
                            </p:attrNameLst>
                          </p:cBhvr>
                          <p:rCtr x="2187" y="0"/>
                        </p:animMotion>
                      </p:childTnLst>
                    </p:cTn>
                  </p:par>
                </p:tnLst>
              </p:tmpl>
            </p:tmplLst>
          </p:bldP>
          <p:bldP spid="41" grpId="0">
            <p:tmplLst>
              <p:tmpl>
                <p:tnLst>
                  <p:par>
                    <p:cTn presetID="10" presetClass="entr" presetSubtype="0" fill="hold" nodeType="withEffect">
                      <p:stCondLst>
                        <p:cond delay="90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1" grpId="1">
            <p:tmplLst>
              <p:tmpl>
                <p:tnLst>
                  <p:par>
                    <p:cTn presetID="64" presetClass="path" presetSubtype="0" decel="100000" fill="hold" nodeType="withEffect">
                      <p:stCondLst>
                        <p:cond delay="900"/>
                      </p:stCondLst>
                      <p:childTnLst>
                        <p:animMotion origin="layout" path="M -0.04388 7.40741E-7 L 1.66667E-6 7.40741E-7 " pathEditMode="relative" rAng="0" ptsTypes="AA">
                          <p:cBhvr>
                            <p:cTn dur="500" fill="hold"/>
                            <p:tgtEl>
                              <p:spTgt spid="41"/>
                            </p:tgtEl>
                            <p:attrNameLst>
                              <p:attrName>ppt_x</p:attrName>
                              <p:attrName>ppt_y</p:attrName>
                            </p:attrNameLst>
                          </p:cBhvr>
                          <p:rCtr x="2187" y="0"/>
                        </p:animMotion>
                      </p:childTnLst>
                    </p:cTn>
                  </p:par>
                </p:tnLst>
              </p:tmpl>
            </p:tmplLst>
          </p:bldP>
          <p:bldP spid="42" grpId="0">
            <p:tmplLst>
              <p:tmpl>
                <p:tnLst>
                  <p:par>
                    <p:cTn presetID="10" presetClass="entr" presetSubtype="0" fill="hold" nodeType="withEffect">
                      <p:stCondLst>
                        <p:cond delay="110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2" grpId="1">
            <p:tmplLst>
              <p:tmpl>
                <p:tnLst>
                  <p:par>
                    <p:cTn presetID="64" presetClass="path" presetSubtype="0" decel="100000" fill="hold" nodeType="withEffect">
                      <p:stCondLst>
                        <p:cond delay="1100"/>
                      </p:stCondLst>
                      <p:childTnLst>
                        <p:animMotion origin="layout" path="M -0.04388 7.40741E-7 L 1.66667E-6 7.40741E-7 " pathEditMode="relative" rAng="0" ptsTypes="AA">
                          <p:cBhvr>
                            <p:cTn dur="500" fill="hold"/>
                            <p:tgtEl>
                              <p:spTgt spid="42"/>
                            </p:tgtEl>
                            <p:attrNameLst>
                              <p:attrName>ppt_x</p:attrName>
                              <p:attrName>ppt_y</p:attrName>
                            </p:attrNameLst>
                          </p:cBhvr>
                          <p:rCtr x="2187" y="0"/>
                        </p:animMotion>
                      </p:childTnLst>
                    </p:cTn>
                  </p:par>
                </p:tnLst>
              </p:tmpl>
            </p:tmplLst>
          </p:bldP>
          <p:bldP spid="43" grpId="0">
            <p:tmplLst>
              <p:tmpl>
                <p:tnLst>
                  <p:par>
                    <p:cTn presetID="10" presetClass="entr" presetSubtype="0" fill="hold" nodeType="withEffect">
                      <p:stCondLst>
                        <p:cond delay="120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3" grpId="1">
            <p:tmplLst>
              <p:tmpl>
                <p:tnLst>
                  <p:par>
                    <p:cTn presetID="64" presetClass="path" presetSubtype="0" decel="100000" fill="hold" nodeType="withEffect">
                      <p:stCondLst>
                        <p:cond delay="1200"/>
                      </p:stCondLst>
                      <p:childTnLst>
                        <p:animMotion origin="layout" path="M -0.04388 7.40741E-7 L 1.66667E-6 7.40741E-7 " pathEditMode="relative" rAng="0" ptsTypes="AA">
                          <p:cBhvr>
                            <p:cTn dur="500" fill="hold"/>
                            <p:tgtEl>
                              <p:spTgt spid="43"/>
                            </p:tgtEl>
                            <p:attrNameLst>
                              <p:attrName>ppt_x</p:attrName>
                              <p:attrName>ppt_y</p:attrName>
                            </p:attrNameLst>
                          </p:cBhvr>
                          <p:rCtr x="2187" y="0"/>
                        </p:animMotion>
                      </p:childTnLst>
                    </p:cTn>
                  </p:par>
                </p:tnLst>
              </p:tmpl>
            </p:tmplLst>
          </p:bldP>
        </p:bldLst>
      </p:timing>
    </mc:Fallback>
  </mc:AlternateContent>
  <p:extLst>
    <p:ext uri="{DCECCB84-F9BA-43D5-87BE-67443E8EF086}">
      <p15:sldGuideLst xmlns:p15="http://schemas.microsoft.com/office/powerpoint/2012/main">
        <p15:guide id="1">
          <p15:clr>
            <a:srgbClr val="FBAE40"/>
          </p15:clr>
        </p15:guide>
        <p15:guide id="2" pos="7680">
          <p15:clr>
            <a:srgbClr val="FBAE40"/>
          </p15:clr>
        </p15:guide>
        <p15:guide id="3" pos="816">
          <p15:clr>
            <a:srgbClr val="FBAE40"/>
          </p15:clr>
        </p15:guide>
        <p15:guide id="4" pos="2143">
          <p15:clr>
            <a:srgbClr val="FBAE40"/>
          </p15:clr>
        </p15:guide>
        <p15:guide id="5" pos="3471">
          <p15:clr>
            <a:srgbClr val="FBAE40"/>
          </p15:clr>
        </p15:guide>
        <p15:guide id="6" pos="4798">
          <p15:clr>
            <a:srgbClr val="FBAE40"/>
          </p15:clr>
        </p15:guide>
        <p15:guide id="7" pos="6125">
          <p15:clr>
            <a:srgbClr val="FBAE40"/>
          </p15:clr>
        </p15:guide>
        <p15:guide id="8" pos="7453">
          <p15:clr>
            <a:srgbClr val="FBAE40"/>
          </p15:clr>
        </p15:guide>
        <p15:guide id="9" orient="horz">
          <p15:clr>
            <a:srgbClr val="FBAE40"/>
          </p15:clr>
        </p15:guide>
        <p15:guide id="10" orient="horz" pos="4320">
          <p15:clr>
            <a:srgbClr val="FBAE40"/>
          </p15:clr>
        </p15:guide>
        <p15:guide id="11" orient="horz" pos="226">
          <p15:clr>
            <a:srgbClr val="FBAE40"/>
          </p15:clr>
        </p15:guide>
        <p15:guide id="12" orient="horz" pos="1207">
          <p15:clr>
            <a:srgbClr val="FBAE40"/>
          </p15:clr>
        </p15:guide>
        <p15:guide id="13" orient="horz" pos="2160">
          <p15:clr>
            <a:srgbClr val="FBAE40"/>
          </p15:clr>
        </p15:guide>
        <p15:guide id="14" orient="horz" pos="3126">
          <p15:clr>
            <a:srgbClr val="FBAE40"/>
          </p15:clr>
        </p15:guide>
        <p15:guide id="15" orient="horz" pos="4093">
          <p15:clr>
            <a:srgbClr val="FBAE40"/>
          </p15:clr>
        </p15:guide>
        <p15:guide id="16" pos="59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ortfolio - Blue - 6 bullet points">
    <p:spTree>
      <p:nvGrpSpPr>
        <p:cNvPr id="1" name=""/>
        <p:cNvGrpSpPr/>
        <p:nvPr/>
      </p:nvGrpSpPr>
      <p:grpSpPr>
        <a:xfrm>
          <a:off x="0" y="0"/>
          <a:ext cx="0" cy="0"/>
          <a:chOff x="0" y="0"/>
          <a:chExt cx="0" cy="0"/>
        </a:xfrm>
      </p:grpSpPr>
      <p:sp>
        <p:nvSpPr>
          <p:cNvPr id="9" name="Isosceles Triangle 8">
            <a:extLst>
              <a:ext uri="{FF2B5EF4-FFF2-40B4-BE49-F238E27FC236}">
                <a16:creationId xmlns:a16="http://schemas.microsoft.com/office/drawing/2014/main" id="{3621A092-89FB-4CDD-AF02-797AB722FDF0}"/>
              </a:ext>
            </a:extLst>
          </p:cNvPr>
          <p:cNvSpPr/>
          <p:nvPr userDrawn="1"/>
        </p:nvSpPr>
        <p:spPr>
          <a:xfrm rot="5400000">
            <a:off x="6757596" y="2363330"/>
            <a:ext cx="256361" cy="22100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a:extLst>
              <a:ext uri="{FF2B5EF4-FFF2-40B4-BE49-F238E27FC236}">
                <a16:creationId xmlns:a16="http://schemas.microsoft.com/office/drawing/2014/main" id="{1BF34CD6-F024-41BC-94AB-5CEFD38DC836}"/>
              </a:ext>
            </a:extLst>
          </p:cNvPr>
          <p:cNvSpPr/>
          <p:nvPr userDrawn="1"/>
        </p:nvSpPr>
        <p:spPr>
          <a:xfrm rot="5400000">
            <a:off x="6757596" y="3052420"/>
            <a:ext cx="256361" cy="22100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a:extLst>
              <a:ext uri="{FF2B5EF4-FFF2-40B4-BE49-F238E27FC236}">
                <a16:creationId xmlns:a16="http://schemas.microsoft.com/office/drawing/2014/main" id="{AC1E2945-C543-43BC-8757-08FCE8CAB53D}"/>
              </a:ext>
            </a:extLst>
          </p:cNvPr>
          <p:cNvSpPr/>
          <p:nvPr userDrawn="1"/>
        </p:nvSpPr>
        <p:spPr>
          <a:xfrm rot="5400000">
            <a:off x="6757596" y="3741510"/>
            <a:ext cx="256361" cy="22100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a:extLst>
              <a:ext uri="{FF2B5EF4-FFF2-40B4-BE49-F238E27FC236}">
                <a16:creationId xmlns:a16="http://schemas.microsoft.com/office/drawing/2014/main" id="{23889D21-BEE5-4DAB-8CBA-45E14FF779A0}"/>
              </a:ext>
            </a:extLst>
          </p:cNvPr>
          <p:cNvSpPr/>
          <p:nvPr userDrawn="1"/>
        </p:nvSpPr>
        <p:spPr>
          <a:xfrm rot="5400000">
            <a:off x="6757596" y="4430600"/>
            <a:ext cx="256361" cy="22100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Isosceles Triangle 14">
            <a:extLst>
              <a:ext uri="{FF2B5EF4-FFF2-40B4-BE49-F238E27FC236}">
                <a16:creationId xmlns:a16="http://schemas.microsoft.com/office/drawing/2014/main" id="{F73C038C-C8D8-4F67-ADD1-BCF41EE3824F}"/>
              </a:ext>
            </a:extLst>
          </p:cNvPr>
          <p:cNvSpPr/>
          <p:nvPr userDrawn="1"/>
        </p:nvSpPr>
        <p:spPr>
          <a:xfrm rot="5400000">
            <a:off x="6757596" y="5119690"/>
            <a:ext cx="256361" cy="22100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Isosceles Triangle 16">
            <a:extLst>
              <a:ext uri="{FF2B5EF4-FFF2-40B4-BE49-F238E27FC236}">
                <a16:creationId xmlns:a16="http://schemas.microsoft.com/office/drawing/2014/main" id="{D7DBD0C6-E341-4F86-9270-0589EC4DE217}"/>
              </a:ext>
            </a:extLst>
          </p:cNvPr>
          <p:cNvSpPr/>
          <p:nvPr userDrawn="1"/>
        </p:nvSpPr>
        <p:spPr>
          <a:xfrm rot="5400000">
            <a:off x="6757596" y="5808782"/>
            <a:ext cx="256361" cy="22100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F89F4DA6-6ADA-46E5-B0C2-064B5ABCB9A5}"/>
              </a:ext>
            </a:extLst>
          </p:cNvPr>
          <p:cNvSpPr/>
          <p:nvPr userDrawn="1"/>
        </p:nvSpPr>
        <p:spPr>
          <a:xfrm>
            <a:off x="3558206" y="2150203"/>
            <a:ext cx="2997482" cy="4544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Graphic 19">
            <a:extLst>
              <a:ext uri="{FF2B5EF4-FFF2-40B4-BE49-F238E27FC236}">
                <a16:creationId xmlns:a16="http://schemas.microsoft.com/office/drawing/2014/main" id="{BFC0B7B6-EE6B-4817-B986-07FAFA3DF4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74532" y="2150203"/>
            <a:ext cx="3483040" cy="4264713"/>
          </a:xfrm>
          <a:prstGeom prst="rect">
            <a:avLst/>
          </a:prstGeom>
        </p:spPr>
      </p:pic>
      <p:cxnSp>
        <p:nvCxnSpPr>
          <p:cNvPr id="22" name="Straight Connector 21">
            <a:extLst>
              <a:ext uri="{FF2B5EF4-FFF2-40B4-BE49-F238E27FC236}">
                <a16:creationId xmlns:a16="http://schemas.microsoft.com/office/drawing/2014/main" id="{0626D14D-F418-4BC8-A001-B02A6989E295}"/>
              </a:ext>
            </a:extLst>
          </p:cNvPr>
          <p:cNvCxnSpPr>
            <a:cxnSpLocks/>
          </p:cNvCxnSpPr>
          <p:nvPr userDrawn="1"/>
        </p:nvCxnSpPr>
        <p:spPr>
          <a:xfrm>
            <a:off x="6563519" y="1285312"/>
            <a:ext cx="0" cy="521232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Text Placeholder 34">
            <a:extLst>
              <a:ext uri="{FF2B5EF4-FFF2-40B4-BE49-F238E27FC236}">
                <a16:creationId xmlns:a16="http://schemas.microsoft.com/office/drawing/2014/main" id="{385DB8D2-3A30-4678-823F-2D12894151B4}"/>
              </a:ext>
            </a:extLst>
          </p:cNvPr>
          <p:cNvSpPr>
            <a:spLocks noGrp="1"/>
          </p:cNvSpPr>
          <p:nvPr userDrawn="1">
            <p:ph type="body" sz="quarter" idx="10" hasCustomPrompt="1"/>
          </p:nvPr>
        </p:nvSpPr>
        <p:spPr>
          <a:xfrm>
            <a:off x="965128" y="1045437"/>
            <a:ext cx="11252201" cy="839690"/>
          </a:xfrm>
          <a:prstGeom prst="rect">
            <a:avLst/>
          </a:prstGeom>
          <a:solidFill>
            <a:schemeClr val="accent1"/>
          </a:solidFill>
        </p:spPr>
        <p:txBody>
          <a:bodyPr anchor="ctr"/>
          <a:lstStyle>
            <a:lvl1pPr marL="0" indent="0" algn="ctr">
              <a:lnSpc>
                <a:spcPct val="100000"/>
              </a:lnSpc>
              <a:spcBef>
                <a:spcPts val="0"/>
              </a:spcBef>
              <a:buNone/>
              <a:defRPr sz="1800">
                <a:solidFill>
                  <a:schemeClr val="bg1"/>
                </a:solidFill>
              </a:defRPr>
            </a:lvl1pPr>
            <a:lvl2pPr marL="457200" indent="0">
              <a:buNone/>
              <a:defRPr/>
            </a:lvl2pPr>
          </a:lstStyle>
          <a:p>
            <a:pPr lvl="0"/>
            <a:r>
              <a:rPr lang="en-US"/>
              <a:t>Click to insert headline text</a:t>
            </a:r>
          </a:p>
        </p:txBody>
      </p:sp>
      <p:sp>
        <p:nvSpPr>
          <p:cNvPr id="37" name="Picture Placeholder 36">
            <a:extLst>
              <a:ext uri="{FF2B5EF4-FFF2-40B4-BE49-F238E27FC236}">
                <a16:creationId xmlns:a16="http://schemas.microsoft.com/office/drawing/2014/main" id="{9A0A62C8-ED25-444B-9993-E3B9ED383AF9}"/>
              </a:ext>
            </a:extLst>
          </p:cNvPr>
          <p:cNvSpPr>
            <a:spLocks noGrp="1"/>
          </p:cNvSpPr>
          <p:nvPr>
            <p:ph type="pic" sz="quarter" idx="11" hasCustomPrompt="1"/>
          </p:nvPr>
        </p:nvSpPr>
        <p:spPr>
          <a:xfrm>
            <a:off x="1917402" y="2560122"/>
            <a:ext cx="3797300" cy="3444875"/>
          </a:xfrm>
          <a:prstGeom prst="rect">
            <a:avLst/>
          </a:prstGeom>
        </p:spPr>
        <p:txBody>
          <a:bodyPr anchor="ctr"/>
          <a:lstStyle>
            <a:lvl1pPr marL="0" indent="0" algn="ctr">
              <a:buNone/>
              <a:defRPr sz="1800"/>
            </a:lvl1pPr>
          </a:lstStyle>
          <a:p>
            <a:r>
              <a:rPr lang="en-US"/>
              <a:t>Click to insert </a:t>
            </a:r>
            <a:br>
              <a:rPr lang="en-US"/>
            </a:br>
            <a:r>
              <a:rPr lang="en-US"/>
              <a:t>illustration image</a:t>
            </a:r>
            <a:endParaRPr lang="en-GB"/>
          </a:p>
        </p:txBody>
      </p:sp>
      <p:sp>
        <p:nvSpPr>
          <p:cNvPr id="38" name="Text Placeholder 34">
            <a:extLst>
              <a:ext uri="{FF2B5EF4-FFF2-40B4-BE49-F238E27FC236}">
                <a16:creationId xmlns:a16="http://schemas.microsoft.com/office/drawing/2014/main" id="{2ABDF5A0-7E64-4479-B6A9-56B006EEA4D8}"/>
              </a:ext>
            </a:extLst>
          </p:cNvPr>
          <p:cNvSpPr>
            <a:spLocks noGrp="1"/>
          </p:cNvSpPr>
          <p:nvPr>
            <p:ph type="body" sz="quarter" idx="12" hasCustomPrompt="1"/>
          </p:nvPr>
        </p:nvSpPr>
        <p:spPr>
          <a:xfrm>
            <a:off x="7093945" y="2265145"/>
            <a:ext cx="4737693" cy="407536"/>
          </a:xfrm>
          <a:prstGeom prst="rect">
            <a:avLst/>
          </a:prstGeom>
          <a:noFill/>
        </p:spPr>
        <p:txBody>
          <a:bodyPr anchor="ctr">
            <a:normAutofit/>
          </a:bodyPr>
          <a:lstStyle>
            <a:lvl1pPr marL="0" indent="0" algn="l">
              <a:lnSpc>
                <a:spcPct val="100000"/>
              </a:lnSpc>
              <a:spcBef>
                <a:spcPts val="0"/>
              </a:spcBef>
              <a:buNone/>
              <a:defRPr sz="1800">
                <a:solidFill>
                  <a:schemeClr val="tx1"/>
                </a:solidFill>
              </a:defRPr>
            </a:lvl1pPr>
            <a:lvl2pPr marL="457200" indent="0">
              <a:buNone/>
              <a:defRPr/>
            </a:lvl2pPr>
          </a:lstStyle>
          <a:p>
            <a:pPr lvl="0"/>
            <a:r>
              <a:rPr lang="en-US"/>
              <a:t>Text placeholder</a:t>
            </a:r>
          </a:p>
        </p:txBody>
      </p:sp>
      <p:sp>
        <p:nvSpPr>
          <p:cNvPr id="40" name="Text Placeholder 34">
            <a:extLst>
              <a:ext uri="{FF2B5EF4-FFF2-40B4-BE49-F238E27FC236}">
                <a16:creationId xmlns:a16="http://schemas.microsoft.com/office/drawing/2014/main" id="{37127486-8D80-427A-97D5-062F5C222DCE}"/>
              </a:ext>
            </a:extLst>
          </p:cNvPr>
          <p:cNvSpPr>
            <a:spLocks noGrp="1"/>
          </p:cNvSpPr>
          <p:nvPr>
            <p:ph type="body" sz="quarter" idx="13" hasCustomPrompt="1"/>
          </p:nvPr>
        </p:nvSpPr>
        <p:spPr>
          <a:xfrm>
            <a:off x="7093945" y="2959152"/>
            <a:ext cx="4737693" cy="407536"/>
          </a:xfrm>
          <a:prstGeom prst="rect">
            <a:avLst/>
          </a:prstGeom>
          <a:noFill/>
        </p:spPr>
        <p:txBody>
          <a:bodyPr anchor="ctr">
            <a:normAutofit/>
          </a:bodyPr>
          <a:lstStyle>
            <a:lvl1pPr marL="0" indent="0" algn="l">
              <a:lnSpc>
                <a:spcPct val="100000"/>
              </a:lnSpc>
              <a:spcBef>
                <a:spcPts val="0"/>
              </a:spcBef>
              <a:buNone/>
              <a:defRPr sz="1800">
                <a:solidFill>
                  <a:schemeClr val="tx1"/>
                </a:solidFill>
              </a:defRPr>
            </a:lvl1pPr>
            <a:lvl2pPr marL="457200" indent="0">
              <a:buNone/>
              <a:defRPr/>
            </a:lvl2pPr>
          </a:lstStyle>
          <a:p>
            <a:pPr lvl="0"/>
            <a:r>
              <a:rPr lang="en-US"/>
              <a:t>Text placeholder</a:t>
            </a:r>
          </a:p>
        </p:txBody>
      </p:sp>
      <p:sp>
        <p:nvSpPr>
          <p:cNvPr id="41" name="Text Placeholder 34">
            <a:extLst>
              <a:ext uri="{FF2B5EF4-FFF2-40B4-BE49-F238E27FC236}">
                <a16:creationId xmlns:a16="http://schemas.microsoft.com/office/drawing/2014/main" id="{41EC1478-4956-440B-9ABD-83DE9F0BC6CA}"/>
              </a:ext>
            </a:extLst>
          </p:cNvPr>
          <p:cNvSpPr>
            <a:spLocks noGrp="1"/>
          </p:cNvSpPr>
          <p:nvPr>
            <p:ph type="body" sz="quarter" idx="14" hasCustomPrompt="1"/>
          </p:nvPr>
        </p:nvSpPr>
        <p:spPr>
          <a:xfrm>
            <a:off x="7093945" y="3653159"/>
            <a:ext cx="4737693" cy="407536"/>
          </a:xfrm>
          <a:prstGeom prst="rect">
            <a:avLst/>
          </a:prstGeom>
          <a:noFill/>
        </p:spPr>
        <p:txBody>
          <a:bodyPr anchor="ctr">
            <a:normAutofit/>
          </a:bodyPr>
          <a:lstStyle>
            <a:lvl1pPr marL="0" indent="0" algn="l">
              <a:lnSpc>
                <a:spcPct val="100000"/>
              </a:lnSpc>
              <a:spcBef>
                <a:spcPts val="0"/>
              </a:spcBef>
              <a:buNone/>
              <a:defRPr sz="1800">
                <a:solidFill>
                  <a:schemeClr val="tx1"/>
                </a:solidFill>
              </a:defRPr>
            </a:lvl1pPr>
            <a:lvl2pPr marL="457200" indent="0">
              <a:buNone/>
              <a:defRPr/>
            </a:lvl2pPr>
          </a:lstStyle>
          <a:p>
            <a:pPr lvl="0"/>
            <a:r>
              <a:rPr lang="en-US"/>
              <a:t>Text placeholder</a:t>
            </a:r>
          </a:p>
        </p:txBody>
      </p:sp>
      <p:sp>
        <p:nvSpPr>
          <p:cNvPr id="42" name="Text Placeholder 34">
            <a:extLst>
              <a:ext uri="{FF2B5EF4-FFF2-40B4-BE49-F238E27FC236}">
                <a16:creationId xmlns:a16="http://schemas.microsoft.com/office/drawing/2014/main" id="{2F4B8D31-604A-47D2-B86B-91DAE08AA592}"/>
              </a:ext>
            </a:extLst>
          </p:cNvPr>
          <p:cNvSpPr>
            <a:spLocks noGrp="1"/>
          </p:cNvSpPr>
          <p:nvPr>
            <p:ph type="body" sz="quarter" idx="15" hasCustomPrompt="1"/>
          </p:nvPr>
        </p:nvSpPr>
        <p:spPr>
          <a:xfrm>
            <a:off x="7093945" y="4337332"/>
            <a:ext cx="4737693" cy="407536"/>
          </a:xfrm>
          <a:prstGeom prst="rect">
            <a:avLst/>
          </a:prstGeom>
          <a:noFill/>
        </p:spPr>
        <p:txBody>
          <a:bodyPr anchor="ctr">
            <a:normAutofit/>
          </a:bodyPr>
          <a:lstStyle>
            <a:lvl1pPr marL="0" indent="0" algn="l">
              <a:lnSpc>
                <a:spcPct val="100000"/>
              </a:lnSpc>
              <a:spcBef>
                <a:spcPts val="0"/>
              </a:spcBef>
              <a:buNone/>
              <a:defRPr sz="1800">
                <a:solidFill>
                  <a:schemeClr val="tx1"/>
                </a:solidFill>
              </a:defRPr>
            </a:lvl1pPr>
            <a:lvl2pPr marL="457200" indent="0">
              <a:buNone/>
              <a:defRPr/>
            </a:lvl2pPr>
          </a:lstStyle>
          <a:p>
            <a:pPr lvl="0"/>
            <a:r>
              <a:rPr lang="en-US"/>
              <a:t>Text placeholder</a:t>
            </a:r>
          </a:p>
        </p:txBody>
      </p:sp>
      <p:sp>
        <p:nvSpPr>
          <p:cNvPr id="43" name="Text Placeholder 34">
            <a:extLst>
              <a:ext uri="{FF2B5EF4-FFF2-40B4-BE49-F238E27FC236}">
                <a16:creationId xmlns:a16="http://schemas.microsoft.com/office/drawing/2014/main" id="{85FFE351-E3E8-4162-904A-4CA752BC9292}"/>
              </a:ext>
            </a:extLst>
          </p:cNvPr>
          <p:cNvSpPr>
            <a:spLocks noGrp="1"/>
          </p:cNvSpPr>
          <p:nvPr>
            <p:ph type="body" sz="quarter" idx="16" hasCustomPrompt="1"/>
          </p:nvPr>
        </p:nvSpPr>
        <p:spPr>
          <a:xfrm>
            <a:off x="7093945" y="5026422"/>
            <a:ext cx="4737693" cy="407536"/>
          </a:xfrm>
          <a:prstGeom prst="rect">
            <a:avLst/>
          </a:prstGeom>
          <a:noFill/>
        </p:spPr>
        <p:txBody>
          <a:bodyPr anchor="ctr">
            <a:normAutofit/>
          </a:bodyPr>
          <a:lstStyle>
            <a:lvl1pPr marL="0" indent="0" algn="l">
              <a:lnSpc>
                <a:spcPct val="100000"/>
              </a:lnSpc>
              <a:spcBef>
                <a:spcPts val="0"/>
              </a:spcBef>
              <a:buNone/>
              <a:defRPr sz="1800">
                <a:solidFill>
                  <a:schemeClr val="tx1"/>
                </a:solidFill>
              </a:defRPr>
            </a:lvl1pPr>
            <a:lvl2pPr marL="457200" indent="0">
              <a:buNone/>
              <a:defRPr/>
            </a:lvl2pPr>
          </a:lstStyle>
          <a:p>
            <a:pPr lvl="0"/>
            <a:r>
              <a:rPr lang="en-US"/>
              <a:t>Text placeholder</a:t>
            </a:r>
          </a:p>
        </p:txBody>
      </p:sp>
      <p:sp>
        <p:nvSpPr>
          <p:cNvPr id="44" name="Text Placeholder 34">
            <a:extLst>
              <a:ext uri="{FF2B5EF4-FFF2-40B4-BE49-F238E27FC236}">
                <a16:creationId xmlns:a16="http://schemas.microsoft.com/office/drawing/2014/main" id="{E0D10643-BCD0-4CC2-85A5-520E91B4C5BD}"/>
              </a:ext>
            </a:extLst>
          </p:cNvPr>
          <p:cNvSpPr>
            <a:spLocks noGrp="1"/>
          </p:cNvSpPr>
          <p:nvPr>
            <p:ph type="body" sz="quarter" idx="17" hasCustomPrompt="1"/>
          </p:nvPr>
        </p:nvSpPr>
        <p:spPr>
          <a:xfrm>
            <a:off x="7093945" y="5715514"/>
            <a:ext cx="4737693" cy="407536"/>
          </a:xfrm>
          <a:prstGeom prst="rect">
            <a:avLst/>
          </a:prstGeom>
          <a:noFill/>
        </p:spPr>
        <p:txBody>
          <a:bodyPr anchor="ctr">
            <a:normAutofit/>
          </a:bodyPr>
          <a:lstStyle>
            <a:lvl1pPr marL="0" indent="0" algn="l">
              <a:lnSpc>
                <a:spcPct val="100000"/>
              </a:lnSpc>
              <a:spcBef>
                <a:spcPts val="0"/>
              </a:spcBef>
              <a:buNone/>
              <a:defRPr sz="1800">
                <a:solidFill>
                  <a:schemeClr val="tx1"/>
                </a:solidFill>
              </a:defRPr>
            </a:lvl1pPr>
            <a:lvl2pPr marL="457200" indent="0">
              <a:buNone/>
              <a:defRPr/>
            </a:lvl2pPr>
          </a:lstStyle>
          <a:p>
            <a:pPr lvl="0"/>
            <a:r>
              <a:rPr lang="en-US"/>
              <a:t>Text placeholder</a:t>
            </a:r>
          </a:p>
        </p:txBody>
      </p:sp>
      <p:sp>
        <p:nvSpPr>
          <p:cNvPr id="23" name="Title 1">
            <a:extLst>
              <a:ext uri="{FF2B5EF4-FFF2-40B4-BE49-F238E27FC236}">
                <a16:creationId xmlns:a16="http://schemas.microsoft.com/office/drawing/2014/main" id="{EAF1306F-9D2D-4DFB-846D-190F52794EF9}"/>
              </a:ext>
            </a:extLst>
          </p:cNvPr>
          <p:cNvSpPr>
            <a:spLocks noGrp="1"/>
          </p:cNvSpPr>
          <p:nvPr>
            <p:ph type="title"/>
          </p:nvPr>
        </p:nvSpPr>
        <p:spPr>
          <a:xfrm>
            <a:off x="1295400" y="368817"/>
            <a:ext cx="10536237" cy="695423"/>
          </a:xfrm>
          <a:prstGeom prst="rect">
            <a:avLst/>
          </a:prstGeom>
        </p:spPr>
        <p:txBody>
          <a:bodyPr lIns="0" anchor="ctr">
            <a:normAutofit/>
          </a:bodyPr>
          <a:lstStyle>
            <a:lvl1pPr marL="0" algn="l" defTabSz="914400" rtl="0" eaLnBrk="1" latinLnBrk="0" hangingPunct="1">
              <a:lnSpc>
                <a:spcPct val="90000"/>
              </a:lnSpc>
              <a:spcBef>
                <a:spcPct val="0"/>
              </a:spcBef>
              <a:buNone/>
              <a:defRPr lang="en-GB" sz="4000" kern="1200" dirty="0">
                <a:solidFill>
                  <a:schemeClr val="accent1"/>
                </a:solidFill>
                <a:latin typeface="Red Hat Display Black" panose="02010A03040201060303" pitchFamily="2" charset="0"/>
                <a:ea typeface="+mn-ea"/>
                <a:cs typeface="+mn-cs"/>
              </a:defRPr>
            </a:lvl1pPr>
          </a:lstStyle>
          <a:p>
            <a:r>
              <a:rPr lang="en-US"/>
              <a:t>Click to edit Master title style</a:t>
            </a:r>
            <a:endParaRPr lang="en-GB"/>
          </a:p>
        </p:txBody>
      </p:sp>
      <p:sp>
        <p:nvSpPr>
          <p:cNvPr id="2" name="Slide Number Placeholder 1">
            <a:extLst>
              <a:ext uri="{FF2B5EF4-FFF2-40B4-BE49-F238E27FC236}">
                <a16:creationId xmlns:a16="http://schemas.microsoft.com/office/drawing/2014/main" id="{A0AE128F-2467-4ED7-A5AE-F23B0A04A54F}"/>
              </a:ext>
            </a:extLst>
          </p:cNvPr>
          <p:cNvSpPr>
            <a:spLocks noGrp="1"/>
          </p:cNvSpPr>
          <p:nvPr>
            <p:ph type="sldNum" sz="quarter" idx="18"/>
          </p:nvPr>
        </p:nvSpPr>
        <p:spPr/>
        <p:txBody>
          <a:bodyPr/>
          <a:lstStyle/>
          <a:p>
            <a:fld id="{588EA2A4-1978-42F3-AED7-6E9164233BDC}" type="slidenum">
              <a:rPr lang="en-GB" smtClean="0"/>
              <a:pPr/>
              <a:t>‹Nr.›</a:t>
            </a:fld>
            <a:endParaRPr lang="en-GB"/>
          </a:p>
        </p:txBody>
      </p:sp>
      <p:grpSp>
        <p:nvGrpSpPr>
          <p:cNvPr id="24" name="Group 23">
            <a:extLst>
              <a:ext uri="{FF2B5EF4-FFF2-40B4-BE49-F238E27FC236}">
                <a16:creationId xmlns:a16="http://schemas.microsoft.com/office/drawing/2014/main" id="{84D0D839-2B44-4FFF-B278-3A95DF55217C}"/>
              </a:ext>
            </a:extLst>
          </p:cNvPr>
          <p:cNvGrpSpPr/>
          <p:nvPr userDrawn="1"/>
        </p:nvGrpSpPr>
        <p:grpSpPr>
          <a:xfrm>
            <a:off x="0" y="0"/>
            <a:ext cx="939493" cy="6858000"/>
            <a:chOff x="0" y="0"/>
            <a:chExt cx="939493" cy="6858000"/>
          </a:xfrm>
        </p:grpSpPr>
        <p:sp>
          <p:nvSpPr>
            <p:cNvPr id="25" name="Rectangle 24">
              <a:extLst>
                <a:ext uri="{FF2B5EF4-FFF2-40B4-BE49-F238E27FC236}">
                  <a16:creationId xmlns:a16="http://schemas.microsoft.com/office/drawing/2014/main" id="{B302C9DE-8801-458C-BC8C-E8AAD466FB1D}"/>
                </a:ext>
              </a:extLst>
            </p:cNvPr>
            <p:cNvSpPr/>
            <p:nvPr userDrawn="1"/>
          </p:nvSpPr>
          <p:spPr>
            <a:xfrm>
              <a:off x="0" y="0"/>
              <a:ext cx="93948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descr="Icon&#10;&#10;Description automatically generated">
              <a:extLst>
                <a:ext uri="{FF2B5EF4-FFF2-40B4-BE49-F238E27FC236}">
                  <a16:creationId xmlns:a16="http://schemas.microsoft.com/office/drawing/2014/main" id="{96592409-6612-471A-83FA-9286E16C14A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26206" y="6060281"/>
              <a:ext cx="683420" cy="688182"/>
            </a:xfrm>
            <a:prstGeom prst="rect">
              <a:avLst/>
            </a:prstGeom>
            <a:solidFill>
              <a:schemeClr val="bg1"/>
            </a:solidFill>
          </p:spPr>
        </p:pic>
        <p:cxnSp>
          <p:nvCxnSpPr>
            <p:cNvPr id="27" name="Straight Connector 26">
              <a:extLst>
                <a:ext uri="{FF2B5EF4-FFF2-40B4-BE49-F238E27FC236}">
                  <a16:creationId xmlns:a16="http://schemas.microsoft.com/office/drawing/2014/main" id="{49D91060-DD71-4CAB-83C0-CCA9DD13F013}"/>
                </a:ext>
              </a:extLst>
            </p:cNvPr>
            <p:cNvCxnSpPr>
              <a:cxnSpLocks/>
            </p:cNvCxnSpPr>
            <p:nvPr userDrawn="1"/>
          </p:nvCxnSpPr>
          <p:spPr>
            <a:xfrm>
              <a:off x="939493" y="0"/>
              <a:ext cx="0" cy="6858000"/>
            </a:xfrm>
            <a:prstGeom prst="line">
              <a:avLst/>
            </a:prstGeom>
            <a:ln>
              <a:solidFill>
                <a:srgbClr val="EDEDE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9815452"/>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64" presetClass="path" presetSubtype="0" decel="100000" fill="hold" grpId="1" nodeType="withEffect">
                                      <p:stCondLst>
                                        <p:cond delay="0"/>
                                      </p:stCondLst>
                                      <p:childTnLst>
                                        <p:animMotion origin="layout" path="M 5E-6 0.0699 L 5E-6 2.59259E-6 " pathEditMode="relative" rAng="0" ptsTypes="AA">
                                          <p:cBhvr>
                                            <p:cTn id="9" dur="500" fill="hold"/>
                                            <p:tgtEl>
                                              <p:spTgt spid="35"/>
                                            </p:tgtEl>
                                            <p:attrNameLst>
                                              <p:attrName>ppt_x</p:attrName>
                                              <p:attrName>ppt_y</p:attrName>
                                            </p:attrNameLst>
                                          </p:cBhvr>
                                          <p:rCtr x="0" y="-3495"/>
                                        </p:animMotion>
                                      </p:childTnLst>
                                    </p:cTn>
                                  </p:par>
                                  <p:par>
                                    <p:cTn id="10" presetID="2" presetClass="entr" presetSubtype="8" decel="10000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0-#ppt_w/2"/>
                                              </p:val>
                                            </p:tav>
                                            <p:tav tm="100000">
                                              <p:val>
                                                <p:strVal val="#ppt_x"/>
                                              </p:val>
                                            </p:tav>
                                          </p:tavLst>
                                        </p:anim>
                                        <p:anim calcmode="lin" valueType="num">
                                          <p:cBhvr additive="base">
                                            <p:cTn id="13" dur="500" fill="hold"/>
                                            <p:tgtEl>
                                              <p:spTgt spid="37"/>
                                            </p:tgtEl>
                                            <p:attrNameLst>
                                              <p:attrName>ppt_y</p:attrName>
                                            </p:attrNameLst>
                                          </p:cBhvr>
                                          <p:tavLst>
                                            <p:tav tm="0">
                                              <p:val>
                                                <p:strVal val="#ppt_y"/>
                                              </p:val>
                                            </p:tav>
                                            <p:tav tm="100000">
                                              <p:val>
                                                <p:strVal val="#ppt_y"/>
                                              </p:val>
                                            </p:tav>
                                          </p:tavLst>
                                        </p:anim>
                                      </p:childTnLst>
                                    </p:cTn>
                                  </p:par>
                                  <p:par>
                                    <p:cTn id="14" presetID="2" presetClass="entr" presetSubtype="8" decel="10000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0-#ppt_w/2"/>
                                              </p:val>
                                            </p:tav>
                                            <p:tav tm="100000">
                                              <p:val>
                                                <p:strVal val="#ppt_x"/>
                                              </p:val>
                                            </p:tav>
                                          </p:tavLst>
                                        </p:anim>
                                        <p:anim calcmode="lin" valueType="num">
                                          <p:cBhvr additive="base">
                                            <p:cTn id="17" dur="500" fill="hold"/>
                                            <p:tgtEl>
                                              <p:spTgt spid="20"/>
                                            </p:tgtEl>
                                            <p:attrNameLst>
                                              <p:attrName>ppt_y</p:attrName>
                                            </p:attrNameLst>
                                          </p:cBhvr>
                                          <p:tavLst>
                                            <p:tav tm="0">
                                              <p:val>
                                                <p:strVal val="#ppt_y"/>
                                              </p:val>
                                            </p:tav>
                                            <p:tav tm="100000">
                                              <p:val>
                                                <p:strVal val="#ppt_y"/>
                                              </p:val>
                                            </p:tav>
                                          </p:tavLst>
                                        </p:anim>
                                      </p:childTnLst>
                                    </p:cTn>
                                  </p:par>
                                  <p:par>
                                    <p:cTn id="18" presetID="22" presetClass="entr" presetSubtype="1" fill="hold" nodeType="withEffect">
                                      <p:stCondLst>
                                        <p:cond delay="50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750"/>
                                            <p:tgtEl>
                                              <p:spTgt spid="22"/>
                                            </p:tgtEl>
                                          </p:cBhvr>
                                        </p:animEffect>
                                      </p:childTnLst>
                                    </p:cTn>
                                  </p:par>
                                  <p:par>
                                    <p:cTn id="21" presetID="23" presetClass="entr" presetSubtype="16"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p:cTn id="23" dur="250" fill="hold"/>
                                            <p:tgtEl>
                                              <p:spTgt spid="9"/>
                                            </p:tgtEl>
                                            <p:attrNameLst>
                                              <p:attrName>ppt_w</p:attrName>
                                            </p:attrNameLst>
                                          </p:cBhvr>
                                          <p:tavLst>
                                            <p:tav tm="0">
                                              <p:val>
                                                <p:fltVal val="0"/>
                                              </p:val>
                                            </p:tav>
                                            <p:tav tm="100000">
                                              <p:val>
                                                <p:strVal val="#ppt_w"/>
                                              </p:val>
                                            </p:tav>
                                          </p:tavLst>
                                        </p:anim>
                                        <p:anim calcmode="lin" valueType="num">
                                          <p:cBhvr>
                                            <p:cTn id="24" dur="250" fill="hold"/>
                                            <p:tgtEl>
                                              <p:spTgt spid="9"/>
                                            </p:tgtEl>
                                            <p:attrNameLst>
                                              <p:attrName>ppt_h</p:attrName>
                                            </p:attrNameLst>
                                          </p:cBhvr>
                                          <p:tavLst>
                                            <p:tav tm="0">
                                              <p:val>
                                                <p:fltVal val="0"/>
                                              </p:val>
                                            </p:tav>
                                            <p:tav tm="100000">
                                              <p:val>
                                                <p:strVal val="#ppt_h"/>
                                              </p:val>
                                            </p:tav>
                                          </p:tavLst>
                                        </p:anim>
                                      </p:childTnLst>
                                    </p:cTn>
                                  </p:par>
                                  <p:par>
                                    <p:cTn id="25" presetID="6" presetClass="emph" presetSubtype="0" fill="hold" grpId="1" nodeType="withEffect" p14:presetBounceEnd="99000">
                                      <p:stCondLst>
                                        <p:cond delay="500"/>
                                      </p:stCondLst>
                                      <p:childTnLst>
                                        <p:animScale p14:bounceEnd="99000">
                                          <p:cBhvr>
                                            <p:cTn id="26" dur="1000" fill="hold"/>
                                            <p:tgtEl>
                                              <p:spTgt spid="9"/>
                                            </p:tgtEl>
                                          </p:cBhvr>
                                          <p:by x="110000" y="110000"/>
                                        </p:animScale>
                                      </p:childTnLst>
                                    </p:cTn>
                                  </p:par>
                                  <p:par>
                                    <p:cTn id="27" presetID="6" presetClass="emph" presetSubtype="0" fill="hold" grpId="2" nodeType="withEffect">
                                      <p:stCondLst>
                                        <p:cond delay="500"/>
                                      </p:stCondLst>
                                      <p:childTnLst>
                                        <p:animScale>
                                          <p:cBhvr>
                                            <p:cTn id="28" dur="250" fill="hold"/>
                                            <p:tgtEl>
                                              <p:spTgt spid="9"/>
                                            </p:tgtEl>
                                          </p:cBhvr>
                                          <p:by x="91000" y="91000"/>
                                        </p:animScale>
                                      </p:childTnLst>
                                    </p:cTn>
                                  </p:par>
                                  <p:par>
                                    <p:cTn id="29" presetID="10" presetClass="entr" presetSubtype="0" fill="hold" grpId="0" nodeType="withEffect">
                                      <p:stCondLst>
                                        <p:cond delay="50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par>
                                    <p:cTn id="32" presetID="64" presetClass="path" presetSubtype="0" decel="100000" fill="hold" grpId="1" nodeType="withEffect">
                                      <p:stCondLst>
                                        <p:cond delay="500"/>
                                      </p:stCondLst>
                                      <p:childTnLst>
                                        <p:animMotion origin="layout" path="M -0.04388 7.40741E-7 L 1.66667E-6 7.40741E-7 " pathEditMode="relative" rAng="0" ptsTypes="AA">
                                          <p:cBhvr>
                                            <p:cTn id="33" dur="500" fill="hold"/>
                                            <p:tgtEl>
                                              <p:spTgt spid="38"/>
                                            </p:tgtEl>
                                            <p:attrNameLst>
                                              <p:attrName>ppt_x</p:attrName>
                                              <p:attrName>ppt_y</p:attrName>
                                            </p:attrNameLst>
                                          </p:cBhvr>
                                          <p:rCtr x="2187" y="0"/>
                                        </p:animMotion>
                                      </p:childTnLst>
                                    </p:cTn>
                                  </p:par>
                                  <p:par>
                                    <p:cTn id="34" presetID="23" presetClass="entr" presetSubtype="16" fill="hold" grpId="0" nodeType="withEffect">
                                      <p:stCondLst>
                                        <p:cond delay="700"/>
                                      </p:stCondLst>
                                      <p:childTnLst>
                                        <p:set>
                                          <p:cBhvr>
                                            <p:cTn id="35" dur="1" fill="hold">
                                              <p:stCondLst>
                                                <p:cond delay="0"/>
                                              </p:stCondLst>
                                            </p:cTn>
                                            <p:tgtEl>
                                              <p:spTgt spid="11"/>
                                            </p:tgtEl>
                                            <p:attrNameLst>
                                              <p:attrName>style.visibility</p:attrName>
                                            </p:attrNameLst>
                                          </p:cBhvr>
                                          <p:to>
                                            <p:strVal val="visible"/>
                                          </p:to>
                                        </p:set>
                                        <p:anim calcmode="lin" valueType="num">
                                          <p:cBhvr>
                                            <p:cTn id="36" dur="250" fill="hold"/>
                                            <p:tgtEl>
                                              <p:spTgt spid="11"/>
                                            </p:tgtEl>
                                            <p:attrNameLst>
                                              <p:attrName>ppt_w</p:attrName>
                                            </p:attrNameLst>
                                          </p:cBhvr>
                                          <p:tavLst>
                                            <p:tav tm="0">
                                              <p:val>
                                                <p:fltVal val="0"/>
                                              </p:val>
                                            </p:tav>
                                            <p:tav tm="100000">
                                              <p:val>
                                                <p:strVal val="#ppt_w"/>
                                              </p:val>
                                            </p:tav>
                                          </p:tavLst>
                                        </p:anim>
                                        <p:anim calcmode="lin" valueType="num">
                                          <p:cBhvr>
                                            <p:cTn id="37" dur="250" fill="hold"/>
                                            <p:tgtEl>
                                              <p:spTgt spid="11"/>
                                            </p:tgtEl>
                                            <p:attrNameLst>
                                              <p:attrName>ppt_h</p:attrName>
                                            </p:attrNameLst>
                                          </p:cBhvr>
                                          <p:tavLst>
                                            <p:tav tm="0">
                                              <p:val>
                                                <p:fltVal val="0"/>
                                              </p:val>
                                            </p:tav>
                                            <p:tav tm="100000">
                                              <p:val>
                                                <p:strVal val="#ppt_h"/>
                                              </p:val>
                                            </p:tav>
                                          </p:tavLst>
                                        </p:anim>
                                      </p:childTnLst>
                                    </p:cTn>
                                  </p:par>
                                  <p:par>
                                    <p:cTn id="38" presetID="6" presetClass="emph" presetSubtype="0" fill="hold" grpId="1" nodeType="withEffect" p14:presetBounceEnd="99000">
                                      <p:stCondLst>
                                        <p:cond delay="700"/>
                                      </p:stCondLst>
                                      <p:childTnLst>
                                        <p:animScale p14:bounceEnd="99000">
                                          <p:cBhvr>
                                            <p:cTn id="39" dur="1000" fill="hold"/>
                                            <p:tgtEl>
                                              <p:spTgt spid="11"/>
                                            </p:tgtEl>
                                          </p:cBhvr>
                                          <p:by x="110000" y="110000"/>
                                        </p:animScale>
                                      </p:childTnLst>
                                    </p:cTn>
                                  </p:par>
                                  <p:par>
                                    <p:cTn id="40" presetID="6" presetClass="emph" presetSubtype="0" fill="hold" grpId="2" nodeType="withEffect">
                                      <p:stCondLst>
                                        <p:cond delay="700"/>
                                      </p:stCondLst>
                                      <p:childTnLst>
                                        <p:animScale>
                                          <p:cBhvr>
                                            <p:cTn id="41" dur="250" fill="hold"/>
                                            <p:tgtEl>
                                              <p:spTgt spid="11"/>
                                            </p:tgtEl>
                                          </p:cBhvr>
                                          <p:by x="91000" y="91000"/>
                                        </p:animScale>
                                      </p:childTnLst>
                                    </p:cTn>
                                  </p:par>
                                  <p:par>
                                    <p:cTn id="42" presetID="10" presetClass="entr" presetSubtype="0" fill="hold" grpId="0" nodeType="withEffect">
                                      <p:stCondLst>
                                        <p:cond delay="70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childTnLst>
                                    </p:cTn>
                                  </p:par>
                                  <p:par>
                                    <p:cTn id="45" presetID="64" presetClass="path" presetSubtype="0" decel="100000" fill="hold" grpId="1" nodeType="withEffect">
                                      <p:stCondLst>
                                        <p:cond delay="700"/>
                                      </p:stCondLst>
                                      <p:childTnLst>
                                        <p:animMotion origin="layout" path="M -0.04388 7.40741E-7 L 1.66667E-6 7.40741E-7 " pathEditMode="relative" rAng="0" ptsTypes="AA">
                                          <p:cBhvr>
                                            <p:cTn id="46" dur="500" fill="hold"/>
                                            <p:tgtEl>
                                              <p:spTgt spid="40"/>
                                            </p:tgtEl>
                                            <p:attrNameLst>
                                              <p:attrName>ppt_x</p:attrName>
                                              <p:attrName>ppt_y</p:attrName>
                                            </p:attrNameLst>
                                          </p:cBhvr>
                                          <p:rCtr x="2187" y="0"/>
                                        </p:animMotion>
                                      </p:childTnLst>
                                    </p:cTn>
                                  </p:par>
                                  <p:par>
                                    <p:cTn id="47" presetID="23" presetClass="entr" presetSubtype="16" fill="hold" grpId="0" nodeType="withEffect">
                                      <p:stCondLst>
                                        <p:cond delay="900"/>
                                      </p:stCondLst>
                                      <p:childTnLst>
                                        <p:set>
                                          <p:cBhvr>
                                            <p:cTn id="48" dur="1" fill="hold">
                                              <p:stCondLst>
                                                <p:cond delay="0"/>
                                              </p:stCondLst>
                                            </p:cTn>
                                            <p:tgtEl>
                                              <p:spTgt spid="12"/>
                                            </p:tgtEl>
                                            <p:attrNameLst>
                                              <p:attrName>style.visibility</p:attrName>
                                            </p:attrNameLst>
                                          </p:cBhvr>
                                          <p:to>
                                            <p:strVal val="visible"/>
                                          </p:to>
                                        </p:set>
                                        <p:anim calcmode="lin" valueType="num">
                                          <p:cBhvr>
                                            <p:cTn id="49" dur="250" fill="hold"/>
                                            <p:tgtEl>
                                              <p:spTgt spid="12"/>
                                            </p:tgtEl>
                                            <p:attrNameLst>
                                              <p:attrName>ppt_w</p:attrName>
                                            </p:attrNameLst>
                                          </p:cBhvr>
                                          <p:tavLst>
                                            <p:tav tm="0">
                                              <p:val>
                                                <p:fltVal val="0"/>
                                              </p:val>
                                            </p:tav>
                                            <p:tav tm="100000">
                                              <p:val>
                                                <p:strVal val="#ppt_w"/>
                                              </p:val>
                                            </p:tav>
                                          </p:tavLst>
                                        </p:anim>
                                        <p:anim calcmode="lin" valueType="num">
                                          <p:cBhvr>
                                            <p:cTn id="50" dur="250" fill="hold"/>
                                            <p:tgtEl>
                                              <p:spTgt spid="12"/>
                                            </p:tgtEl>
                                            <p:attrNameLst>
                                              <p:attrName>ppt_h</p:attrName>
                                            </p:attrNameLst>
                                          </p:cBhvr>
                                          <p:tavLst>
                                            <p:tav tm="0">
                                              <p:val>
                                                <p:fltVal val="0"/>
                                              </p:val>
                                            </p:tav>
                                            <p:tav tm="100000">
                                              <p:val>
                                                <p:strVal val="#ppt_h"/>
                                              </p:val>
                                            </p:tav>
                                          </p:tavLst>
                                        </p:anim>
                                      </p:childTnLst>
                                    </p:cTn>
                                  </p:par>
                                  <p:par>
                                    <p:cTn id="51" presetID="6" presetClass="emph" presetSubtype="0" fill="hold" grpId="1" nodeType="withEffect" p14:presetBounceEnd="99000">
                                      <p:stCondLst>
                                        <p:cond delay="900"/>
                                      </p:stCondLst>
                                      <p:childTnLst>
                                        <p:animScale p14:bounceEnd="99000">
                                          <p:cBhvr>
                                            <p:cTn id="52" dur="1000" fill="hold"/>
                                            <p:tgtEl>
                                              <p:spTgt spid="12"/>
                                            </p:tgtEl>
                                          </p:cBhvr>
                                          <p:by x="110000" y="110000"/>
                                        </p:animScale>
                                      </p:childTnLst>
                                    </p:cTn>
                                  </p:par>
                                  <p:par>
                                    <p:cTn id="53" presetID="6" presetClass="emph" presetSubtype="0" fill="hold" grpId="2" nodeType="withEffect">
                                      <p:stCondLst>
                                        <p:cond delay="900"/>
                                      </p:stCondLst>
                                      <p:childTnLst>
                                        <p:animScale>
                                          <p:cBhvr>
                                            <p:cTn id="54" dur="250" fill="hold"/>
                                            <p:tgtEl>
                                              <p:spTgt spid="12"/>
                                            </p:tgtEl>
                                          </p:cBhvr>
                                          <p:by x="91000" y="91000"/>
                                        </p:animScale>
                                      </p:childTnLst>
                                    </p:cTn>
                                  </p:par>
                                  <p:par>
                                    <p:cTn id="55" presetID="10" presetClass="entr" presetSubtype="0" fill="hold" grpId="0" nodeType="withEffect">
                                      <p:stCondLst>
                                        <p:cond delay="90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500"/>
                                            <p:tgtEl>
                                              <p:spTgt spid="41"/>
                                            </p:tgtEl>
                                          </p:cBhvr>
                                        </p:animEffect>
                                      </p:childTnLst>
                                    </p:cTn>
                                  </p:par>
                                  <p:par>
                                    <p:cTn id="58" presetID="64" presetClass="path" presetSubtype="0" decel="100000" fill="hold" grpId="1" nodeType="withEffect">
                                      <p:stCondLst>
                                        <p:cond delay="900"/>
                                      </p:stCondLst>
                                      <p:childTnLst>
                                        <p:animMotion origin="layout" path="M -0.04388 7.40741E-7 L 1.66667E-6 7.40741E-7 " pathEditMode="relative" rAng="0" ptsTypes="AA">
                                          <p:cBhvr>
                                            <p:cTn id="59" dur="500" fill="hold"/>
                                            <p:tgtEl>
                                              <p:spTgt spid="41"/>
                                            </p:tgtEl>
                                            <p:attrNameLst>
                                              <p:attrName>ppt_x</p:attrName>
                                              <p:attrName>ppt_y</p:attrName>
                                            </p:attrNameLst>
                                          </p:cBhvr>
                                          <p:rCtr x="2187" y="0"/>
                                        </p:animMotion>
                                      </p:childTnLst>
                                    </p:cTn>
                                  </p:par>
                                  <p:par>
                                    <p:cTn id="60" presetID="23" presetClass="entr" presetSubtype="16" fill="hold" grpId="0" nodeType="withEffect">
                                      <p:stCondLst>
                                        <p:cond delay="1100"/>
                                      </p:stCondLst>
                                      <p:childTnLst>
                                        <p:set>
                                          <p:cBhvr>
                                            <p:cTn id="61" dur="1" fill="hold">
                                              <p:stCondLst>
                                                <p:cond delay="0"/>
                                              </p:stCondLst>
                                            </p:cTn>
                                            <p:tgtEl>
                                              <p:spTgt spid="13"/>
                                            </p:tgtEl>
                                            <p:attrNameLst>
                                              <p:attrName>style.visibility</p:attrName>
                                            </p:attrNameLst>
                                          </p:cBhvr>
                                          <p:to>
                                            <p:strVal val="visible"/>
                                          </p:to>
                                        </p:set>
                                        <p:anim calcmode="lin" valueType="num">
                                          <p:cBhvr>
                                            <p:cTn id="62" dur="250" fill="hold"/>
                                            <p:tgtEl>
                                              <p:spTgt spid="13"/>
                                            </p:tgtEl>
                                            <p:attrNameLst>
                                              <p:attrName>ppt_w</p:attrName>
                                            </p:attrNameLst>
                                          </p:cBhvr>
                                          <p:tavLst>
                                            <p:tav tm="0">
                                              <p:val>
                                                <p:fltVal val="0"/>
                                              </p:val>
                                            </p:tav>
                                            <p:tav tm="100000">
                                              <p:val>
                                                <p:strVal val="#ppt_w"/>
                                              </p:val>
                                            </p:tav>
                                          </p:tavLst>
                                        </p:anim>
                                        <p:anim calcmode="lin" valueType="num">
                                          <p:cBhvr>
                                            <p:cTn id="63" dur="250" fill="hold"/>
                                            <p:tgtEl>
                                              <p:spTgt spid="13"/>
                                            </p:tgtEl>
                                            <p:attrNameLst>
                                              <p:attrName>ppt_h</p:attrName>
                                            </p:attrNameLst>
                                          </p:cBhvr>
                                          <p:tavLst>
                                            <p:tav tm="0">
                                              <p:val>
                                                <p:fltVal val="0"/>
                                              </p:val>
                                            </p:tav>
                                            <p:tav tm="100000">
                                              <p:val>
                                                <p:strVal val="#ppt_h"/>
                                              </p:val>
                                            </p:tav>
                                          </p:tavLst>
                                        </p:anim>
                                      </p:childTnLst>
                                    </p:cTn>
                                  </p:par>
                                  <p:par>
                                    <p:cTn id="64" presetID="6" presetClass="emph" presetSubtype="0" fill="hold" grpId="1" nodeType="withEffect" p14:presetBounceEnd="99000">
                                      <p:stCondLst>
                                        <p:cond delay="1100"/>
                                      </p:stCondLst>
                                      <p:childTnLst>
                                        <p:animScale p14:bounceEnd="99000">
                                          <p:cBhvr>
                                            <p:cTn id="65" dur="1000" fill="hold"/>
                                            <p:tgtEl>
                                              <p:spTgt spid="13"/>
                                            </p:tgtEl>
                                          </p:cBhvr>
                                          <p:by x="110000" y="110000"/>
                                        </p:animScale>
                                      </p:childTnLst>
                                    </p:cTn>
                                  </p:par>
                                  <p:par>
                                    <p:cTn id="66" presetID="6" presetClass="emph" presetSubtype="0" fill="hold" grpId="2" nodeType="withEffect">
                                      <p:stCondLst>
                                        <p:cond delay="1100"/>
                                      </p:stCondLst>
                                      <p:childTnLst>
                                        <p:animScale>
                                          <p:cBhvr>
                                            <p:cTn id="67" dur="250" fill="hold"/>
                                            <p:tgtEl>
                                              <p:spTgt spid="13"/>
                                            </p:tgtEl>
                                          </p:cBhvr>
                                          <p:by x="91000" y="91000"/>
                                        </p:animScale>
                                      </p:childTnLst>
                                    </p:cTn>
                                  </p:par>
                                  <p:par>
                                    <p:cTn id="68" presetID="10" presetClass="entr" presetSubtype="0" fill="hold" grpId="0" nodeType="withEffect">
                                      <p:stCondLst>
                                        <p:cond delay="1100"/>
                                      </p:stCondLst>
                                      <p:childTnLst>
                                        <p:set>
                                          <p:cBhvr>
                                            <p:cTn id="69" dur="1" fill="hold">
                                              <p:stCondLst>
                                                <p:cond delay="0"/>
                                              </p:stCondLst>
                                            </p:cTn>
                                            <p:tgtEl>
                                              <p:spTgt spid="42"/>
                                            </p:tgtEl>
                                            <p:attrNameLst>
                                              <p:attrName>style.visibility</p:attrName>
                                            </p:attrNameLst>
                                          </p:cBhvr>
                                          <p:to>
                                            <p:strVal val="visible"/>
                                          </p:to>
                                        </p:set>
                                        <p:animEffect transition="in" filter="fade">
                                          <p:cBhvr>
                                            <p:cTn id="70" dur="500"/>
                                            <p:tgtEl>
                                              <p:spTgt spid="42"/>
                                            </p:tgtEl>
                                          </p:cBhvr>
                                        </p:animEffect>
                                      </p:childTnLst>
                                    </p:cTn>
                                  </p:par>
                                  <p:par>
                                    <p:cTn id="71" presetID="64" presetClass="path" presetSubtype="0" decel="100000" fill="hold" grpId="1" nodeType="withEffect">
                                      <p:stCondLst>
                                        <p:cond delay="1100"/>
                                      </p:stCondLst>
                                      <p:childTnLst>
                                        <p:animMotion origin="layout" path="M -0.04388 7.40741E-7 L 1.66667E-6 7.40741E-7 " pathEditMode="relative" rAng="0" ptsTypes="AA">
                                          <p:cBhvr>
                                            <p:cTn id="72" dur="500" fill="hold"/>
                                            <p:tgtEl>
                                              <p:spTgt spid="42"/>
                                            </p:tgtEl>
                                            <p:attrNameLst>
                                              <p:attrName>ppt_x</p:attrName>
                                              <p:attrName>ppt_y</p:attrName>
                                            </p:attrNameLst>
                                          </p:cBhvr>
                                          <p:rCtr x="2187" y="0"/>
                                        </p:animMotion>
                                      </p:childTnLst>
                                    </p:cTn>
                                  </p:par>
                                  <p:par>
                                    <p:cTn id="73" presetID="23" presetClass="entr" presetSubtype="16" fill="hold" grpId="0" nodeType="withEffect">
                                      <p:stCondLst>
                                        <p:cond delay="1200"/>
                                      </p:stCondLst>
                                      <p:childTnLst>
                                        <p:set>
                                          <p:cBhvr>
                                            <p:cTn id="74" dur="1" fill="hold">
                                              <p:stCondLst>
                                                <p:cond delay="0"/>
                                              </p:stCondLst>
                                            </p:cTn>
                                            <p:tgtEl>
                                              <p:spTgt spid="15"/>
                                            </p:tgtEl>
                                            <p:attrNameLst>
                                              <p:attrName>style.visibility</p:attrName>
                                            </p:attrNameLst>
                                          </p:cBhvr>
                                          <p:to>
                                            <p:strVal val="visible"/>
                                          </p:to>
                                        </p:set>
                                        <p:anim calcmode="lin" valueType="num">
                                          <p:cBhvr>
                                            <p:cTn id="75" dur="250" fill="hold"/>
                                            <p:tgtEl>
                                              <p:spTgt spid="15"/>
                                            </p:tgtEl>
                                            <p:attrNameLst>
                                              <p:attrName>ppt_w</p:attrName>
                                            </p:attrNameLst>
                                          </p:cBhvr>
                                          <p:tavLst>
                                            <p:tav tm="0">
                                              <p:val>
                                                <p:fltVal val="0"/>
                                              </p:val>
                                            </p:tav>
                                            <p:tav tm="100000">
                                              <p:val>
                                                <p:strVal val="#ppt_w"/>
                                              </p:val>
                                            </p:tav>
                                          </p:tavLst>
                                        </p:anim>
                                        <p:anim calcmode="lin" valueType="num">
                                          <p:cBhvr>
                                            <p:cTn id="76" dur="250" fill="hold"/>
                                            <p:tgtEl>
                                              <p:spTgt spid="15"/>
                                            </p:tgtEl>
                                            <p:attrNameLst>
                                              <p:attrName>ppt_h</p:attrName>
                                            </p:attrNameLst>
                                          </p:cBhvr>
                                          <p:tavLst>
                                            <p:tav tm="0">
                                              <p:val>
                                                <p:fltVal val="0"/>
                                              </p:val>
                                            </p:tav>
                                            <p:tav tm="100000">
                                              <p:val>
                                                <p:strVal val="#ppt_h"/>
                                              </p:val>
                                            </p:tav>
                                          </p:tavLst>
                                        </p:anim>
                                      </p:childTnLst>
                                    </p:cTn>
                                  </p:par>
                                  <p:par>
                                    <p:cTn id="77" presetID="6" presetClass="emph" presetSubtype="0" fill="hold" grpId="1" nodeType="withEffect" p14:presetBounceEnd="99000">
                                      <p:stCondLst>
                                        <p:cond delay="1200"/>
                                      </p:stCondLst>
                                      <p:childTnLst>
                                        <p:animScale p14:bounceEnd="99000">
                                          <p:cBhvr>
                                            <p:cTn id="78" dur="1000" fill="hold"/>
                                            <p:tgtEl>
                                              <p:spTgt spid="15"/>
                                            </p:tgtEl>
                                          </p:cBhvr>
                                          <p:by x="110000" y="110000"/>
                                        </p:animScale>
                                      </p:childTnLst>
                                    </p:cTn>
                                  </p:par>
                                  <p:par>
                                    <p:cTn id="79" presetID="6" presetClass="emph" presetSubtype="0" fill="hold" grpId="2" nodeType="withEffect">
                                      <p:stCondLst>
                                        <p:cond delay="1200"/>
                                      </p:stCondLst>
                                      <p:childTnLst>
                                        <p:animScale>
                                          <p:cBhvr>
                                            <p:cTn id="80" dur="250" fill="hold"/>
                                            <p:tgtEl>
                                              <p:spTgt spid="15"/>
                                            </p:tgtEl>
                                          </p:cBhvr>
                                          <p:by x="91000" y="91000"/>
                                        </p:animScale>
                                      </p:childTnLst>
                                    </p:cTn>
                                  </p:par>
                                  <p:par>
                                    <p:cTn id="81" presetID="10" presetClass="entr" presetSubtype="0" fill="hold" grpId="0" nodeType="withEffect">
                                      <p:stCondLst>
                                        <p:cond delay="1200"/>
                                      </p:stCondLst>
                                      <p:childTnLst>
                                        <p:set>
                                          <p:cBhvr>
                                            <p:cTn id="82" dur="1" fill="hold">
                                              <p:stCondLst>
                                                <p:cond delay="0"/>
                                              </p:stCondLst>
                                            </p:cTn>
                                            <p:tgtEl>
                                              <p:spTgt spid="43"/>
                                            </p:tgtEl>
                                            <p:attrNameLst>
                                              <p:attrName>style.visibility</p:attrName>
                                            </p:attrNameLst>
                                          </p:cBhvr>
                                          <p:to>
                                            <p:strVal val="visible"/>
                                          </p:to>
                                        </p:set>
                                        <p:animEffect transition="in" filter="fade">
                                          <p:cBhvr>
                                            <p:cTn id="83" dur="500"/>
                                            <p:tgtEl>
                                              <p:spTgt spid="43"/>
                                            </p:tgtEl>
                                          </p:cBhvr>
                                        </p:animEffect>
                                      </p:childTnLst>
                                    </p:cTn>
                                  </p:par>
                                  <p:par>
                                    <p:cTn id="84" presetID="64" presetClass="path" presetSubtype="0" decel="100000" fill="hold" grpId="1" nodeType="withEffect">
                                      <p:stCondLst>
                                        <p:cond delay="1200"/>
                                      </p:stCondLst>
                                      <p:childTnLst>
                                        <p:animMotion origin="layout" path="M -0.04388 7.40741E-7 L 1.66667E-6 7.40741E-7 " pathEditMode="relative" rAng="0" ptsTypes="AA">
                                          <p:cBhvr>
                                            <p:cTn id="85" dur="500" fill="hold"/>
                                            <p:tgtEl>
                                              <p:spTgt spid="43"/>
                                            </p:tgtEl>
                                            <p:attrNameLst>
                                              <p:attrName>ppt_x</p:attrName>
                                              <p:attrName>ppt_y</p:attrName>
                                            </p:attrNameLst>
                                          </p:cBhvr>
                                          <p:rCtr x="2187" y="0"/>
                                        </p:animMotion>
                                      </p:childTnLst>
                                    </p:cTn>
                                  </p:par>
                                  <p:par>
                                    <p:cTn id="86" presetID="23" presetClass="entr" presetSubtype="16" fill="hold" grpId="0" nodeType="withEffect">
                                      <p:stCondLst>
                                        <p:cond delay="1400"/>
                                      </p:stCondLst>
                                      <p:childTnLst>
                                        <p:set>
                                          <p:cBhvr>
                                            <p:cTn id="87" dur="1" fill="hold">
                                              <p:stCondLst>
                                                <p:cond delay="0"/>
                                              </p:stCondLst>
                                            </p:cTn>
                                            <p:tgtEl>
                                              <p:spTgt spid="17"/>
                                            </p:tgtEl>
                                            <p:attrNameLst>
                                              <p:attrName>style.visibility</p:attrName>
                                            </p:attrNameLst>
                                          </p:cBhvr>
                                          <p:to>
                                            <p:strVal val="visible"/>
                                          </p:to>
                                        </p:set>
                                        <p:anim calcmode="lin" valueType="num">
                                          <p:cBhvr>
                                            <p:cTn id="88" dur="250" fill="hold"/>
                                            <p:tgtEl>
                                              <p:spTgt spid="17"/>
                                            </p:tgtEl>
                                            <p:attrNameLst>
                                              <p:attrName>ppt_w</p:attrName>
                                            </p:attrNameLst>
                                          </p:cBhvr>
                                          <p:tavLst>
                                            <p:tav tm="0">
                                              <p:val>
                                                <p:fltVal val="0"/>
                                              </p:val>
                                            </p:tav>
                                            <p:tav tm="100000">
                                              <p:val>
                                                <p:strVal val="#ppt_w"/>
                                              </p:val>
                                            </p:tav>
                                          </p:tavLst>
                                        </p:anim>
                                        <p:anim calcmode="lin" valueType="num">
                                          <p:cBhvr>
                                            <p:cTn id="89" dur="250" fill="hold"/>
                                            <p:tgtEl>
                                              <p:spTgt spid="17"/>
                                            </p:tgtEl>
                                            <p:attrNameLst>
                                              <p:attrName>ppt_h</p:attrName>
                                            </p:attrNameLst>
                                          </p:cBhvr>
                                          <p:tavLst>
                                            <p:tav tm="0">
                                              <p:val>
                                                <p:fltVal val="0"/>
                                              </p:val>
                                            </p:tav>
                                            <p:tav tm="100000">
                                              <p:val>
                                                <p:strVal val="#ppt_h"/>
                                              </p:val>
                                            </p:tav>
                                          </p:tavLst>
                                        </p:anim>
                                      </p:childTnLst>
                                    </p:cTn>
                                  </p:par>
                                  <p:par>
                                    <p:cTn id="90" presetID="6" presetClass="emph" presetSubtype="0" fill="hold" grpId="1" nodeType="withEffect" p14:presetBounceEnd="99000">
                                      <p:stCondLst>
                                        <p:cond delay="1400"/>
                                      </p:stCondLst>
                                      <p:childTnLst>
                                        <p:animScale p14:bounceEnd="99000">
                                          <p:cBhvr>
                                            <p:cTn id="91" dur="1000" fill="hold"/>
                                            <p:tgtEl>
                                              <p:spTgt spid="17"/>
                                            </p:tgtEl>
                                          </p:cBhvr>
                                          <p:by x="110000" y="110000"/>
                                        </p:animScale>
                                      </p:childTnLst>
                                    </p:cTn>
                                  </p:par>
                                  <p:par>
                                    <p:cTn id="92" presetID="6" presetClass="emph" presetSubtype="0" fill="hold" grpId="2" nodeType="withEffect">
                                      <p:stCondLst>
                                        <p:cond delay="1400"/>
                                      </p:stCondLst>
                                      <p:childTnLst>
                                        <p:animScale>
                                          <p:cBhvr>
                                            <p:cTn id="93" dur="250" fill="hold"/>
                                            <p:tgtEl>
                                              <p:spTgt spid="17"/>
                                            </p:tgtEl>
                                          </p:cBhvr>
                                          <p:by x="91000" y="91000"/>
                                        </p:animScale>
                                      </p:childTnLst>
                                    </p:cTn>
                                  </p:par>
                                  <p:par>
                                    <p:cTn id="94" presetID="10" presetClass="entr" presetSubtype="0" fill="hold" grpId="0" nodeType="withEffect">
                                      <p:stCondLst>
                                        <p:cond delay="1400"/>
                                      </p:stCondLst>
                                      <p:childTnLst>
                                        <p:set>
                                          <p:cBhvr>
                                            <p:cTn id="95" dur="1" fill="hold">
                                              <p:stCondLst>
                                                <p:cond delay="0"/>
                                              </p:stCondLst>
                                            </p:cTn>
                                            <p:tgtEl>
                                              <p:spTgt spid="44"/>
                                            </p:tgtEl>
                                            <p:attrNameLst>
                                              <p:attrName>style.visibility</p:attrName>
                                            </p:attrNameLst>
                                          </p:cBhvr>
                                          <p:to>
                                            <p:strVal val="visible"/>
                                          </p:to>
                                        </p:set>
                                        <p:animEffect transition="in" filter="fade">
                                          <p:cBhvr>
                                            <p:cTn id="96" dur="500"/>
                                            <p:tgtEl>
                                              <p:spTgt spid="44"/>
                                            </p:tgtEl>
                                          </p:cBhvr>
                                        </p:animEffect>
                                      </p:childTnLst>
                                    </p:cTn>
                                  </p:par>
                                  <p:par>
                                    <p:cTn id="97" presetID="64" presetClass="path" presetSubtype="0" decel="100000" fill="hold" grpId="1" nodeType="withEffect">
                                      <p:stCondLst>
                                        <p:cond delay="1400"/>
                                      </p:stCondLst>
                                      <p:childTnLst>
                                        <p:animMotion origin="layout" path="M -0.04388 7.40741E-7 L 1.66667E-6 7.40741E-7 " pathEditMode="relative" rAng="0" ptsTypes="AA">
                                          <p:cBhvr>
                                            <p:cTn id="98" dur="500" fill="hold"/>
                                            <p:tgtEl>
                                              <p:spTgt spid="44"/>
                                            </p:tgtEl>
                                            <p:attrNameLst>
                                              <p:attrName>ppt_x</p:attrName>
                                              <p:attrName>ppt_y</p:attrName>
                                            </p:attrNameLst>
                                          </p:cBhvr>
                                          <p:rCtr x="218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11" grpId="0" animBg="1"/>
          <p:bldP spid="11" grpId="1" animBg="1"/>
          <p:bldP spid="11" grpId="2" animBg="1"/>
          <p:bldP spid="12" grpId="0" animBg="1"/>
          <p:bldP spid="12" grpId="1" animBg="1"/>
          <p:bldP spid="12" grpId="2" animBg="1"/>
          <p:bldP spid="13" grpId="0" animBg="1"/>
          <p:bldP spid="13" grpId="1" animBg="1"/>
          <p:bldP spid="13" grpId="2" animBg="1"/>
          <p:bldP spid="15" grpId="0" animBg="1"/>
          <p:bldP spid="15" grpId="1" animBg="1"/>
          <p:bldP spid="15" grpId="2" animBg="1"/>
          <p:bldP spid="17" grpId="0" animBg="1"/>
          <p:bldP spid="17" grpId="1" animBg="1"/>
          <p:bldP spid="17" grpId="2" animBg="1"/>
          <p:bldP spid="35" grpId="0" animBg="1">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5" grpId="1" animBg="1">
            <p:tmplLst>
              <p:tmpl>
                <p:tnLst>
                  <p:par>
                    <p:cTn presetID="64" presetClass="path" presetSubtype="0" decel="100000" fill="hold" nodeType="withEffect">
                      <p:stCondLst>
                        <p:cond delay="0"/>
                      </p:stCondLst>
                      <p:childTnLst>
                        <p:animMotion origin="layout" path="M 5E-6 0.0699 L 5E-6 2.59259E-6 " pathEditMode="relative" rAng="0" ptsTypes="AA">
                          <p:cBhvr>
                            <p:cTn dur="500" fill="hold"/>
                            <p:tgtEl>
                              <p:spTgt spid="35"/>
                            </p:tgtEl>
                            <p:attrNameLst>
                              <p:attrName>ppt_x</p:attrName>
                              <p:attrName>ppt_y</p:attrName>
                            </p:attrNameLst>
                          </p:cBhvr>
                          <p:rCtr x="0" y="-3495"/>
                        </p:animMotion>
                      </p:childTnLst>
                    </p:cTn>
                  </p:par>
                </p:tnLst>
              </p:tmpl>
            </p:tmplLst>
          </p:bldP>
          <p:bldP spid="37" grpId="0"/>
          <p:bldP spid="38" grpId="0">
            <p:tmplLst>
              <p:tmpl>
                <p:tnLst>
                  <p:par>
                    <p:cTn presetID="10" presetClass="entr" presetSubtype="0" fill="hold" nodeType="withEffect">
                      <p:stCondLst>
                        <p:cond delay="50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38" grpId="1">
            <p:tmplLst>
              <p:tmpl>
                <p:tnLst>
                  <p:par>
                    <p:cTn presetID="64" presetClass="path" presetSubtype="0" decel="100000" fill="hold" nodeType="withEffect">
                      <p:stCondLst>
                        <p:cond delay="500"/>
                      </p:stCondLst>
                      <p:childTnLst>
                        <p:animMotion origin="layout" path="M -0.04388 7.40741E-7 L 1.66667E-6 7.40741E-7 " pathEditMode="relative" rAng="0" ptsTypes="AA">
                          <p:cBhvr>
                            <p:cTn dur="500" fill="hold"/>
                            <p:tgtEl>
                              <p:spTgt spid="38"/>
                            </p:tgtEl>
                            <p:attrNameLst>
                              <p:attrName>ppt_x</p:attrName>
                              <p:attrName>ppt_y</p:attrName>
                            </p:attrNameLst>
                          </p:cBhvr>
                          <p:rCtr x="2187" y="0"/>
                        </p:animMotion>
                      </p:childTnLst>
                    </p:cTn>
                  </p:par>
                </p:tnLst>
              </p:tmpl>
            </p:tmplLst>
          </p:bldP>
          <p:bldP spid="40" grpId="0">
            <p:tmplLst>
              <p:tmpl>
                <p:tnLst>
                  <p:par>
                    <p:cTn presetID="10" presetClass="entr" presetSubtype="0" fill="hold" nodeType="withEffect">
                      <p:stCondLst>
                        <p:cond delay="700"/>
                      </p:st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childTnLst>
                    </p:cTn>
                  </p:par>
                </p:tnLst>
              </p:tmpl>
            </p:tmplLst>
          </p:bldP>
          <p:bldP spid="40" grpId="1">
            <p:tmplLst>
              <p:tmpl>
                <p:tnLst>
                  <p:par>
                    <p:cTn presetID="64" presetClass="path" presetSubtype="0" decel="100000" fill="hold" nodeType="withEffect">
                      <p:stCondLst>
                        <p:cond delay="700"/>
                      </p:stCondLst>
                      <p:childTnLst>
                        <p:animMotion origin="layout" path="M -0.04388 7.40741E-7 L 1.66667E-6 7.40741E-7 " pathEditMode="relative" rAng="0" ptsTypes="AA">
                          <p:cBhvr>
                            <p:cTn dur="500" fill="hold"/>
                            <p:tgtEl>
                              <p:spTgt spid="40"/>
                            </p:tgtEl>
                            <p:attrNameLst>
                              <p:attrName>ppt_x</p:attrName>
                              <p:attrName>ppt_y</p:attrName>
                            </p:attrNameLst>
                          </p:cBhvr>
                          <p:rCtr x="2187" y="0"/>
                        </p:animMotion>
                      </p:childTnLst>
                    </p:cTn>
                  </p:par>
                </p:tnLst>
              </p:tmpl>
            </p:tmplLst>
          </p:bldP>
          <p:bldP spid="41" grpId="0">
            <p:tmplLst>
              <p:tmpl>
                <p:tnLst>
                  <p:par>
                    <p:cTn presetID="10" presetClass="entr" presetSubtype="0" fill="hold" nodeType="withEffect">
                      <p:stCondLst>
                        <p:cond delay="90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1" grpId="1">
            <p:tmplLst>
              <p:tmpl>
                <p:tnLst>
                  <p:par>
                    <p:cTn presetID="64" presetClass="path" presetSubtype="0" decel="100000" fill="hold" nodeType="withEffect">
                      <p:stCondLst>
                        <p:cond delay="900"/>
                      </p:stCondLst>
                      <p:childTnLst>
                        <p:animMotion origin="layout" path="M -0.04388 7.40741E-7 L 1.66667E-6 7.40741E-7 " pathEditMode="relative" rAng="0" ptsTypes="AA">
                          <p:cBhvr>
                            <p:cTn dur="500" fill="hold"/>
                            <p:tgtEl>
                              <p:spTgt spid="41"/>
                            </p:tgtEl>
                            <p:attrNameLst>
                              <p:attrName>ppt_x</p:attrName>
                              <p:attrName>ppt_y</p:attrName>
                            </p:attrNameLst>
                          </p:cBhvr>
                          <p:rCtr x="2187" y="0"/>
                        </p:animMotion>
                      </p:childTnLst>
                    </p:cTn>
                  </p:par>
                </p:tnLst>
              </p:tmpl>
            </p:tmplLst>
          </p:bldP>
          <p:bldP spid="42" grpId="0">
            <p:tmplLst>
              <p:tmpl>
                <p:tnLst>
                  <p:par>
                    <p:cTn presetID="10" presetClass="entr" presetSubtype="0" fill="hold" nodeType="withEffect">
                      <p:stCondLst>
                        <p:cond delay="110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2" grpId="1">
            <p:tmplLst>
              <p:tmpl>
                <p:tnLst>
                  <p:par>
                    <p:cTn presetID="64" presetClass="path" presetSubtype="0" decel="100000" fill="hold" nodeType="withEffect">
                      <p:stCondLst>
                        <p:cond delay="1100"/>
                      </p:stCondLst>
                      <p:childTnLst>
                        <p:animMotion origin="layout" path="M -0.04388 7.40741E-7 L 1.66667E-6 7.40741E-7 " pathEditMode="relative" rAng="0" ptsTypes="AA">
                          <p:cBhvr>
                            <p:cTn dur="500" fill="hold"/>
                            <p:tgtEl>
                              <p:spTgt spid="42"/>
                            </p:tgtEl>
                            <p:attrNameLst>
                              <p:attrName>ppt_x</p:attrName>
                              <p:attrName>ppt_y</p:attrName>
                            </p:attrNameLst>
                          </p:cBhvr>
                          <p:rCtr x="2187" y="0"/>
                        </p:animMotion>
                      </p:childTnLst>
                    </p:cTn>
                  </p:par>
                </p:tnLst>
              </p:tmpl>
            </p:tmplLst>
          </p:bldP>
          <p:bldP spid="43" grpId="0">
            <p:tmplLst>
              <p:tmpl>
                <p:tnLst>
                  <p:par>
                    <p:cTn presetID="10" presetClass="entr" presetSubtype="0" fill="hold" nodeType="withEffect">
                      <p:stCondLst>
                        <p:cond delay="120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3" grpId="1">
            <p:tmplLst>
              <p:tmpl>
                <p:tnLst>
                  <p:par>
                    <p:cTn presetID="64" presetClass="path" presetSubtype="0" decel="100000" fill="hold" nodeType="withEffect">
                      <p:stCondLst>
                        <p:cond delay="1200"/>
                      </p:stCondLst>
                      <p:childTnLst>
                        <p:animMotion origin="layout" path="M -0.04388 7.40741E-7 L 1.66667E-6 7.40741E-7 " pathEditMode="relative" rAng="0" ptsTypes="AA">
                          <p:cBhvr>
                            <p:cTn dur="500" fill="hold"/>
                            <p:tgtEl>
                              <p:spTgt spid="43"/>
                            </p:tgtEl>
                            <p:attrNameLst>
                              <p:attrName>ppt_x</p:attrName>
                              <p:attrName>ppt_y</p:attrName>
                            </p:attrNameLst>
                          </p:cBhvr>
                          <p:rCtr x="2187" y="0"/>
                        </p:animMotion>
                      </p:childTnLst>
                    </p:cTn>
                  </p:par>
                </p:tnLst>
              </p:tmpl>
            </p:tmplLst>
          </p:bldP>
          <p:bldP spid="44" grpId="0">
            <p:tmplLst>
              <p:tmpl>
                <p:tnLst>
                  <p:par>
                    <p:cTn presetID="10" presetClass="entr" presetSubtype="0" fill="hold" nodeType="withEffect">
                      <p:stCondLst>
                        <p:cond delay="140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P spid="44" grpId="1">
            <p:tmplLst>
              <p:tmpl>
                <p:tnLst>
                  <p:par>
                    <p:cTn presetID="64" presetClass="path" presetSubtype="0" decel="100000" fill="hold" nodeType="withEffect">
                      <p:stCondLst>
                        <p:cond delay="1400"/>
                      </p:stCondLst>
                      <p:childTnLst>
                        <p:animMotion origin="layout" path="M -0.04388 7.40741E-7 L 1.66667E-6 7.40741E-7 " pathEditMode="relative" rAng="0" ptsTypes="AA">
                          <p:cBhvr>
                            <p:cTn dur="500" fill="hold"/>
                            <p:tgtEl>
                              <p:spTgt spid="44"/>
                            </p:tgtEl>
                            <p:attrNameLst>
                              <p:attrName>ppt_x</p:attrName>
                              <p:attrName>ppt_y</p:attrName>
                            </p:attrNameLst>
                          </p:cBhvr>
                          <p:rCtr x="2187" y="0"/>
                        </p:animMotion>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64" presetClass="path" presetSubtype="0" decel="100000" fill="hold" grpId="1" nodeType="withEffect">
                                      <p:stCondLst>
                                        <p:cond delay="0"/>
                                      </p:stCondLst>
                                      <p:childTnLst>
                                        <p:animMotion origin="layout" path="M 5E-6 0.0699 L 5E-6 2.59259E-6 " pathEditMode="relative" rAng="0" ptsTypes="AA">
                                          <p:cBhvr>
                                            <p:cTn id="9" dur="500" fill="hold"/>
                                            <p:tgtEl>
                                              <p:spTgt spid="35"/>
                                            </p:tgtEl>
                                            <p:attrNameLst>
                                              <p:attrName>ppt_x</p:attrName>
                                              <p:attrName>ppt_y</p:attrName>
                                            </p:attrNameLst>
                                          </p:cBhvr>
                                          <p:rCtr x="0" y="-3495"/>
                                        </p:animMotion>
                                      </p:childTnLst>
                                    </p:cTn>
                                  </p:par>
                                  <p:par>
                                    <p:cTn id="10" presetID="2" presetClass="entr" presetSubtype="8" decel="10000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0-#ppt_w/2"/>
                                              </p:val>
                                            </p:tav>
                                            <p:tav tm="100000">
                                              <p:val>
                                                <p:strVal val="#ppt_x"/>
                                              </p:val>
                                            </p:tav>
                                          </p:tavLst>
                                        </p:anim>
                                        <p:anim calcmode="lin" valueType="num">
                                          <p:cBhvr additive="base">
                                            <p:cTn id="13" dur="500" fill="hold"/>
                                            <p:tgtEl>
                                              <p:spTgt spid="37"/>
                                            </p:tgtEl>
                                            <p:attrNameLst>
                                              <p:attrName>ppt_y</p:attrName>
                                            </p:attrNameLst>
                                          </p:cBhvr>
                                          <p:tavLst>
                                            <p:tav tm="0">
                                              <p:val>
                                                <p:strVal val="#ppt_y"/>
                                              </p:val>
                                            </p:tav>
                                            <p:tav tm="100000">
                                              <p:val>
                                                <p:strVal val="#ppt_y"/>
                                              </p:val>
                                            </p:tav>
                                          </p:tavLst>
                                        </p:anim>
                                      </p:childTnLst>
                                    </p:cTn>
                                  </p:par>
                                  <p:par>
                                    <p:cTn id="14" presetID="2" presetClass="entr" presetSubtype="8" decel="10000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0-#ppt_w/2"/>
                                              </p:val>
                                            </p:tav>
                                            <p:tav tm="100000">
                                              <p:val>
                                                <p:strVal val="#ppt_x"/>
                                              </p:val>
                                            </p:tav>
                                          </p:tavLst>
                                        </p:anim>
                                        <p:anim calcmode="lin" valueType="num">
                                          <p:cBhvr additive="base">
                                            <p:cTn id="17" dur="500" fill="hold"/>
                                            <p:tgtEl>
                                              <p:spTgt spid="20"/>
                                            </p:tgtEl>
                                            <p:attrNameLst>
                                              <p:attrName>ppt_y</p:attrName>
                                            </p:attrNameLst>
                                          </p:cBhvr>
                                          <p:tavLst>
                                            <p:tav tm="0">
                                              <p:val>
                                                <p:strVal val="#ppt_y"/>
                                              </p:val>
                                            </p:tav>
                                            <p:tav tm="100000">
                                              <p:val>
                                                <p:strVal val="#ppt_y"/>
                                              </p:val>
                                            </p:tav>
                                          </p:tavLst>
                                        </p:anim>
                                      </p:childTnLst>
                                    </p:cTn>
                                  </p:par>
                                  <p:par>
                                    <p:cTn id="18" presetID="22" presetClass="entr" presetSubtype="1" fill="hold" nodeType="withEffect">
                                      <p:stCondLst>
                                        <p:cond delay="50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750"/>
                                            <p:tgtEl>
                                              <p:spTgt spid="22"/>
                                            </p:tgtEl>
                                          </p:cBhvr>
                                        </p:animEffect>
                                      </p:childTnLst>
                                    </p:cTn>
                                  </p:par>
                                  <p:par>
                                    <p:cTn id="21" presetID="23" presetClass="entr" presetSubtype="16"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p:cTn id="23" dur="250" fill="hold"/>
                                            <p:tgtEl>
                                              <p:spTgt spid="9"/>
                                            </p:tgtEl>
                                            <p:attrNameLst>
                                              <p:attrName>ppt_w</p:attrName>
                                            </p:attrNameLst>
                                          </p:cBhvr>
                                          <p:tavLst>
                                            <p:tav tm="0">
                                              <p:val>
                                                <p:fltVal val="0"/>
                                              </p:val>
                                            </p:tav>
                                            <p:tav tm="100000">
                                              <p:val>
                                                <p:strVal val="#ppt_w"/>
                                              </p:val>
                                            </p:tav>
                                          </p:tavLst>
                                        </p:anim>
                                        <p:anim calcmode="lin" valueType="num">
                                          <p:cBhvr>
                                            <p:cTn id="24" dur="250" fill="hold"/>
                                            <p:tgtEl>
                                              <p:spTgt spid="9"/>
                                            </p:tgtEl>
                                            <p:attrNameLst>
                                              <p:attrName>ppt_h</p:attrName>
                                            </p:attrNameLst>
                                          </p:cBhvr>
                                          <p:tavLst>
                                            <p:tav tm="0">
                                              <p:val>
                                                <p:fltVal val="0"/>
                                              </p:val>
                                            </p:tav>
                                            <p:tav tm="100000">
                                              <p:val>
                                                <p:strVal val="#ppt_h"/>
                                              </p:val>
                                            </p:tav>
                                          </p:tavLst>
                                        </p:anim>
                                      </p:childTnLst>
                                    </p:cTn>
                                  </p:par>
                                  <p:par>
                                    <p:cTn id="25" presetID="6" presetClass="emph" presetSubtype="0" fill="hold" grpId="1" nodeType="withEffect">
                                      <p:stCondLst>
                                        <p:cond delay="500"/>
                                      </p:stCondLst>
                                      <p:childTnLst>
                                        <p:animScale>
                                          <p:cBhvr>
                                            <p:cTn id="26" dur="1000" fill="hold"/>
                                            <p:tgtEl>
                                              <p:spTgt spid="9"/>
                                            </p:tgtEl>
                                          </p:cBhvr>
                                          <p:by x="110000" y="110000"/>
                                        </p:animScale>
                                      </p:childTnLst>
                                    </p:cTn>
                                  </p:par>
                                  <p:par>
                                    <p:cTn id="27" presetID="6" presetClass="emph" presetSubtype="0" fill="hold" grpId="2" nodeType="withEffect">
                                      <p:stCondLst>
                                        <p:cond delay="500"/>
                                      </p:stCondLst>
                                      <p:childTnLst>
                                        <p:animScale>
                                          <p:cBhvr>
                                            <p:cTn id="28" dur="250" fill="hold"/>
                                            <p:tgtEl>
                                              <p:spTgt spid="9"/>
                                            </p:tgtEl>
                                          </p:cBhvr>
                                          <p:by x="91000" y="91000"/>
                                        </p:animScale>
                                      </p:childTnLst>
                                    </p:cTn>
                                  </p:par>
                                  <p:par>
                                    <p:cTn id="29" presetID="10" presetClass="entr" presetSubtype="0" fill="hold" grpId="0" nodeType="withEffect">
                                      <p:stCondLst>
                                        <p:cond delay="50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par>
                                    <p:cTn id="32" presetID="64" presetClass="path" presetSubtype="0" decel="100000" fill="hold" grpId="1" nodeType="withEffect">
                                      <p:stCondLst>
                                        <p:cond delay="500"/>
                                      </p:stCondLst>
                                      <p:childTnLst>
                                        <p:animMotion origin="layout" path="M -0.04388 7.40741E-7 L 1.66667E-6 7.40741E-7 " pathEditMode="relative" rAng="0" ptsTypes="AA">
                                          <p:cBhvr>
                                            <p:cTn id="33" dur="500" fill="hold"/>
                                            <p:tgtEl>
                                              <p:spTgt spid="38"/>
                                            </p:tgtEl>
                                            <p:attrNameLst>
                                              <p:attrName>ppt_x</p:attrName>
                                              <p:attrName>ppt_y</p:attrName>
                                            </p:attrNameLst>
                                          </p:cBhvr>
                                          <p:rCtr x="2187" y="0"/>
                                        </p:animMotion>
                                      </p:childTnLst>
                                    </p:cTn>
                                  </p:par>
                                  <p:par>
                                    <p:cTn id="34" presetID="23" presetClass="entr" presetSubtype="16" fill="hold" grpId="0" nodeType="withEffect">
                                      <p:stCondLst>
                                        <p:cond delay="700"/>
                                      </p:stCondLst>
                                      <p:childTnLst>
                                        <p:set>
                                          <p:cBhvr>
                                            <p:cTn id="35" dur="1" fill="hold">
                                              <p:stCondLst>
                                                <p:cond delay="0"/>
                                              </p:stCondLst>
                                            </p:cTn>
                                            <p:tgtEl>
                                              <p:spTgt spid="11"/>
                                            </p:tgtEl>
                                            <p:attrNameLst>
                                              <p:attrName>style.visibility</p:attrName>
                                            </p:attrNameLst>
                                          </p:cBhvr>
                                          <p:to>
                                            <p:strVal val="visible"/>
                                          </p:to>
                                        </p:set>
                                        <p:anim calcmode="lin" valueType="num">
                                          <p:cBhvr>
                                            <p:cTn id="36" dur="250" fill="hold"/>
                                            <p:tgtEl>
                                              <p:spTgt spid="11"/>
                                            </p:tgtEl>
                                            <p:attrNameLst>
                                              <p:attrName>ppt_w</p:attrName>
                                            </p:attrNameLst>
                                          </p:cBhvr>
                                          <p:tavLst>
                                            <p:tav tm="0">
                                              <p:val>
                                                <p:fltVal val="0"/>
                                              </p:val>
                                            </p:tav>
                                            <p:tav tm="100000">
                                              <p:val>
                                                <p:strVal val="#ppt_w"/>
                                              </p:val>
                                            </p:tav>
                                          </p:tavLst>
                                        </p:anim>
                                        <p:anim calcmode="lin" valueType="num">
                                          <p:cBhvr>
                                            <p:cTn id="37" dur="250" fill="hold"/>
                                            <p:tgtEl>
                                              <p:spTgt spid="11"/>
                                            </p:tgtEl>
                                            <p:attrNameLst>
                                              <p:attrName>ppt_h</p:attrName>
                                            </p:attrNameLst>
                                          </p:cBhvr>
                                          <p:tavLst>
                                            <p:tav tm="0">
                                              <p:val>
                                                <p:fltVal val="0"/>
                                              </p:val>
                                            </p:tav>
                                            <p:tav tm="100000">
                                              <p:val>
                                                <p:strVal val="#ppt_h"/>
                                              </p:val>
                                            </p:tav>
                                          </p:tavLst>
                                        </p:anim>
                                      </p:childTnLst>
                                    </p:cTn>
                                  </p:par>
                                  <p:par>
                                    <p:cTn id="38" presetID="6" presetClass="emph" presetSubtype="0" fill="hold" grpId="1" nodeType="withEffect">
                                      <p:stCondLst>
                                        <p:cond delay="700"/>
                                      </p:stCondLst>
                                      <p:childTnLst>
                                        <p:animScale>
                                          <p:cBhvr>
                                            <p:cTn id="39" dur="1000" fill="hold"/>
                                            <p:tgtEl>
                                              <p:spTgt spid="11"/>
                                            </p:tgtEl>
                                          </p:cBhvr>
                                          <p:by x="110000" y="110000"/>
                                        </p:animScale>
                                      </p:childTnLst>
                                    </p:cTn>
                                  </p:par>
                                  <p:par>
                                    <p:cTn id="40" presetID="6" presetClass="emph" presetSubtype="0" fill="hold" grpId="2" nodeType="withEffect">
                                      <p:stCondLst>
                                        <p:cond delay="700"/>
                                      </p:stCondLst>
                                      <p:childTnLst>
                                        <p:animScale>
                                          <p:cBhvr>
                                            <p:cTn id="41" dur="250" fill="hold"/>
                                            <p:tgtEl>
                                              <p:spTgt spid="11"/>
                                            </p:tgtEl>
                                          </p:cBhvr>
                                          <p:by x="91000" y="91000"/>
                                        </p:animScale>
                                      </p:childTnLst>
                                    </p:cTn>
                                  </p:par>
                                  <p:par>
                                    <p:cTn id="42" presetID="10" presetClass="entr" presetSubtype="0" fill="hold" grpId="0" nodeType="withEffect">
                                      <p:stCondLst>
                                        <p:cond delay="70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childTnLst>
                                    </p:cTn>
                                  </p:par>
                                  <p:par>
                                    <p:cTn id="45" presetID="64" presetClass="path" presetSubtype="0" decel="100000" fill="hold" grpId="1" nodeType="withEffect">
                                      <p:stCondLst>
                                        <p:cond delay="700"/>
                                      </p:stCondLst>
                                      <p:childTnLst>
                                        <p:animMotion origin="layout" path="M -0.04388 7.40741E-7 L 1.66667E-6 7.40741E-7 " pathEditMode="relative" rAng="0" ptsTypes="AA">
                                          <p:cBhvr>
                                            <p:cTn id="46" dur="500" fill="hold"/>
                                            <p:tgtEl>
                                              <p:spTgt spid="40"/>
                                            </p:tgtEl>
                                            <p:attrNameLst>
                                              <p:attrName>ppt_x</p:attrName>
                                              <p:attrName>ppt_y</p:attrName>
                                            </p:attrNameLst>
                                          </p:cBhvr>
                                          <p:rCtr x="2187" y="0"/>
                                        </p:animMotion>
                                      </p:childTnLst>
                                    </p:cTn>
                                  </p:par>
                                  <p:par>
                                    <p:cTn id="47" presetID="23" presetClass="entr" presetSubtype="16" fill="hold" grpId="0" nodeType="withEffect">
                                      <p:stCondLst>
                                        <p:cond delay="900"/>
                                      </p:stCondLst>
                                      <p:childTnLst>
                                        <p:set>
                                          <p:cBhvr>
                                            <p:cTn id="48" dur="1" fill="hold">
                                              <p:stCondLst>
                                                <p:cond delay="0"/>
                                              </p:stCondLst>
                                            </p:cTn>
                                            <p:tgtEl>
                                              <p:spTgt spid="12"/>
                                            </p:tgtEl>
                                            <p:attrNameLst>
                                              <p:attrName>style.visibility</p:attrName>
                                            </p:attrNameLst>
                                          </p:cBhvr>
                                          <p:to>
                                            <p:strVal val="visible"/>
                                          </p:to>
                                        </p:set>
                                        <p:anim calcmode="lin" valueType="num">
                                          <p:cBhvr>
                                            <p:cTn id="49" dur="250" fill="hold"/>
                                            <p:tgtEl>
                                              <p:spTgt spid="12"/>
                                            </p:tgtEl>
                                            <p:attrNameLst>
                                              <p:attrName>ppt_w</p:attrName>
                                            </p:attrNameLst>
                                          </p:cBhvr>
                                          <p:tavLst>
                                            <p:tav tm="0">
                                              <p:val>
                                                <p:fltVal val="0"/>
                                              </p:val>
                                            </p:tav>
                                            <p:tav tm="100000">
                                              <p:val>
                                                <p:strVal val="#ppt_w"/>
                                              </p:val>
                                            </p:tav>
                                          </p:tavLst>
                                        </p:anim>
                                        <p:anim calcmode="lin" valueType="num">
                                          <p:cBhvr>
                                            <p:cTn id="50" dur="250" fill="hold"/>
                                            <p:tgtEl>
                                              <p:spTgt spid="12"/>
                                            </p:tgtEl>
                                            <p:attrNameLst>
                                              <p:attrName>ppt_h</p:attrName>
                                            </p:attrNameLst>
                                          </p:cBhvr>
                                          <p:tavLst>
                                            <p:tav tm="0">
                                              <p:val>
                                                <p:fltVal val="0"/>
                                              </p:val>
                                            </p:tav>
                                            <p:tav tm="100000">
                                              <p:val>
                                                <p:strVal val="#ppt_h"/>
                                              </p:val>
                                            </p:tav>
                                          </p:tavLst>
                                        </p:anim>
                                      </p:childTnLst>
                                    </p:cTn>
                                  </p:par>
                                  <p:par>
                                    <p:cTn id="51" presetID="6" presetClass="emph" presetSubtype="0" fill="hold" grpId="1" nodeType="withEffect">
                                      <p:stCondLst>
                                        <p:cond delay="900"/>
                                      </p:stCondLst>
                                      <p:childTnLst>
                                        <p:animScale>
                                          <p:cBhvr>
                                            <p:cTn id="52" dur="1000" fill="hold"/>
                                            <p:tgtEl>
                                              <p:spTgt spid="12"/>
                                            </p:tgtEl>
                                          </p:cBhvr>
                                          <p:by x="110000" y="110000"/>
                                        </p:animScale>
                                      </p:childTnLst>
                                    </p:cTn>
                                  </p:par>
                                  <p:par>
                                    <p:cTn id="53" presetID="6" presetClass="emph" presetSubtype="0" fill="hold" grpId="2" nodeType="withEffect">
                                      <p:stCondLst>
                                        <p:cond delay="900"/>
                                      </p:stCondLst>
                                      <p:childTnLst>
                                        <p:animScale>
                                          <p:cBhvr>
                                            <p:cTn id="54" dur="250" fill="hold"/>
                                            <p:tgtEl>
                                              <p:spTgt spid="12"/>
                                            </p:tgtEl>
                                          </p:cBhvr>
                                          <p:by x="91000" y="91000"/>
                                        </p:animScale>
                                      </p:childTnLst>
                                    </p:cTn>
                                  </p:par>
                                  <p:par>
                                    <p:cTn id="55" presetID="10" presetClass="entr" presetSubtype="0" fill="hold" grpId="0" nodeType="withEffect">
                                      <p:stCondLst>
                                        <p:cond delay="90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500"/>
                                            <p:tgtEl>
                                              <p:spTgt spid="41"/>
                                            </p:tgtEl>
                                          </p:cBhvr>
                                        </p:animEffect>
                                      </p:childTnLst>
                                    </p:cTn>
                                  </p:par>
                                  <p:par>
                                    <p:cTn id="58" presetID="64" presetClass="path" presetSubtype="0" decel="100000" fill="hold" grpId="1" nodeType="withEffect">
                                      <p:stCondLst>
                                        <p:cond delay="900"/>
                                      </p:stCondLst>
                                      <p:childTnLst>
                                        <p:animMotion origin="layout" path="M -0.04388 7.40741E-7 L 1.66667E-6 7.40741E-7 " pathEditMode="relative" rAng="0" ptsTypes="AA">
                                          <p:cBhvr>
                                            <p:cTn id="59" dur="500" fill="hold"/>
                                            <p:tgtEl>
                                              <p:spTgt spid="41"/>
                                            </p:tgtEl>
                                            <p:attrNameLst>
                                              <p:attrName>ppt_x</p:attrName>
                                              <p:attrName>ppt_y</p:attrName>
                                            </p:attrNameLst>
                                          </p:cBhvr>
                                          <p:rCtr x="2187" y="0"/>
                                        </p:animMotion>
                                      </p:childTnLst>
                                    </p:cTn>
                                  </p:par>
                                  <p:par>
                                    <p:cTn id="60" presetID="23" presetClass="entr" presetSubtype="16" fill="hold" grpId="0" nodeType="withEffect">
                                      <p:stCondLst>
                                        <p:cond delay="1100"/>
                                      </p:stCondLst>
                                      <p:childTnLst>
                                        <p:set>
                                          <p:cBhvr>
                                            <p:cTn id="61" dur="1" fill="hold">
                                              <p:stCondLst>
                                                <p:cond delay="0"/>
                                              </p:stCondLst>
                                            </p:cTn>
                                            <p:tgtEl>
                                              <p:spTgt spid="13"/>
                                            </p:tgtEl>
                                            <p:attrNameLst>
                                              <p:attrName>style.visibility</p:attrName>
                                            </p:attrNameLst>
                                          </p:cBhvr>
                                          <p:to>
                                            <p:strVal val="visible"/>
                                          </p:to>
                                        </p:set>
                                        <p:anim calcmode="lin" valueType="num">
                                          <p:cBhvr>
                                            <p:cTn id="62" dur="250" fill="hold"/>
                                            <p:tgtEl>
                                              <p:spTgt spid="13"/>
                                            </p:tgtEl>
                                            <p:attrNameLst>
                                              <p:attrName>ppt_w</p:attrName>
                                            </p:attrNameLst>
                                          </p:cBhvr>
                                          <p:tavLst>
                                            <p:tav tm="0">
                                              <p:val>
                                                <p:fltVal val="0"/>
                                              </p:val>
                                            </p:tav>
                                            <p:tav tm="100000">
                                              <p:val>
                                                <p:strVal val="#ppt_w"/>
                                              </p:val>
                                            </p:tav>
                                          </p:tavLst>
                                        </p:anim>
                                        <p:anim calcmode="lin" valueType="num">
                                          <p:cBhvr>
                                            <p:cTn id="63" dur="250" fill="hold"/>
                                            <p:tgtEl>
                                              <p:spTgt spid="13"/>
                                            </p:tgtEl>
                                            <p:attrNameLst>
                                              <p:attrName>ppt_h</p:attrName>
                                            </p:attrNameLst>
                                          </p:cBhvr>
                                          <p:tavLst>
                                            <p:tav tm="0">
                                              <p:val>
                                                <p:fltVal val="0"/>
                                              </p:val>
                                            </p:tav>
                                            <p:tav tm="100000">
                                              <p:val>
                                                <p:strVal val="#ppt_h"/>
                                              </p:val>
                                            </p:tav>
                                          </p:tavLst>
                                        </p:anim>
                                      </p:childTnLst>
                                    </p:cTn>
                                  </p:par>
                                  <p:par>
                                    <p:cTn id="64" presetID="6" presetClass="emph" presetSubtype="0" fill="hold" grpId="1" nodeType="withEffect">
                                      <p:stCondLst>
                                        <p:cond delay="1100"/>
                                      </p:stCondLst>
                                      <p:childTnLst>
                                        <p:animScale>
                                          <p:cBhvr>
                                            <p:cTn id="65" dur="1000" fill="hold"/>
                                            <p:tgtEl>
                                              <p:spTgt spid="13"/>
                                            </p:tgtEl>
                                          </p:cBhvr>
                                          <p:by x="110000" y="110000"/>
                                        </p:animScale>
                                      </p:childTnLst>
                                    </p:cTn>
                                  </p:par>
                                  <p:par>
                                    <p:cTn id="66" presetID="6" presetClass="emph" presetSubtype="0" fill="hold" grpId="2" nodeType="withEffect">
                                      <p:stCondLst>
                                        <p:cond delay="1100"/>
                                      </p:stCondLst>
                                      <p:childTnLst>
                                        <p:animScale>
                                          <p:cBhvr>
                                            <p:cTn id="67" dur="250" fill="hold"/>
                                            <p:tgtEl>
                                              <p:spTgt spid="13"/>
                                            </p:tgtEl>
                                          </p:cBhvr>
                                          <p:by x="91000" y="91000"/>
                                        </p:animScale>
                                      </p:childTnLst>
                                    </p:cTn>
                                  </p:par>
                                  <p:par>
                                    <p:cTn id="68" presetID="10" presetClass="entr" presetSubtype="0" fill="hold" grpId="0" nodeType="withEffect">
                                      <p:stCondLst>
                                        <p:cond delay="1100"/>
                                      </p:stCondLst>
                                      <p:childTnLst>
                                        <p:set>
                                          <p:cBhvr>
                                            <p:cTn id="69" dur="1" fill="hold">
                                              <p:stCondLst>
                                                <p:cond delay="0"/>
                                              </p:stCondLst>
                                            </p:cTn>
                                            <p:tgtEl>
                                              <p:spTgt spid="42"/>
                                            </p:tgtEl>
                                            <p:attrNameLst>
                                              <p:attrName>style.visibility</p:attrName>
                                            </p:attrNameLst>
                                          </p:cBhvr>
                                          <p:to>
                                            <p:strVal val="visible"/>
                                          </p:to>
                                        </p:set>
                                        <p:animEffect transition="in" filter="fade">
                                          <p:cBhvr>
                                            <p:cTn id="70" dur="500"/>
                                            <p:tgtEl>
                                              <p:spTgt spid="42"/>
                                            </p:tgtEl>
                                          </p:cBhvr>
                                        </p:animEffect>
                                      </p:childTnLst>
                                    </p:cTn>
                                  </p:par>
                                  <p:par>
                                    <p:cTn id="71" presetID="64" presetClass="path" presetSubtype="0" decel="100000" fill="hold" grpId="1" nodeType="withEffect">
                                      <p:stCondLst>
                                        <p:cond delay="1100"/>
                                      </p:stCondLst>
                                      <p:childTnLst>
                                        <p:animMotion origin="layout" path="M -0.04388 7.40741E-7 L 1.66667E-6 7.40741E-7 " pathEditMode="relative" rAng="0" ptsTypes="AA">
                                          <p:cBhvr>
                                            <p:cTn id="72" dur="500" fill="hold"/>
                                            <p:tgtEl>
                                              <p:spTgt spid="42"/>
                                            </p:tgtEl>
                                            <p:attrNameLst>
                                              <p:attrName>ppt_x</p:attrName>
                                              <p:attrName>ppt_y</p:attrName>
                                            </p:attrNameLst>
                                          </p:cBhvr>
                                          <p:rCtr x="2187" y="0"/>
                                        </p:animMotion>
                                      </p:childTnLst>
                                    </p:cTn>
                                  </p:par>
                                  <p:par>
                                    <p:cTn id="73" presetID="23" presetClass="entr" presetSubtype="16" fill="hold" grpId="0" nodeType="withEffect">
                                      <p:stCondLst>
                                        <p:cond delay="1200"/>
                                      </p:stCondLst>
                                      <p:childTnLst>
                                        <p:set>
                                          <p:cBhvr>
                                            <p:cTn id="74" dur="1" fill="hold">
                                              <p:stCondLst>
                                                <p:cond delay="0"/>
                                              </p:stCondLst>
                                            </p:cTn>
                                            <p:tgtEl>
                                              <p:spTgt spid="15"/>
                                            </p:tgtEl>
                                            <p:attrNameLst>
                                              <p:attrName>style.visibility</p:attrName>
                                            </p:attrNameLst>
                                          </p:cBhvr>
                                          <p:to>
                                            <p:strVal val="visible"/>
                                          </p:to>
                                        </p:set>
                                        <p:anim calcmode="lin" valueType="num">
                                          <p:cBhvr>
                                            <p:cTn id="75" dur="250" fill="hold"/>
                                            <p:tgtEl>
                                              <p:spTgt spid="15"/>
                                            </p:tgtEl>
                                            <p:attrNameLst>
                                              <p:attrName>ppt_w</p:attrName>
                                            </p:attrNameLst>
                                          </p:cBhvr>
                                          <p:tavLst>
                                            <p:tav tm="0">
                                              <p:val>
                                                <p:fltVal val="0"/>
                                              </p:val>
                                            </p:tav>
                                            <p:tav tm="100000">
                                              <p:val>
                                                <p:strVal val="#ppt_w"/>
                                              </p:val>
                                            </p:tav>
                                          </p:tavLst>
                                        </p:anim>
                                        <p:anim calcmode="lin" valueType="num">
                                          <p:cBhvr>
                                            <p:cTn id="76" dur="250" fill="hold"/>
                                            <p:tgtEl>
                                              <p:spTgt spid="15"/>
                                            </p:tgtEl>
                                            <p:attrNameLst>
                                              <p:attrName>ppt_h</p:attrName>
                                            </p:attrNameLst>
                                          </p:cBhvr>
                                          <p:tavLst>
                                            <p:tav tm="0">
                                              <p:val>
                                                <p:fltVal val="0"/>
                                              </p:val>
                                            </p:tav>
                                            <p:tav tm="100000">
                                              <p:val>
                                                <p:strVal val="#ppt_h"/>
                                              </p:val>
                                            </p:tav>
                                          </p:tavLst>
                                        </p:anim>
                                      </p:childTnLst>
                                    </p:cTn>
                                  </p:par>
                                  <p:par>
                                    <p:cTn id="77" presetID="6" presetClass="emph" presetSubtype="0" fill="hold" grpId="1" nodeType="withEffect">
                                      <p:stCondLst>
                                        <p:cond delay="1200"/>
                                      </p:stCondLst>
                                      <p:childTnLst>
                                        <p:animScale>
                                          <p:cBhvr>
                                            <p:cTn id="78" dur="1000" fill="hold"/>
                                            <p:tgtEl>
                                              <p:spTgt spid="15"/>
                                            </p:tgtEl>
                                          </p:cBhvr>
                                          <p:by x="110000" y="110000"/>
                                        </p:animScale>
                                      </p:childTnLst>
                                    </p:cTn>
                                  </p:par>
                                  <p:par>
                                    <p:cTn id="79" presetID="6" presetClass="emph" presetSubtype="0" fill="hold" grpId="2" nodeType="withEffect">
                                      <p:stCondLst>
                                        <p:cond delay="1200"/>
                                      </p:stCondLst>
                                      <p:childTnLst>
                                        <p:animScale>
                                          <p:cBhvr>
                                            <p:cTn id="80" dur="250" fill="hold"/>
                                            <p:tgtEl>
                                              <p:spTgt spid="15"/>
                                            </p:tgtEl>
                                          </p:cBhvr>
                                          <p:by x="91000" y="91000"/>
                                        </p:animScale>
                                      </p:childTnLst>
                                    </p:cTn>
                                  </p:par>
                                  <p:par>
                                    <p:cTn id="81" presetID="10" presetClass="entr" presetSubtype="0" fill="hold" grpId="0" nodeType="withEffect">
                                      <p:stCondLst>
                                        <p:cond delay="1200"/>
                                      </p:stCondLst>
                                      <p:childTnLst>
                                        <p:set>
                                          <p:cBhvr>
                                            <p:cTn id="82" dur="1" fill="hold">
                                              <p:stCondLst>
                                                <p:cond delay="0"/>
                                              </p:stCondLst>
                                            </p:cTn>
                                            <p:tgtEl>
                                              <p:spTgt spid="43"/>
                                            </p:tgtEl>
                                            <p:attrNameLst>
                                              <p:attrName>style.visibility</p:attrName>
                                            </p:attrNameLst>
                                          </p:cBhvr>
                                          <p:to>
                                            <p:strVal val="visible"/>
                                          </p:to>
                                        </p:set>
                                        <p:animEffect transition="in" filter="fade">
                                          <p:cBhvr>
                                            <p:cTn id="83" dur="500"/>
                                            <p:tgtEl>
                                              <p:spTgt spid="43"/>
                                            </p:tgtEl>
                                          </p:cBhvr>
                                        </p:animEffect>
                                      </p:childTnLst>
                                    </p:cTn>
                                  </p:par>
                                  <p:par>
                                    <p:cTn id="84" presetID="64" presetClass="path" presetSubtype="0" decel="100000" fill="hold" grpId="1" nodeType="withEffect">
                                      <p:stCondLst>
                                        <p:cond delay="1200"/>
                                      </p:stCondLst>
                                      <p:childTnLst>
                                        <p:animMotion origin="layout" path="M -0.04388 7.40741E-7 L 1.66667E-6 7.40741E-7 " pathEditMode="relative" rAng="0" ptsTypes="AA">
                                          <p:cBhvr>
                                            <p:cTn id="85" dur="500" fill="hold"/>
                                            <p:tgtEl>
                                              <p:spTgt spid="43"/>
                                            </p:tgtEl>
                                            <p:attrNameLst>
                                              <p:attrName>ppt_x</p:attrName>
                                              <p:attrName>ppt_y</p:attrName>
                                            </p:attrNameLst>
                                          </p:cBhvr>
                                          <p:rCtr x="2187" y="0"/>
                                        </p:animMotion>
                                      </p:childTnLst>
                                    </p:cTn>
                                  </p:par>
                                  <p:par>
                                    <p:cTn id="86" presetID="23" presetClass="entr" presetSubtype="16" fill="hold" grpId="0" nodeType="withEffect">
                                      <p:stCondLst>
                                        <p:cond delay="1400"/>
                                      </p:stCondLst>
                                      <p:childTnLst>
                                        <p:set>
                                          <p:cBhvr>
                                            <p:cTn id="87" dur="1" fill="hold">
                                              <p:stCondLst>
                                                <p:cond delay="0"/>
                                              </p:stCondLst>
                                            </p:cTn>
                                            <p:tgtEl>
                                              <p:spTgt spid="17"/>
                                            </p:tgtEl>
                                            <p:attrNameLst>
                                              <p:attrName>style.visibility</p:attrName>
                                            </p:attrNameLst>
                                          </p:cBhvr>
                                          <p:to>
                                            <p:strVal val="visible"/>
                                          </p:to>
                                        </p:set>
                                        <p:anim calcmode="lin" valueType="num">
                                          <p:cBhvr>
                                            <p:cTn id="88" dur="250" fill="hold"/>
                                            <p:tgtEl>
                                              <p:spTgt spid="17"/>
                                            </p:tgtEl>
                                            <p:attrNameLst>
                                              <p:attrName>ppt_w</p:attrName>
                                            </p:attrNameLst>
                                          </p:cBhvr>
                                          <p:tavLst>
                                            <p:tav tm="0">
                                              <p:val>
                                                <p:fltVal val="0"/>
                                              </p:val>
                                            </p:tav>
                                            <p:tav tm="100000">
                                              <p:val>
                                                <p:strVal val="#ppt_w"/>
                                              </p:val>
                                            </p:tav>
                                          </p:tavLst>
                                        </p:anim>
                                        <p:anim calcmode="lin" valueType="num">
                                          <p:cBhvr>
                                            <p:cTn id="89" dur="250" fill="hold"/>
                                            <p:tgtEl>
                                              <p:spTgt spid="17"/>
                                            </p:tgtEl>
                                            <p:attrNameLst>
                                              <p:attrName>ppt_h</p:attrName>
                                            </p:attrNameLst>
                                          </p:cBhvr>
                                          <p:tavLst>
                                            <p:tav tm="0">
                                              <p:val>
                                                <p:fltVal val="0"/>
                                              </p:val>
                                            </p:tav>
                                            <p:tav tm="100000">
                                              <p:val>
                                                <p:strVal val="#ppt_h"/>
                                              </p:val>
                                            </p:tav>
                                          </p:tavLst>
                                        </p:anim>
                                      </p:childTnLst>
                                    </p:cTn>
                                  </p:par>
                                  <p:par>
                                    <p:cTn id="90" presetID="6" presetClass="emph" presetSubtype="0" fill="hold" grpId="1" nodeType="withEffect">
                                      <p:stCondLst>
                                        <p:cond delay="1400"/>
                                      </p:stCondLst>
                                      <p:childTnLst>
                                        <p:animScale>
                                          <p:cBhvr>
                                            <p:cTn id="91" dur="1000" fill="hold"/>
                                            <p:tgtEl>
                                              <p:spTgt spid="17"/>
                                            </p:tgtEl>
                                          </p:cBhvr>
                                          <p:by x="110000" y="110000"/>
                                        </p:animScale>
                                      </p:childTnLst>
                                    </p:cTn>
                                  </p:par>
                                  <p:par>
                                    <p:cTn id="92" presetID="6" presetClass="emph" presetSubtype="0" fill="hold" grpId="2" nodeType="withEffect">
                                      <p:stCondLst>
                                        <p:cond delay="1400"/>
                                      </p:stCondLst>
                                      <p:childTnLst>
                                        <p:animScale>
                                          <p:cBhvr>
                                            <p:cTn id="93" dur="250" fill="hold"/>
                                            <p:tgtEl>
                                              <p:spTgt spid="17"/>
                                            </p:tgtEl>
                                          </p:cBhvr>
                                          <p:by x="91000" y="91000"/>
                                        </p:animScale>
                                      </p:childTnLst>
                                    </p:cTn>
                                  </p:par>
                                  <p:par>
                                    <p:cTn id="94" presetID="10" presetClass="entr" presetSubtype="0" fill="hold" grpId="0" nodeType="withEffect">
                                      <p:stCondLst>
                                        <p:cond delay="1400"/>
                                      </p:stCondLst>
                                      <p:childTnLst>
                                        <p:set>
                                          <p:cBhvr>
                                            <p:cTn id="95" dur="1" fill="hold">
                                              <p:stCondLst>
                                                <p:cond delay="0"/>
                                              </p:stCondLst>
                                            </p:cTn>
                                            <p:tgtEl>
                                              <p:spTgt spid="44"/>
                                            </p:tgtEl>
                                            <p:attrNameLst>
                                              <p:attrName>style.visibility</p:attrName>
                                            </p:attrNameLst>
                                          </p:cBhvr>
                                          <p:to>
                                            <p:strVal val="visible"/>
                                          </p:to>
                                        </p:set>
                                        <p:animEffect transition="in" filter="fade">
                                          <p:cBhvr>
                                            <p:cTn id="96" dur="500"/>
                                            <p:tgtEl>
                                              <p:spTgt spid="44"/>
                                            </p:tgtEl>
                                          </p:cBhvr>
                                        </p:animEffect>
                                      </p:childTnLst>
                                    </p:cTn>
                                  </p:par>
                                  <p:par>
                                    <p:cTn id="97" presetID="64" presetClass="path" presetSubtype="0" decel="100000" fill="hold" grpId="1" nodeType="withEffect">
                                      <p:stCondLst>
                                        <p:cond delay="1400"/>
                                      </p:stCondLst>
                                      <p:childTnLst>
                                        <p:animMotion origin="layout" path="M -0.04388 7.40741E-7 L 1.66667E-6 7.40741E-7 " pathEditMode="relative" rAng="0" ptsTypes="AA">
                                          <p:cBhvr>
                                            <p:cTn id="98" dur="500" fill="hold"/>
                                            <p:tgtEl>
                                              <p:spTgt spid="44"/>
                                            </p:tgtEl>
                                            <p:attrNameLst>
                                              <p:attrName>ppt_x</p:attrName>
                                              <p:attrName>ppt_y</p:attrName>
                                            </p:attrNameLst>
                                          </p:cBhvr>
                                          <p:rCtr x="218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11" grpId="0" animBg="1"/>
          <p:bldP spid="11" grpId="1" animBg="1"/>
          <p:bldP spid="11" grpId="2" animBg="1"/>
          <p:bldP spid="12" grpId="0" animBg="1"/>
          <p:bldP spid="12" grpId="1" animBg="1"/>
          <p:bldP spid="12" grpId="2" animBg="1"/>
          <p:bldP spid="13" grpId="0" animBg="1"/>
          <p:bldP spid="13" grpId="1" animBg="1"/>
          <p:bldP spid="13" grpId="2" animBg="1"/>
          <p:bldP spid="15" grpId="0" animBg="1"/>
          <p:bldP spid="15" grpId="1" animBg="1"/>
          <p:bldP spid="15" grpId="2" animBg="1"/>
          <p:bldP spid="17" grpId="0" animBg="1"/>
          <p:bldP spid="17" grpId="1" animBg="1"/>
          <p:bldP spid="17" grpId="2" animBg="1"/>
          <p:bldP spid="35" grpId="0" animBg="1">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5" grpId="1" animBg="1">
            <p:tmplLst>
              <p:tmpl>
                <p:tnLst>
                  <p:par>
                    <p:cTn presetID="64" presetClass="path" presetSubtype="0" decel="100000" fill="hold" nodeType="withEffect">
                      <p:stCondLst>
                        <p:cond delay="0"/>
                      </p:stCondLst>
                      <p:childTnLst>
                        <p:animMotion origin="layout" path="M 5E-6 0.0699 L 5E-6 2.59259E-6 " pathEditMode="relative" rAng="0" ptsTypes="AA">
                          <p:cBhvr>
                            <p:cTn dur="500" fill="hold"/>
                            <p:tgtEl>
                              <p:spTgt spid="35"/>
                            </p:tgtEl>
                            <p:attrNameLst>
                              <p:attrName>ppt_x</p:attrName>
                              <p:attrName>ppt_y</p:attrName>
                            </p:attrNameLst>
                          </p:cBhvr>
                          <p:rCtr x="0" y="-3495"/>
                        </p:animMotion>
                      </p:childTnLst>
                    </p:cTn>
                  </p:par>
                </p:tnLst>
              </p:tmpl>
            </p:tmplLst>
          </p:bldP>
          <p:bldP spid="37" grpId="0"/>
          <p:bldP spid="38" grpId="0">
            <p:tmplLst>
              <p:tmpl>
                <p:tnLst>
                  <p:par>
                    <p:cTn presetID="10" presetClass="entr" presetSubtype="0" fill="hold" nodeType="withEffect">
                      <p:stCondLst>
                        <p:cond delay="50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38" grpId="1">
            <p:tmplLst>
              <p:tmpl>
                <p:tnLst>
                  <p:par>
                    <p:cTn presetID="64" presetClass="path" presetSubtype="0" decel="100000" fill="hold" nodeType="withEffect">
                      <p:stCondLst>
                        <p:cond delay="500"/>
                      </p:stCondLst>
                      <p:childTnLst>
                        <p:animMotion origin="layout" path="M -0.04388 7.40741E-7 L 1.66667E-6 7.40741E-7 " pathEditMode="relative" rAng="0" ptsTypes="AA">
                          <p:cBhvr>
                            <p:cTn dur="500" fill="hold"/>
                            <p:tgtEl>
                              <p:spTgt spid="38"/>
                            </p:tgtEl>
                            <p:attrNameLst>
                              <p:attrName>ppt_x</p:attrName>
                              <p:attrName>ppt_y</p:attrName>
                            </p:attrNameLst>
                          </p:cBhvr>
                          <p:rCtr x="2187" y="0"/>
                        </p:animMotion>
                      </p:childTnLst>
                    </p:cTn>
                  </p:par>
                </p:tnLst>
              </p:tmpl>
            </p:tmplLst>
          </p:bldP>
          <p:bldP spid="40" grpId="0">
            <p:tmplLst>
              <p:tmpl>
                <p:tnLst>
                  <p:par>
                    <p:cTn presetID="10" presetClass="entr" presetSubtype="0" fill="hold" nodeType="withEffect">
                      <p:stCondLst>
                        <p:cond delay="700"/>
                      </p:st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childTnLst>
                    </p:cTn>
                  </p:par>
                </p:tnLst>
              </p:tmpl>
            </p:tmplLst>
          </p:bldP>
          <p:bldP spid="40" grpId="1">
            <p:tmplLst>
              <p:tmpl>
                <p:tnLst>
                  <p:par>
                    <p:cTn presetID="64" presetClass="path" presetSubtype="0" decel="100000" fill="hold" nodeType="withEffect">
                      <p:stCondLst>
                        <p:cond delay="700"/>
                      </p:stCondLst>
                      <p:childTnLst>
                        <p:animMotion origin="layout" path="M -0.04388 7.40741E-7 L 1.66667E-6 7.40741E-7 " pathEditMode="relative" rAng="0" ptsTypes="AA">
                          <p:cBhvr>
                            <p:cTn dur="500" fill="hold"/>
                            <p:tgtEl>
                              <p:spTgt spid="40"/>
                            </p:tgtEl>
                            <p:attrNameLst>
                              <p:attrName>ppt_x</p:attrName>
                              <p:attrName>ppt_y</p:attrName>
                            </p:attrNameLst>
                          </p:cBhvr>
                          <p:rCtr x="2187" y="0"/>
                        </p:animMotion>
                      </p:childTnLst>
                    </p:cTn>
                  </p:par>
                </p:tnLst>
              </p:tmpl>
            </p:tmplLst>
          </p:bldP>
          <p:bldP spid="41" grpId="0">
            <p:tmplLst>
              <p:tmpl>
                <p:tnLst>
                  <p:par>
                    <p:cTn presetID="10" presetClass="entr" presetSubtype="0" fill="hold" nodeType="withEffect">
                      <p:stCondLst>
                        <p:cond delay="90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1" grpId="1">
            <p:tmplLst>
              <p:tmpl>
                <p:tnLst>
                  <p:par>
                    <p:cTn presetID="64" presetClass="path" presetSubtype="0" decel="100000" fill="hold" nodeType="withEffect">
                      <p:stCondLst>
                        <p:cond delay="900"/>
                      </p:stCondLst>
                      <p:childTnLst>
                        <p:animMotion origin="layout" path="M -0.04388 7.40741E-7 L 1.66667E-6 7.40741E-7 " pathEditMode="relative" rAng="0" ptsTypes="AA">
                          <p:cBhvr>
                            <p:cTn dur="500" fill="hold"/>
                            <p:tgtEl>
                              <p:spTgt spid="41"/>
                            </p:tgtEl>
                            <p:attrNameLst>
                              <p:attrName>ppt_x</p:attrName>
                              <p:attrName>ppt_y</p:attrName>
                            </p:attrNameLst>
                          </p:cBhvr>
                          <p:rCtr x="2187" y="0"/>
                        </p:animMotion>
                      </p:childTnLst>
                    </p:cTn>
                  </p:par>
                </p:tnLst>
              </p:tmpl>
            </p:tmplLst>
          </p:bldP>
          <p:bldP spid="42" grpId="0">
            <p:tmplLst>
              <p:tmpl>
                <p:tnLst>
                  <p:par>
                    <p:cTn presetID="10" presetClass="entr" presetSubtype="0" fill="hold" nodeType="withEffect">
                      <p:stCondLst>
                        <p:cond delay="110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2" grpId="1">
            <p:tmplLst>
              <p:tmpl>
                <p:tnLst>
                  <p:par>
                    <p:cTn presetID="64" presetClass="path" presetSubtype="0" decel="100000" fill="hold" nodeType="withEffect">
                      <p:stCondLst>
                        <p:cond delay="1100"/>
                      </p:stCondLst>
                      <p:childTnLst>
                        <p:animMotion origin="layout" path="M -0.04388 7.40741E-7 L 1.66667E-6 7.40741E-7 " pathEditMode="relative" rAng="0" ptsTypes="AA">
                          <p:cBhvr>
                            <p:cTn dur="500" fill="hold"/>
                            <p:tgtEl>
                              <p:spTgt spid="42"/>
                            </p:tgtEl>
                            <p:attrNameLst>
                              <p:attrName>ppt_x</p:attrName>
                              <p:attrName>ppt_y</p:attrName>
                            </p:attrNameLst>
                          </p:cBhvr>
                          <p:rCtr x="2187" y="0"/>
                        </p:animMotion>
                      </p:childTnLst>
                    </p:cTn>
                  </p:par>
                </p:tnLst>
              </p:tmpl>
            </p:tmplLst>
          </p:bldP>
          <p:bldP spid="43" grpId="0">
            <p:tmplLst>
              <p:tmpl>
                <p:tnLst>
                  <p:par>
                    <p:cTn presetID="10" presetClass="entr" presetSubtype="0" fill="hold" nodeType="withEffect">
                      <p:stCondLst>
                        <p:cond delay="120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3" grpId="1">
            <p:tmplLst>
              <p:tmpl>
                <p:tnLst>
                  <p:par>
                    <p:cTn presetID="64" presetClass="path" presetSubtype="0" decel="100000" fill="hold" nodeType="withEffect">
                      <p:stCondLst>
                        <p:cond delay="1200"/>
                      </p:stCondLst>
                      <p:childTnLst>
                        <p:animMotion origin="layout" path="M -0.04388 7.40741E-7 L 1.66667E-6 7.40741E-7 " pathEditMode="relative" rAng="0" ptsTypes="AA">
                          <p:cBhvr>
                            <p:cTn dur="500" fill="hold"/>
                            <p:tgtEl>
                              <p:spTgt spid="43"/>
                            </p:tgtEl>
                            <p:attrNameLst>
                              <p:attrName>ppt_x</p:attrName>
                              <p:attrName>ppt_y</p:attrName>
                            </p:attrNameLst>
                          </p:cBhvr>
                          <p:rCtr x="2187" y="0"/>
                        </p:animMotion>
                      </p:childTnLst>
                    </p:cTn>
                  </p:par>
                </p:tnLst>
              </p:tmpl>
            </p:tmplLst>
          </p:bldP>
          <p:bldP spid="44" grpId="0">
            <p:tmplLst>
              <p:tmpl>
                <p:tnLst>
                  <p:par>
                    <p:cTn presetID="10" presetClass="entr" presetSubtype="0" fill="hold" nodeType="withEffect">
                      <p:stCondLst>
                        <p:cond delay="140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P spid="44" grpId="1">
            <p:tmplLst>
              <p:tmpl>
                <p:tnLst>
                  <p:par>
                    <p:cTn presetID="64" presetClass="path" presetSubtype="0" decel="100000" fill="hold" nodeType="withEffect">
                      <p:stCondLst>
                        <p:cond delay="1400"/>
                      </p:stCondLst>
                      <p:childTnLst>
                        <p:animMotion origin="layout" path="M -0.04388 7.40741E-7 L 1.66667E-6 7.40741E-7 " pathEditMode="relative" rAng="0" ptsTypes="AA">
                          <p:cBhvr>
                            <p:cTn dur="500" fill="hold"/>
                            <p:tgtEl>
                              <p:spTgt spid="44"/>
                            </p:tgtEl>
                            <p:attrNameLst>
                              <p:attrName>ppt_x</p:attrName>
                              <p:attrName>ppt_y</p:attrName>
                            </p:attrNameLst>
                          </p:cBhvr>
                          <p:rCtr x="2187" y="0"/>
                        </p:animMotion>
                      </p:childTnLst>
                    </p:cTn>
                  </p:par>
                </p:tnLst>
              </p:tmpl>
            </p:tmplLst>
          </p:bldP>
        </p:bldLst>
      </p:timing>
    </mc:Fallback>
  </mc:AlternateContent>
  <p:extLst>
    <p:ext uri="{DCECCB84-F9BA-43D5-87BE-67443E8EF086}">
      <p15:sldGuideLst xmlns:p15="http://schemas.microsoft.com/office/powerpoint/2012/main">
        <p15:guide id="1">
          <p15:clr>
            <a:srgbClr val="FBAE40"/>
          </p15:clr>
        </p15:guide>
        <p15:guide id="2" pos="7680">
          <p15:clr>
            <a:srgbClr val="FBAE40"/>
          </p15:clr>
        </p15:guide>
        <p15:guide id="3" pos="816">
          <p15:clr>
            <a:srgbClr val="FBAE40"/>
          </p15:clr>
        </p15:guide>
        <p15:guide id="4" pos="2143">
          <p15:clr>
            <a:srgbClr val="FBAE40"/>
          </p15:clr>
        </p15:guide>
        <p15:guide id="5" pos="3471">
          <p15:clr>
            <a:srgbClr val="FBAE40"/>
          </p15:clr>
        </p15:guide>
        <p15:guide id="6" pos="4798">
          <p15:clr>
            <a:srgbClr val="FBAE40"/>
          </p15:clr>
        </p15:guide>
        <p15:guide id="7" pos="6125">
          <p15:clr>
            <a:srgbClr val="FBAE40"/>
          </p15:clr>
        </p15:guide>
        <p15:guide id="8" pos="7453">
          <p15:clr>
            <a:srgbClr val="FBAE40"/>
          </p15:clr>
        </p15:guide>
        <p15:guide id="9" orient="horz">
          <p15:clr>
            <a:srgbClr val="FBAE40"/>
          </p15:clr>
        </p15:guide>
        <p15:guide id="10" orient="horz" pos="4320">
          <p15:clr>
            <a:srgbClr val="FBAE40"/>
          </p15:clr>
        </p15:guide>
        <p15:guide id="11" orient="horz" pos="226">
          <p15:clr>
            <a:srgbClr val="FBAE40"/>
          </p15:clr>
        </p15:guide>
        <p15:guide id="12" orient="horz" pos="1207">
          <p15:clr>
            <a:srgbClr val="FBAE40"/>
          </p15:clr>
        </p15:guide>
        <p15:guide id="13" orient="horz" pos="2160">
          <p15:clr>
            <a:srgbClr val="FBAE40"/>
          </p15:clr>
        </p15:guide>
        <p15:guide id="14" orient="horz" pos="3126">
          <p15:clr>
            <a:srgbClr val="FBAE40"/>
          </p15:clr>
        </p15:guide>
        <p15:guide id="15" orient="horz" pos="4093">
          <p15:clr>
            <a:srgbClr val="FBAE40"/>
          </p15:clr>
        </p15:guide>
        <p15:guide id="16" pos="59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ortfolio Blank Orange 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89F4DA6-6ADA-46E5-B0C2-064B5ABCB9A5}"/>
              </a:ext>
            </a:extLst>
          </p:cNvPr>
          <p:cNvSpPr/>
          <p:nvPr userDrawn="1"/>
        </p:nvSpPr>
        <p:spPr>
          <a:xfrm>
            <a:off x="3558206" y="2150203"/>
            <a:ext cx="2997482" cy="4544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D998CC7-BEBB-4C84-A285-145D5F6DC7B1}"/>
              </a:ext>
            </a:extLst>
          </p:cNvPr>
          <p:cNvSpPr>
            <a:spLocks noGrp="1"/>
          </p:cNvSpPr>
          <p:nvPr userDrawn="1">
            <p:ph type="title"/>
          </p:nvPr>
        </p:nvSpPr>
        <p:spPr>
          <a:xfrm>
            <a:off x="1295400" y="368817"/>
            <a:ext cx="10536238" cy="695423"/>
          </a:xfrm>
          <a:prstGeom prst="rect">
            <a:avLst/>
          </a:prstGeom>
        </p:spPr>
        <p:txBody>
          <a:bodyPr lIns="0" anchor="ctr">
            <a:normAutofit/>
          </a:bodyPr>
          <a:lstStyle>
            <a:lvl1pPr marL="0" algn="l" defTabSz="914400" rtl="0" eaLnBrk="1" latinLnBrk="0" hangingPunct="1">
              <a:lnSpc>
                <a:spcPct val="90000"/>
              </a:lnSpc>
              <a:spcBef>
                <a:spcPct val="0"/>
              </a:spcBef>
              <a:buNone/>
              <a:defRPr lang="en-GB" sz="4000" kern="1200" dirty="0">
                <a:solidFill>
                  <a:schemeClr val="bg2"/>
                </a:solidFill>
                <a:latin typeface="Red Hat Display Black" panose="02010A03040201060303" pitchFamily="2" charset="0"/>
                <a:ea typeface="+mn-ea"/>
                <a:cs typeface="+mn-cs"/>
              </a:defRPr>
            </a:lvl1p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40196CE0-A532-4BD3-A047-6521D9ED067F}"/>
              </a:ext>
            </a:extLst>
          </p:cNvPr>
          <p:cNvSpPr>
            <a:spLocks noGrp="1"/>
          </p:cNvSpPr>
          <p:nvPr>
            <p:ph type="sldNum" sz="quarter" idx="10"/>
          </p:nvPr>
        </p:nvSpPr>
        <p:spPr/>
        <p:txBody>
          <a:bodyPr/>
          <a:lstStyle/>
          <a:p>
            <a:fld id="{588EA2A4-1978-42F3-AED7-6E9164233BDC}" type="slidenum">
              <a:rPr lang="en-GB" smtClean="0"/>
              <a:pPr/>
              <a:t>‹Nr.›</a:t>
            </a:fld>
            <a:endParaRPr lang="en-GB"/>
          </a:p>
        </p:txBody>
      </p:sp>
      <p:grpSp>
        <p:nvGrpSpPr>
          <p:cNvPr id="7" name="Group 6">
            <a:extLst>
              <a:ext uri="{FF2B5EF4-FFF2-40B4-BE49-F238E27FC236}">
                <a16:creationId xmlns:a16="http://schemas.microsoft.com/office/drawing/2014/main" id="{ABC4B4C0-64AB-4516-86FF-EF22F4ADEC6E}"/>
              </a:ext>
            </a:extLst>
          </p:cNvPr>
          <p:cNvGrpSpPr/>
          <p:nvPr userDrawn="1"/>
        </p:nvGrpSpPr>
        <p:grpSpPr>
          <a:xfrm>
            <a:off x="0" y="0"/>
            <a:ext cx="939493" cy="6858000"/>
            <a:chOff x="0" y="0"/>
            <a:chExt cx="939493" cy="6858000"/>
          </a:xfrm>
        </p:grpSpPr>
        <p:sp>
          <p:nvSpPr>
            <p:cNvPr id="8" name="Rectangle 7">
              <a:extLst>
                <a:ext uri="{FF2B5EF4-FFF2-40B4-BE49-F238E27FC236}">
                  <a16:creationId xmlns:a16="http://schemas.microsoft.com/office/drawing/2014/main" id="{35F9E34B-3FCF-4AD4-BF7F-DF35564CD5E3}"/>
                </a:ext>
              </a:extLst>
            </p:cNvPr>
            <p:cNvSpPr/>
            <p:nvPr userDrawn="1"/>
          </p:nvSpPr>
          <p:spPr>
            <a:xfrm>
              <a:off x="0" y="0"/>
              <a:ext cx="93948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Icon&#10;&#10;Description automatically generated">
              <a:extLst>
                <a:ext uri="{FF2B5EF4-FFF2-40B4-BE49-F238E27FC236}">
                  <a16:creationId xmlns:a16="http://schemas.microsoft.com/office/drawing/2014/main" id="{5F0A95E4-FD9C-4D0C-9ED3-8C7D2A93B9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6206" y="6060281"/>
              <a:ext cx="683420" cy="688182"/>
            </a:xfrm>
            <a:prstGeom prst="rect">
              <a:avLst/>
            </a:prstGeom>
            <a:solidFill>
              <a:schemeClr val="bg1"/>
            </a:solidFill>
          </p:spPr>
        </p:pic>
        <p:cxnSp>
          <p:nvCxnSpPr>
            <p:cNvPr id="11" name="Straight Connector 10">
              <a:extLst>
                <a:ext uri="{FF2B5EF4-FFF2-40B4-BE49-F238E27FC236}">
                  <a16:creationId xmlns:a16="http://schemas.microsoft.com/office/drawing/2014/main" id="{ED67130F-176C-45F6-BB72-756263C131ED}"/>
                </a:ext>
              </a:extLst>
            </p:cNvPr>
            <p:cNvCxnSpPr>
              <a:cxnSpLocks/>
            </p:cNvCxnSpPr>
            <p:nvPr userDrawn="1"/>
          </p:nvCxnSpPr>
          <p:spPr>
            <a:xfrm>
              <a:off x="939493" y="0"/>
              <a:ext cx="0" cy="6858000"/>
            </a:xfrm>
            <a:prstGeom prst="line">
              <a:avLst/>
            </a:prstGeom>
            <a:ln>
              <a:solidFill>
                <a:srgbClr val="EDEDE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61004614"/>
      </p:ext>
    </p:extLst>
  </p:cSld>
  <p:clrMapOvr>
    <a:masterClrMapping/>
  </p:clrMapOvr>
  <p:transition spd="slow">
    <p:push/>
  </p:transition>
  <p:extLst>
    <p:ext uri="{DCECCB84-F9BA-43D5-87BE-67443E8EF086}">
      <p15:sldGuideLst xmlns:p15="http://schemas.microsoft.com/office/powerpoint/2012/main">
        <p15:guide id="1">
          <p15:clr>
            <a:srgbClr val="FBAE40"/>
          </p15:clr>
        </p15:guide>
        <p15:guide id="2" pos="7680">
          <p15:clr>
            <a:srgbClr val="FBAE40"/>
          </p15:clr>
        </p15:guide>
        <p15:guide id="3" pos="816">
          <p15:clr>
            <a:srgbClr val="FBAE40"/>
          </p15:clr>
        </p15:guide>
        <p15:guide id="4" pos="2143">
          <p15:clr>
            <a:srgbClr val="FBAE40"/>
          </p15:clr>
        </p15:guide>
        <p15:guide id="5" pos="3471">
          <p15:clr>
            <a:srgbClr val="FBAE40"/>
          </p15:clr>
        </p15:guide>
        <p15:guide id="6" pos="4798">
          <p15:clr>
            <a:srgbClr val="FBAE40"/>
          </p15:clr>
        </p15:guide>
        <p15:guide id="7" pos="6125">
          <p15:clr>
            <a:srgbClr val="FBAE40"/>
          </p15:clr>
        </p15:guide>
        <p15:guide id="8" pos="7453">
          <p15:clr>
            <a:srgbClr val="FBAE40"/>
          </p15:clr>
        </p15:guide>
        <p15:guide id="9" orient="horz">
          <p15:clr>
            <a:srgbClr val="FBAE40"/>
          </p15:clr>
        </p15:guide>
        <p15:guide id="10" orient="horz" pos="4320">
          <p15:clr>
            <a:srgbClr val="FBAE40"/>
          </p15:clr>
        </p15:guide>
        <p15:guide id="11" orient="horz" pos="226">
          <p15:clr>
            <a:srgbClr val="FBAE40"/>
          </p15:clr>
        </p15:guide>
        <p15:guide id="12" orient="horz" pos="1185">
          <p15:clr>
            <a:srgbClr val="FBAE40"/>
          </p15:clr>
        </p15:guide>
        <p15:guide id="13" orient="horz" pos="2160">
          <p15:clr>
            <a:srgbClr val="FBAE40"/>
          </p15:clr>
        </p15:guide>
        <p15:guide id="14" orient="horz" pos="3126">
          <p15:clr>
            <a:srgbClr val="FBAE40"/>
          </p15:clr>
        </p15:guide>
        <p15:guide id="15" orient="horz" pos="4093">
          <p15:clr>
            <a:srgbClr val="FBAE40"/>
          </p15:clr>
        </p15:guide>
        <p15:guide id="16" pos="59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ortfolio - Orange - 4 bullet points">
    <p:spTree>
      <p:nvGrpSpPr>
        <p:cNvPr id="1" name=""/>
        <p:cNvGrpSpPr/>
        <p:nvPr/>
      </p:nvGrpSpPr>
      <p:grpSpPr>
        <a:xfrm>
          <a:off x="0" y="0"/>
          <a:ext cx="0" cy="0"/>
          <a:chOff x="0" y="0"/>
          <a:chExt cx="0" cy="0"/>
        </a:xfrm>
      </p:grpSpPr>
      <p:sp>
        <p:nvSpPr>
          <p:cNvPr id="9" name="Isosceles Triangle 8">
            <a:extLst>
              <a:ext uri="{FF2B5EF4-FFF2-40B4-BE49-F238E27FC236}">
                <a16:creationId xmlns:a16="http://schemas.microsoft.com/office/drawing/2014/main" id="{3621A092-89FB-4CDD-AF02-797AB722FDF0}"/>
              </a:ext>
            </a:extLst>
          </p:cNvPr>
          <p:cNvSpPr/>
          <p:nvPr userDrawn="1"/>
        </p:nvSpPr>
        <p:spPr>
          <a:xfrm rot="5400000">
            <a:off x="6757596" y="2363330"/>
            <a:ext cx="256361" cy="221001"/>
          </a:xfrm>
          <a:prstGeom prst="triangle">
            <a:avLst/>
          </a:prstGeom>
          <a:solidFill>
            <a:srgbClr val="FCD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1" name="Isosceles Triangle 10">
            <a:extLst>
              <a:ext uri="{FF2B5EF4-FFF2-40B4-BE49-F238E27FC236}">
                <a16:creationId xmlns:a16="http://schemas.microsoft.com/office/drawing/2014/main" id="{1BF34CD6-F024-41BC-94AB-5CEFD38DC836}"/>
              </a:ext>
            </a:extLst>
          </p:cNvPr>
          <p:cNvSpPr/>
          <p:nvPr userDrawn="1"/>
        </p:nvSpPr>
        <p:spPr>
          <a:xfrm rot="5400000">
            <a:off x="6757596" y="3494066"/>
            <a:ext cx="256361" cy="221001"/>
          </a:xfrm>
          <a:prstGeom prst="triangle">
            <a:avLst/>
          </a:prstGeom>
          <a:solidFill>
            <a:srgbClr val="FCD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2" name="Isosceles Triangle 11">
            <a:extLst>
              <a:ext uri="{FF2B5EF4-FFF2-40B4-BE49-F238E27FC236}">
                <a16:creationId xmlns:a16="http://schemas.microsoft.com/office/drawing/2014/main" id="{AC1E2945-C543-43BC-8757-08FCE8CAB53D}"/>
              </a:ext>
            </a:extLst>
          </p:cNvPr>
          <p:cNvSpPr/>
          <p:nvPr userDrawn="1"/>
        </p:nvSpPr>
        <p:spPr>
          <a:xfrm rot="5400000">
            <a:off x="6757596" y="4624802"/>
            <a:ext cx="256361" cy="221001"/>
          </a:xfrm>
          <a:prstGeom prst="triangle">
            <a:avLst/>
          </a:prstGeom>
          <a:solidFill>
            <a:srgbClr val="FCD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3" name="Isosceles Triangle 12">
            <a:extLst>
              <a:ext uri="{FF2B5EF4-FFF2-40B4-BE49-F238E27FC236}">
                <a16:creationId xmlns:a16="http://schemas.microsoft.com/office/drawing/2014/main" id="{23889D21-BEE5-4DAB-8CBA-45E14FF779A0}"/>
              </a:ext>
            </a:extLst>
          </p:cNvPr>
          <p:cNvSpPr/>
          <p:nvPr userDrawn="1"/>
        </p:nvSpPr>
        <p:spPr>
          <a:xfrm rot="5400000">
            <a:off x="6757596" y="5755537"/>
            <a:ext cx="256361" cy="221001"/>
          </a:xfrm>
          <a:prstGeom prst="triangle">
            <a:avLst/>
          </a:prstGeom>
          <a:solidFill>
            <a:srgbClr val="FCD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8" name="Rectangle 17">
            <a:extLst>
              <a:ext uri="{FF2B5EF4-FFF2-40B4-BE49-F238E27FC236}">
                <a16:creationId xmlns:a16="http://schemas.microsoft.com/office/drawing/2014/main" id="{F89F4DA6-6ADA-46E5-B0C2-064B5ABCB9A5}"/>
              </a:ext>
            </a:extLst>
          </p:cNvPr>
          <p:cNvSpPr/>
          <p:nvPr userDrawn="1"/>
        </p:nvSpPr>
        <p:spPr>
          <a:xfrm>
            <a:off x="3558206" y="2150203"/>
            <a:ext cx="2997482" cy="4544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Graphic 19">
            <a:extLst>
              <a:ext uri="{FF2B5EF4-FFF2-40B4-BE49-F238E27FC236}">
                <a16:creationId xmlns:a16="http://schemas.microsoft.com/office/drawing/2014/main" id="{BFC0B7B6-EE6B-4817-B986-07FAFA3DF4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74532" y="2150203"/>
            <a:ext cx="3483040" cy="4264713"/>
          </a:xfrm>
          <a:prstGeom prst="rect">
            <a:avLst/>
          </a:prstGeom>
        </p:spPr>
      </p:pic>
      <p:cxnSp>
        <p:nvCxnSpPr>
          <p:cNvPr id="22" name="Straight Connector 21">
            <a:extLst>
              <a:ext uri="{FF2B5EF4-FFF2-40B4-BE49-F238E27FC236}">
                <a16:creationId xmlns:a16="http://schemas.microsoft.com/office/drawing/2014/main" id="{0626D14D-F418-4BC8-A001-B02A6989E295}"/>
              </a:ext>
            </a:extLst>
          </p:cNvPr>
          <p:cNvCxnSpPr>
            <a:cxnSpLocks/>
          </p:cNvCxnSpPr>
          <p:nvPr userDrawn="1"/>
        </p:nvCxnSpPr>
        <p:spPr>
          <a:xfrm>
            <a:off x="6563519" y="1285312"/>
            <a:ext cx="0" cy="5212326"/>
          </a:xfrm>
          <a:prstGeom prst="line">
            <a:avLst/>
          </a:prstGeom>
          <a:ln w="19050">
            <a:solidFill>
              <a:srgbClr val="F9C156"/>
            </a:solidFill>
          </a:ln>
        </p:spPr>
        <p:style>
          <a:lnRef idx="1">
            <a:schemeClr val="accent1"/>
          </a:lnRef>
          <a:fillRef idx="0">
            <a:schemeClr val="accent1"/>
          </a:fillRef>
          <a:effectRef idx="0">
            <a:schemeClr val="accent1"/>
          </a:effectRef>
          <a:fontRef idx="minor">
            <a:schemeClr val="tx1"/>
          </a:fontRef>
        </p:style>
      </p:cxnSp>
      <p:sp>
        <p:nvSpPr>
          <p:cNvPr id="35" name="Text Placeholder 34">
            <a:extLst>
              <a:ext uri="{FF2B5EF4-FFF2-40B4-BE49-F238E27FC236}">
                <a16:creationId xmlns:a16="http://schemas.microsoft.com/office/drawing/2014/main" id="{385DB8D2-3A30-4678-823F-2D12894151B4}"/>
              </a:ext>
            </a:extLst>
          </p:cNvPr>
          <p:cNvSpPr>
            <a:spLocks noGrp="1"/>
          </p:cNvSpPr>
          <p:nvPr userDrawn="1">
            <p:ph type="body" sz="quarter" idx="10" hasCustomPrompt="1"/>
          </p:nvPr>
        </p:nvSpPr>
        <p:spPr>
          <a:xfrm>
            <a:off x="965128" y="1045437"/>
            <a:ext cx="11252201" cy="839690"/>
          </a:xfrm>
          <a:prstGeom prst="rect">
            <a:avLst/>
          </a:prstGeom>
          <a:solidFill>
            <a:schemeClr val="bg2"/>
          </a:solidFill>
        </p:spPr>
        <p:txBody>
          <a:bodyPr anchor="ctr"/>
          <a:lstStyle>
            <a:lvl1pPr marL="0" indent="0" algn="ctr">
              <a:lnSpc>
                <a:spcPct val="100000"/>
              </a:lnSpc>
              <a:spcBef>
                <a:spcPts val="0"/>
              </a:spcBef>
              <a:buNone/>
              <a:defRPr sz="1800">
                <a:solidFill>
                  <a:schemeClr val="bg1"/>
                </a:solidFill>
              </a:defRPr>
            </a:lvl1pPr>
            <a:lvl2pPr marL="457200" indent="0">
              <a:buNone/>
              <a:defRPr/>
            </a:lvl2pPr>
          </a:lstStyle>
          <a:p>
            <a:pPr lvl="0"/>
            <a:r>
              <a:rPr lang="en-US"/>
              <a:t>Click to insert headline text</a:t>
            </a:r>
          </a:p>
        </p:txBody>
      </p:sp>
      <p:sp>
        <p:nvSpPr>
          <p:cNvPr id="37" name="Picture Placeholder 36">
            <a:extLst>
              <a:ext uri="{FF2B5EF4-FFF2-40B4-BE49-F238E27FC236}">
                <a16:creationId xmlns:a16="http://schemas.microsoft.com/office/drawing/2014/main" id="{9A0A62C8-ED25-444B-9993-E3B9ED383AF9}"/>
              </a:ext>
            </a:extLst>
          </p:cNvPr>
          <p:cNvSpPr>
            <a:spLocks noGrp="1"/>
          </p:cNvSpPr>
          <p:nvPr>
            <p:ph type="pic" sz="quarter" idx="11" hasCustomPrompt="1"/>
          </p:nvPr>
        </p:nvSpPr>
        <p:spPr>
          <a:xfrm>
            <a:off x="1917402" y="2560122"/>
            <a:ext cx="3797300" cy="3444875"/>
          </a:xfrm>
          <a:prstGeom prst="rect">
            <a:avLst/>
          </a:prstGeom>
        </p:spPr>
        <p:txBody>
          <a:bodyPr anchor="ctr"/>
          <a:lstStyle>
            <a:lvl1pPr marL="0" indent="0" algn="ctr">
              <a:buNone/>
              <a:defRPr sz="1800"/>
            </a:lvl1pPr>
          </a:lstStyle>
          <a:p>
            <a:r>
              <a:rPr lang="en-US"/>
              <a:t>Click to insert </a:t>
            </a:r>
            <a:br>
              <a:rPr lang="en-US"/>
            </a:br>
            <a:r>
              <a:rPr lang="en-US"/>
              <a:t>illustration image</a:t>
            </a:r>
            <a:endParaRPr lang="en-GB"/>
          </a:p>
        </p:txBody>
      </p:sp>
      <p:sp>
        <p:nvSpPr>
          <p:cNvPr id="38" name="Text Placeholder 34">
            <a:extLst>
              <a:ext uri="{FF2B5EF4-FFF2-40B4-BE49-F238E27FC236}">
                <a16:creationId xmlns:a16="http://schemas.microsoft.com/office/drawing/2014/main" id="{2ABDF5A0-7E64-4479-B6A9-56B006EEA4D8}"/>
              </a:ext>
            </a:extLst>
          </p:cNvPr>
          <p:cNvSpPr>
            <a:spLocks noGrp="1"/>
          </p:cNvSpPr>
          <p:nvPr>
            <p:ph type="body" sz="quarter" idx="12" hasCustomPrompt="1"/>
          </p:nvPr>
        </p:nvSpPr>
        <p:spPr>
          <a:xfrm>
            <a:off x="7093945" y="2270062"/>
            <a:ext cx="4737693" cy="407536"/>
          </a:xfrm>
          <a:prstGeom prst="rect">
            <a:avLst/>
          </a:prstGeom>
          <a:noFill/>
        </p:spPr>
        <p:txBody>
          <a:bodyPr anchor="ctr">
            <a:normAutofit/>
          </a:bodyPr>
          <a:lstStyle>
            <a:lvl1pPr marL="0" indent="0" algn="l">
              <a:lnSpc>
                <a:spcPct val="100000"/>
              </a:lnSpc>
              <a:spcBef>
                <a:spcPts val="0"/>
              </a:spcBef>
              <a:buNone/>
              <a:defRPr sz="1800">
                <a:solidFill>
                  <a:schemeClr val="tx1"/>
                </a:solidFill>
              </a:defRPr>
            </a:lvl1pPr>
            <a:lvl2pPr marL="457200" indent="0">
              <a:buNone/>
              <a:defRPr/>
            </a:lvl2pPr>
          </a:lstStyle>
          <a:p>
            <a:pPr lvl="0"/>
            <a:r>
              <a:rPr lang="en-US"/>
              <a:t>Text placeholder</a:t>
            </a:r>
          </a:p>
        </p:txBody>
      </p:sp>
      <p:sp>
        <p:nvSpPr>
          <p:cNvPr id="40" name="Text Placeholder 34">
            <a:extLst>
              <a:ext uri="{FF2B5EF4-FFF2-40B4-BE49-F238E27FC236}">
                <a16:creationId xmlns:a16="http://schemas.microsoft.com/office/drawing/2014/main" id="{37127486-8D80-427A-97D5-062F5C222DCE}"/>
              </a:ext>
            </a:extLst>
          </p:cNvPr>
          <p:cNvSpPr>
            <a:spLocks noGrp="1"/>
          </p:cNvSpPr>
          <p:nvPr>
            <p:ph type="body" sz="quarter" idx="13" hasCustomPrompt="1"/>
          </p:nvPr>
        </p:nvSpPr>
        <p:spPr>
          <a:xfrm>
            <a:off x="7093945" y="3400799"/>
            <a:ext cx="4737693" cy="407536"/>
          </a:xfrm>
          <a:prstGeom prst="rect">
            <a:avLst/>
          </a:prstGeom>
          <a:noFill/>
        </p:spPr>
        <p:txBody>
          <a:bodyPr anchor="ctr">
            <a:normAutofit/>
          </a:bodyPr>
          <a:lstStyle>
            <a:lvl1pPr marL="0" indent="0" algn="l">
              <a:lnSpc>
                <a:spcPct val="100000"/>
              </a:lnSpc>
              <a:spcBef>
                <a:spcPts val="0"/>
              </a:spcBef>
              <a:buNone/>
              <a:defRPr sz="1800">
                <a:solidFill>
                  <a:schemeClr val="tx1"/>
                </a:solidFill>
              </a:defRPr>
            </a:lvl1pPr>
            <a:lvl2pPr marL="457200" indent="0">
              <a:buNone/>
              <a:defRPr/>
            </a:lvl2pPr>
          </a:lstStyle>
          <a:p>
            <a:pPr lvl="0"/>
            <a:r>
              <a:rPr lang="en-US"/>
              <a:t>Text placeholder</a:t>
            </a:r>
          </a:p>
        </p:txBody>
      </p:sp>
      <p:sp>
        <p:nvSpPr>
          <p:cNvPr id="41" name="Text Placeholder 34">
            <a:extLst>
              <a:ext uri="{FF2B5EF4-FFF2-40B4-BE49-F238E27FC236}">
                <a16:creationId xmlns:a16="http://schemas.microsoft.com/office/drawing/2014/main" id="{41EC1478-4956-440B-9ABD-83DE9F0BC6CA}"/>
              </a:ext>
            </a:extLst>
          </p:cNvPr>
          <p:cNvSpPr>
            <a:spLocks noGrp="1"/>
          </p:cNvSpPr>
          <p:nvPr>
            <p:ph type="body" sz="quarter" idx="14" hasCustomPrompt="1"/>
          </p:nvPr>
        </p:nvSpPr>
        <p:spPr>
          <a:xfrm>
            <a:off x="7093945" y="4531534"/>
            <a:ext cx="4737693" cy="407536"/>
          </a:xfrm>
          <a:prstGeom prst="rect">
            <a:avLst/>
          </a:prstGeom>
          <a:noFill/>
        </p:spPr>
        <p:txBody>
          <a:bodyPr anchor="ctr">
            <a:normAutofit/>
          </a:bodyPr>
          <a:lstStyle>
            <a:lvl1pPr marL="0" indent="0" algn="l">
              <a:lnSpc>
                <a:spcPct val="100000"/>
              </a:lnSpc>
              <a:spcBef>
                <a:spcPts val="0"/>
              </a:spcBef>
              <a:buNone/>
              <a:defRPr sz="1800">
                <a:solidFill>
                  <a:schemeClr val="tx1"/>
                </a:solidFill>
              </a:defRPr>
            </a:lvl1pPr>
            <a:lvl2pPr marL="457200" indent="0">
              <a:buNone/>
              <a:defRPr/>
            </a:lvl2pPr>
          </a:lstStyle>
          <a:p>
            <a:pPr lvl="0"/>
            <a:r>
              <a:rPr lang="en-US"/>
              <a:t>Text placeholder</a:t>
            </a:r>
          </a:p>
        </p:txBody>
      </p:sp>
      <p:sp>
        <p:nvSpPr>
          <p:cNvPr id="42" name="Text Placeholder 34">
            <a:extLst>
              <a:ext uri="{FF2B5EF4-FFF2-40B4-BE49-F238E27FC236}">
                <a16:creationId xmlns:a16="http://schemas.microsoft.com/office/drawing/2014/main" id="{2F4B8D31-604A-47D2-B86B-91DAE08AA592}"/>
              </a:ext>
            </a:extLst>
          </p:cNvPr>
          <p:cNvSpPr>
            <a:spLocks noGrp="1"/>
          </p:cNvSpPr>
          <p:nvPr>
            <p:ph type="body" sz="quarter" idx="15" hasCustomPrompt="1"/>
          </p:nvPr>
        </p:nvSpPr>
        <p:spPr>
          <a:xfrm>
            <a:off x="7093945" y="5662270"/>
            <a:ext cx="4737693" cy="407536"/>
          </a:xfrm>
          <a:prstGeom prst="rect">
            <a:avLst/>
          </a:prstGeom>
          <a:noFill/>
        </p:spPr>
        <p:txBody>
          <a:bodyPr anchor="ctr">
            <a:normAutofit/>
          </a:bodyPr>
          <a:lstStyle>
            <a:lvl1pPr marL="0" indent="0" algn="l">
              <a:lnSpc>
                <a:spcPct val="100000"/>
              </a:lnSpc>
              <a:spcBef>
                <a:spcPts val="0"/>
              </a:spcBef>
              <a:buNone/>
              <a:defRPr sz="1800">
                <a:solidFill>
                  <a:schemeClr val="tx1"/>
                </a:solidFill>
              </a:defRPr>
            </a:lvl1pPr>
            <a:lvl2pPr marL="457200" indent="0">
              <a:buNone/>
              <a:defRPr/>
            </a:lvl2pPr>
          </a:lstStyle>
          <a:p>
            <a:pPr lvl="0"/>
            <a:r>
              <a:rPr lang="en-US"/>
              <a:t>Text placeholder</a:t>
            </a:r>
          </a:p>
        </p:txBody>
      </p:sp>
      <p:sp>
        <p:nvSpPr>
          <p:cNvPr id="19" name="Title 1">
            <a:extLst>
              <a:ext uri="{FF2B5EF4-FFF2-40B4-BE49-F238E27FC236}">
                <a16:creationId xmlns:a16="http://schemas.microsoft.com/office/drawing/2014/main" id="{4ECC876E-8444-446C-A80C-39202FFEAE1A}"/>
              </a:ext>
            </a:extLst>
          </p:cNvPr>
          <p:cNvSpPr>
            <a:spLocks noGrp="1"/>
          </p:cNvSpPr>
          <p:nvPr>
            <p:ph type="title"/>
          </p:nvPr>
        </p:nvSpPr>
        <p:spPr>
          <a:xfrm>
            <a:off x="1295400" y="368817"/>
            <a:ext cx="10536238" cy="695423"/>
          </a:xfrm>
          <a:prstGeom prst="rect">
            <a:avLst/>
          </a:prstGeom>
        </p:spPr>
        <p:txBody>
          <a:bodyPr lIns="0" anchor="ctr">
            <a:normAutofit/>
          </a:bodyPr>
          <a:lstStyle>
            <a:lvl1pPr marL="0" algn="l" defTabSz="914400" rtl="0" eaLnBrk="1" latinLnBrk="0" hangingPunct="1">
              <a:lnSpc>
                <a:spcPct val="90000"/>
              </a:lnSpc>
              <a:spcBef>
                <a:spcPct val="0"/>
              </a:spcBef>
              <a:buNone/>
              <a:defRPr lang="en-GB" sz="4000" kern="1200" dirty="0">
                <a:solidFill>
                  <a:schemeClr val="bg2"/>
                </a:solidFill>
                <a:latin typeface="Red Hat Display Black" panose="02010A03040201060303" pitchFamily="2" charset="0"/>
                <a:ea typeface="+mn-ea"/>
                <a:cs typeface="+mn-cs"/>
              </a:defRPr>
            </a:lvl1pPr>
          </a:lstStyle>
          <a:p>
            <a:r>
              <a:rPr lang="en-US"/>
              <a:t>Click to edit Master title style</a:t>
            </a:r>
            <a:endParaRPr lang="en-GB"/>
          </a:p>
        </p:txBody>
      </p:sp>
      <p:sp>
        <p:nvSpPr>
          <p:cNvPr id="2" name="Slide Number Placeholder 1">
            <a:extLst>
              <a:ext uri="{FF2B5EF4-FFF2-40B4-BE49-F238E27FC236}">
                <a16:creationId xmlns:a16="http://schemas.microsoft.com/office/drawing/2014/main" id="{1647EBAD-737E-43C3-889A-CBDF3B5412D8}"/>
              </a:ext>
            </a:extLst>
          </p:cNvPr>
          <p:cNvSpPr>
            <a:spLocks noGrp="1"/>
          </p:cNvSpPr>
          <p:nvPr>
            <p:ph type="sldNum" sz="quarter" idx="16"/>
          </p:nvPr>
        </p:nvSpPr>
        <p:spPr/>
        <p:txBody>
          <a:bodyPr/>
          <a:lstStyle/>
          <a:p>
            <a:fld id="{588EA2A4-1978-42F3-AED7-6E9164233BDC}" type="slidenum">
              <a:rPr lang="en-GB" smtClean="0"/>
              <a:pPr/>
              <a:t>‹Nr.›</a:t>
            </a:fld>
            <a:endParaRPr lang="en-GB"/>
          </a:p>
        </p:txBody>
      </p:sp>
      <p:grpSp>
        <p:nvGrpSpPr>
          <p:cNvPr id="21" name="Group 20">
            <a:extLst>
              <a:ext uri="{FF2B5EF4-FFF2-40B4-BE49-F238E27FC236}">
                <a16:creationId xmlns:a16="http://schemas.microsoft.com/office/drawing/2014/main" id="{2C5A1ACA-0C0A-4F87-9BDA-E90A800FED54}"/>
              </a:ext>
            </a:extLst>
          </p:cNvPr>
          <p:cNvGrpSpPr/>
          <p:nvPr userDrawn="1"/>
        </p:nvGrpSpPr>
        <p:grpSpPr>
          <a:xfrm>
            <a:off x="0" y="0"/>
            <a:ext cx="939493" cy="6858000"/>
            <a:chOff x="0" y="0"/>
            <a:chExt cx="939493" cy="6858000"/>
          </a:xfrm>
        </p:grpSpPr>
        <p:sp>
          <p:nvSpPr>
            <p:cNvPr id="23" name="Rectangle 22">
              <a:extLst>
                <a:ext uri="{FF2B5EF4-FFF2-40B4-BE49-F238E27FC236}">
                  <a16:creationId xmlns:a16="http://schemas.microsoft.com/office/drawing/2014/main" id="{92F55374-1982-4FA2-81D2-2EA7A7F8FD21}"/>
                </a:ext>
              </a:extLst>
            </p:cNvPr>
            <p:cNvSpPr/>
            <p:nvPr userDrawn="1"/>
          </p:nvSpPr>
          <p:spPr>
            <a:xfrm>
              <a:off x="0" y="0"/>
              <a:ext cx="93948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descr="Icon&#10;&#10;Description automatically generated">
              <a:extLst>
                <a:ext uri="{FF2B5EF4-FFF2-40B4-BE49-F238E27FC236}">
                  <a16:creationId xmlns:a16="http://schemas.microsoft.com/office/drawing/2014/main" id="{6F72608F-E481-421B-8A01-A32447A1A2C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26206" y="6060281"/>
              <a:ext cx="683420" cy="688182"/>
            </a:xfrm>
            <a:prstGeom prst="rect">
              <a:avLst/>
            </a:prstGeom>
            <a:solidFill>
              <a:schemeClr val="bg1"/>
            </a:solidFill>
          </p:spPr>
        </p:pic>
        <p:cxnSp>
          <p:nvCxnSpPr>
            <p:cNvPr id="25" name="Straight Connector 24">
              <a:extLst>
                <a:ext uri="{FF2B5EF4-FFF2-40B4-BE49-F238E27FC236}">
                  <a16:creationId xmlns:a16="http://schemas.microsoft.com/office/drawing/2014/main" id="{8210DAB9-B2B1-4186-B0CA-86206279577C}"/>
                </a:ext>
              </a:extLst>
            </p:cNvPr>
            <p:cNvCxnSpPr>
              <a:cxnSpLocks/>
            </p:cNvCxnSpPr>
            <p:nvPr userDrawn="1"/>
          </p:nvCxnSpPr>
          <p:spPr>
            <a:xfrm>
              <a:off x="939493" y="0"/>
              <a:ext cx="0" cy="6858000"/>
            </a:xfrm>
            <a:prstGeom prst="line">
              <a:avLst/>
            </a:prstGeom>
            <a:ln>
              <a:solidFill>
                <a:srgbClr val="EDEDE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27664985"/>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64" presetClass="path" presetSubtype="0" decel="100000" fill="hold" grpId="1" nodeType="withEffect">
                                      <p:stCondLst>
                                        <p:cond delay="0"/>
                                      </p:stCondLst>
                                      <p:childTnLst>
                                        <p:animMotion origin="layout" path="M 5E-6 0.0699 L 5E-6 2.59259E-6 " pathEditMode="relative" rAng="0" ptsTypes="AA">
                                          <p:cBhvr>
                                            <p:cTn id="9" dur="500" fill="hold"/>
                                            <p:tgtEl>
                                              <p:spTgt spid="35"/>
                                            </p:tgtEl>
                                            <p:attrNameLst>
                                              <p:attrName>ppt_x</p:attrName>
                                              <p:attrName>ppt_y</p:attrName>
                                            </p:attrNameLst>
                                          </p:cBhvr>
                                          <p:rCtr x="0" y="-3495"/>
                                        </p:animMotion>
                                      </p:childTnLst>
                                    </p:cTn>
                                  </p:par>
                                  <p:par>
                                    <p:cTn id="10" presetID="2" presetClass="entr" presetSubtype="8" decel="10000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0-#ppt_w/2"/>
                                              </p:val>
                                            </p:tav>
                                            <p:tav tm="100000">
                                              <p:val>
                                                <p:strVal val="#ppt_x"/>
                                              </p:val>
                                            </p:tav>
                                          </p:tavLst>
                                        </p:anim>
                                        <p:anim calcmode="lin" valueType="num">
                                          <p:cBhvr additive="base">
                                            <p:cTn id="13" dur="500" fill="hold"/>
                                            <p:tgtEl>
                                              <p:spTgt spid="37"/>
                                            </p:tgtEl>
                                            <p:attrNameLst>
                                              <p:attrName>ppt_y</p:attrName>
                                            </p:attrNameLst>
                                          </p:cBhvr>
                                          <p:tavLst>
                                            <p:tav tm="0">
                                              <p:val>
                                                <p:strVal val="#ppt_y"/>
                                              </p:val>
                                            </p:tav>
                                            <p:tav tm="100000">
                                              <p:val>
                                                <p:strVal val="#ppt_y"/>
                                              </p:val>
                                            </p:tav>
                                          </p:tavLst>
                                        </p:anim>
                                      </p:childTnLst>
                                    </p:cTn>
                                  </p:par>
                                  <p:par>
                                    <p:cTn id="14" presetID="2" presetClass="entr" presetSubtype="8" decel="10000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0-#ppt_w/2"/>
                                              </p:val>
                                            </p:tav>
                                            <p:tav tm="100000">
                                              <p:val>
                                                <p:strVal val="#ppt_x"/>
                                              </p:val>
                                            </p:tav>
                                          </p:tavLst>
                                        </p:anim>
                                        <p:anim calcmode="lin" valueType="num">
                                          <p:cBhvr additive="base">
                                            <p:cTn id="17" dur="500" fill="hold"/>
                                            <p:tgtEl>
                                              <p:spTgt spid="20"/>
                                            </p:tgtEl>
                                            <p:attrNameLst>
                                              <p:attrName>ppt_y</p:attrName>
                                            </p:attrNameLst>
                                          </p:cBhvr>
                                          <p:tavLst>
                                            <p:tav tm="0">
                                              <p:val>
                                                <p:strVal val="#ppt_y"/>
                                              </p:val>
                                            </p:tav>
                                            <p:tav tm="100000">
                                              <p:val>
                                                <p:strVal val="#ppt_y"/>
                                              </p:val>
                                            </p:tav>
                                          </p:tavLst>
                                        </p:anim>
                                      </p:childTnLst>
                                    </p:cTn>
                                  </p:par>
                                  <p:par>
                                    <p:cTn id="18" presetID="22" presetClass="entr" presetSubtype="1" fill="hold" nodeType="withEffect">
                                      <p:stCondLst>
                                        <p:cond delay="50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750"/>
                                            <p:tgtEl>
                                              <p:spTgt spid="22"/>
                                            </p:tgtEl>
                                          </p:cBhvr>
                                        </p:animEffect>
                                      </p:childTnLst>
                                    </p:cTn>
                                  </p:par>
                                  <p:par>
                                    <p:cTn id="21" presetID="23" presetClass="entr" presetSubtype="16"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p:cTn id="23" dur="250" fill="hold"/>
                                            <p:tgtEl>
                                              <p:spTgt spid="9"/>
                                            </p:tgtEl>
                                            <p:attrNameLst>
                                              <p:attrName>ppt_w</p:attrName>
                                            </p:attrNameLst>
                                          </p:cBhvr>
                                          <p:tavLst>
                                            <p:tav tm="0">
                                              <p:val>
                                                <p:fltVal val="0"/>
                                              </p:val>
                                            </p:tav>
                                            <p:tav tm="100000">
                                              <p:val>
                                                <p:strVal val="#ppt_w"/>
                                              </p:val>
                                            </p:tav>
                                          </p:tavLst>
                                        </p:anim>
                                        <p:anim calcmode="lin" valueType="num">
                                          <p:cBhvr>
                                            <p:cTn id="24" dur="250" fill="hold"/>
                                            <p:tgtEl>
                                              <p:spTgt spid="9"/>
                                            </p:tgtEl>
                                            <p:attrNameLst>
                                              <p:attrName>ppt_h</p:attrName>
                                            </p:attrNameLst>
                                          </p:cBhvr>
                                          <p:tavLst>
                                            <p:tav tm="0">
                                              <p:val>
                                                <p:fltVal val="0"/>
                                              </p:val>
                                            </p:tav>
                                            <p:tav tm="100000">
                                              <p:val>
                                                <p:strVal val="#ppt_h"/>
                                              </p:val>
                                            </p:tav>
                                          </p:tavLst>
                                        </p:anim>
                                      </p:childTnLst>
                                    </p:cTn>
                                  </p:par>
                                  <p:par>
                                    <p:cTn id="25" presetID="6" presetClass="emph" presetSubtype="0" fill="hold" grpId="1" nodeType="withEffect" p14:presetBounceEnd="99000">
                                      <p:stCondLst>
                                        <p:cond delay="500"/>
                                      </p:stCondLst>
                                      <p:childTnLst>
                                        <p:animScale p14:bounceEnd="99000">
                                          <p:cBhvr>
                                            <p:cTn id="26" dur="1000" fill="hold"/>
                                            <p:tgtEl>
                                              <p:spTgt spid="9"/>
                                            </p:tgtEl>
                                          </p:cBhvr>
                                          <p:by x="110000" y="110000"/>
                                        </p:animScale>
                                      </p:childTnLst>
                                    </p:cTn>
                                  </p:par>
                                  <p:par>
                                    <p:cTn id="27" presetID="6" presetClass="emph" presetSubtype="0" fill="hold" grpId="2" nodeType="withEffect">
                                      <p:stCondLst>
                                        <p:cond delay="500"/>
                                      </p:stCondLst>
                                      <p:childTnLst>
                                        <p:animScale>
                                          <p:cBhvr>
                                            <p:cTn id="28" dur="250" fill="hold"/>
                                            <p:tgtEl>
                                              <p:spTgt spid="9"/>
                                            </p:tgtEl>
                                          </p:cBhvr>
                                          <p:by x="91000" y="91000"/>
                                        </p:animScale>
                                      </p:childTnLst>
                                    </p:cTn>
                                  </p:par>
                                  <p:par>
                                    <p:cTn id="29" presetID="10" presetClass="entr" presetSubtype="0" fill="hold" grpId="0" nodeType="withEffect">
                                      <p:stCondLst>
                                        <p:cond delay="50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par>
                                    <p:cTn id="32" presetID="64" presetClass="path" presetSubtype="0" decel="100000" fill="hold" grpId="1" nodeType="withEffect">
                                      <p:stCondLst>
                                        <p:cond delay="500"/>
                                      </p:stCondLst>
                                      <p:childTnLst>
                                        <p:animMotion origin="layout" path="M -0.04388 7.40741E-7 L 1.66667E-6 7.40741E-7 " pathEditMode="relative" rAng="0" ptsTypes="AA">
                                          <p:cBhvr>
                                            <p:cTn id="33" dur="500" fill="hold"/>
                                            <p:tgtEl>
                                              <p:spTgt spid="38"/>
                                            </p:tgtEl>
                                            <p:attrNameLst>
                                              <p:attrName>ppt_x</p:attrName>
                                              <p:attrName>ppt_y</p:attrName>
                                            </p:attrNameLst>
                                          </p:cBhvr>
                                          <p:rCtr x="2187" y="0"/>
                                        </p:animMotion>
                                      </p:childTnLst>
                                    </p:cTn>
                                  </p:par>
                                  <p:par>
                                    <p:cTn id="34" presetID="23" presetClass="entr" presetSubtype="16" fill="hold" grpId="0" nodeType="withEffect">
                                      <p:stCondLst>
                                        <p:cond delay="700"/>
                                      </p:stCondLst>
                                      <p:childTnLst>
                                        <p:set>
                                          <p:cBhvr>
                                            <p:cTn id="35" dur="1" fill="hold">
                                              <p:stCondLst>
                                                <p:cond delay="0"/>
                                              </p:stCondLst>
                                            </p:cTn>
                                            <p:tgtEl>
                                              <p:spTgt spid="11"/>
                                            </p:tgtEl>
                                            <p:attrNameLst>
                                              <p:attrName>style.visibility</p:attrName>
                                            </p:attrNameLst>
                                          </p:cBhvr>
                                          <p:to>
                                            <p:strVal val="visible"/>
                                          </p:to>
                                        </p:set>
                                        <p:anim calcmode="lin" valueType="num">
                                          <p:cBhvr>
                                            <p:cTn id="36" dur="250" fill="hold"/>
                                            <p:tgtEl>
                                              <p:spTgt spid="11"/>
                                            </p:tgtEl>
                                            <p:attrNameLst>
                                              <p:attrName>ppt_w</p:attrName>
                                            </p:attrNameLst>
                                          </p:cBhvr>
                                          <p:tavLst>
                                            <p:tav tm="0">
                                              <p:val>
                                                <p:fltVal val="0"/>
                                              </p:val>
                                            </p:tav>
                                            <p:tav tm="100000">
                                              <p:val>
                                                <p:strVal val="#ppt_w"/>
                                              </p:val>
                                            </p:tav>
                                          </p:tavLst>
                                        </p:anim>
                                        <p:anim calcmode="lin" valueType="num">
                                          <p:cBhvr>
                                            <p:cTn id="37" dur="250" fill="hold"/>
                                            <p:tgtEl>
                                              <p:spTgt spid="11"/>
                                            </p:tgtEl>
                                            <p:attrNameLst>
                                              <p:attrName>ppt_h</p:attrName>
                                            </p:attrNameLst>
                                          </p:cBhvr>
                                          <p:tavLst>
                                            <p:tav tm="0">
                                              <p:val>
                                                <p:fltVal val="0"/>
                                              </p:val>
                                            </p:tav>
                                            <p:tav tm="100000">
                                              <p:val>
                                                <p:strVal val="#ppt_h"/>
                                              </p:val>
                                            </p:tav>
                                          </p:tavLst>
                                        </p:anim>
                                      </p:childTnLst>
                                    </p:cTn>
                                  </p:par>
                                  <p:par>
                                    <p:cTn id="38" presetID="6" presetClass="emph" presetSubtype="0" fill="hold" grpId="1" nodeType="withEffect" p14:presetBounceEnd="99000">
                                      <p:stCondLst>
                                        <p:cond delay="700"/>
                                      </p:stCondLst>
                                      <p:childTnLst>
                                        <p:animScale p14:bounceEnd="99000">
                                          <p:cBhvr>
                                            <p:cTn id="39" dur="1000" fill="hold"/>
                                            <p:tgtEl>
                                              <p:spTgt spid="11"/>
                                            </p:tgtEl>
                                          </p:cBhvr>
                                          <p:by x="110000" y="110000"/>
                                        </p:animScale>
                                      </p:childTnLst>
                                    </p:cTn>
                                  </p:par>
                                  <p:par>
                                    <p:cTn id="40" presetID="6" presetClass="emph" presetSubtype="0" fill="hold" grpId="2" nodeType="withEffect">
                                      <p:stCondLst>
                                        <p:cond delay="700"/>
                                      </p:stCondLst>
                                      <p:childTnLst>
                                        <p:animScale>
                                          <p:cBhvr>
                                            <p:cTn id="41" dur="250" fill="hold"/>
                                            <p:tgtEl>
                                              <p:spTgt spid="11"/>
                                            </p:tgtEl>
                                          </p:cBhvr>
                                          <p:by x="91000" y="91000"/>
                                        </p:animScale>
                                      </p:childTnLst>
                                    </p:cTn>
                                  </p:par>
                                  <p:par>
                                    <p:cTn id="42" presetID="10" presetClass="entr" presetSubtype="0" fill="hold" grpId="0" nodeType="withEffect">
                                      <p:stCondLst>
                                        <p:cond delay="70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childTnLst>
                                    </p:cTn>
                                  </p:par>
                                  <p:par>
                                    <p:cTn id="45" presetID="64" presetClass="path" presetSubtype="0" decel="100000" fill="hold" grpId="1" nodeType="withEffect">
                                      <p:stCondLst>
                                        <p:cond delay="700"/>
                                      </p:stCondLst>
                                      <p:childTnLst>
                                        <p:animMotion origin="layout" path="M -0.04388 7.40741E-7 L 1.66667E-6 7.40741E-7 " pathEditMode="relative" rAng="0" ptsTypes="AA">
                                          <p:cBhvr>
                                            <p:cTn id="46" dur="500" fill="hold"/>
                                            <p:tgtEl>
                                              <p:spTgt spid="40"/>
                                            </p:tgtEl>
                                            <p:attrNameLst>
                                              <p:attrName>ppt_x</p:attrName>
                                              <p:attrName>ppt_y</p:attrName>
                                            </p:attrNameLst>
                                          </p:cBhvr>
                                          <p:rCtr x="2187" y="0"/>
                                        </p:animMotion>
                                      </p:childTnLst>
                                    </p:cTn>
                                  </p:par>
                                  <p:par>
                                    <p:cTn id="47" presetID="23" presetClass="entr" presetSubtype="16" fill="hold" grpId="0" nodeType="withEffect">
                                      <p:stCondLst>
                                        <p:cond delay="900"/>
                                      </p:stCondLst>
                                      <p:childTnLst>
                                        <p:set>
                                          <p:cBhvr>
                                            <p:cTn id="48" dur="1" fill="hold">
                                              <p:stCondLst>
                                                <p:cond delay="0"/>
                                              </p:stCondLst>
                                            </p:cTn>
                                            <p:tgtEl>
                                              <p:spTgt spid="12"/>
                                            </p:tgtEl>
                                            <p:attrNameLst>
                                              <p:attrName>style.visibility</p:attrName>
                                            </p:attrNameLst>
                                          </p:cBhvr>
                                          <p:to>
                                            <p:strVal val="visible"/>
                                          </p:to>
                                        </p:set>
                                        <p:anim calcmode="lin" valueType="num">
                                          <p:cBhvr>
                                            <p:cTn id="49" dur="250" fill="hold"/>
                                            <p:tgtEl>
                                              <p:spTgt spid="12"/>
                                            </p:tgtEl>
                                            <p:attrNameLst>
                                              <p:attrName>ppt_w</p:attrName>
                                            </p:attrNameLst>
                                          </p:cBhvr>
                                          <p:tavLst>
                                            <p:tav tm="0">
                                              <p:val>
                                                <p:fltVal val="0"/>
                                              </p:val>
                                            </p:tav>
                                            <p:tav tm="100000">
                                              <p:val>
                                                <p:strVal val="#ppt_w"/>
                                              </p:val>
                                            </p:tav>
                                          </p:tavLst>
                                        </p:anim>
                                        <p:anim calcmode="lin" valueType="num">
                                          <p:cBhvr>
                                            <p:cTn id="50" dur="250" fill="hold"/>
                                            <p:tgtEl>
                                              <p:spTgt spid="12"/>
                                            </p:tgtEl>
                                            <p:attrNameLst>
                                              <p:attrName>ppt_h</p:attrName>
                                            </p:attrNameLst>
                                          </p:cBhvr>
                                          <p:tavLst>
                                            <p:tav tm="0">
                                              <p:val>
                                                <p:fltVal val="0"/>
                                              </p:val>
                                            </p:tav>
                                            <p:tav tm="100000">
                                              <p:val>
                                                <p:strVal val="#ppt_h"/>
                                              </p:val>
                                            </p:tav>
                                          </p:tavLst>
                                        </p:anim>
                                      </p:childTnLst>
                                    </p:cTn>
                                  </p:par>
                                  <p:par>
                                    <p:cTn id="51" presetID="6" presetClass="emph" presetSubtype="0" fill="hold" grpId="1" nodeType="withEffect" p14:presetBounceEnd="99000">
                                      <p:stCondLst>
                                        <p:cond delay="900"/>
                                      </p:stCondLst>
                                      <p:childTnLst>
                                        <p:animScale p14:bounceEnd="99000">
                                          <p:cBhvr>
                                            <p:cTn id="52" dur="1000" fill="hold"/>
                                            <p:tgtEl>
                                              <p:spTgt spid="12"/>
                                            </p:tgtEl>
                                          </p:cBhvr>
                                          <p:by x="110000" y="110000"/>
                                        </p:animScale>
                                      </p:childTnLst>
                                    </p:cTn>
                                  </p:par>
                                  <p:par>
                                    <p:cTn id="53" presetID="6" presetClass="emph" presetSubtype="0" fill="hold" grpId="2" nodeType="withEffect">
                                      <p:stCondLst>
                                        <p:cond delay="900"/>
                                      </p:stCondLst>
                                      <p:childTnLst>
                                        <p:animScale>
                                          <p:cBhvr>
                                            <p:cTn id="54" dur="250" fill="hold"/>
                                            <p:tgtEl>
                                              <p:spTgt spid="12"/>
                                            </p:tgtEl>
                                          </p:cBhvr>
                                          <p:by x="91000" y="91000"/>
                                        </p:animScale>
                                      </p:childTnLst>
                                    </p:cTn>
                                  </p:par>
                                  <p:par>
                                    <p:cTn id="55" presetID="10" presetClass="entr" presetSubtype="0" fill="hold" grpId="0" nodeType="withEffect">
                                      <p:stCondLst>
                                        <p:cond delay="90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500"/>
                                            <p:tgtEl>
                                              <p:spTgt spid="41"/>
                                            </p:tgtEl>
                                          </p:cBhvr>
                                        </p:animEffect>
                                      </p:childTnLst>
                                    </p:cTn>
                                  </p:par>
                                  <p:par>
                                    <p:cTn id="58" presetID="64" presetClass="path" presetSubtype="0" decel="100000" fill="hold" grpId="1" nodeType="withEffect">
                                      <p:stCondLst>
                                        <p:cond delay="900"/>
                                      </p:stCondLst>
                                      <p:childTnLst>
                                        <p:animMotion origin="layout" path="M -0.04388 7.40741E-7 L 1.66667E-6 7.40741E-7 " pathEditMode="relative" rAng="0" ptsTypes="AA">
                                          <p:cBhvr>
                                            <p:cTn id="59" dur="500" fill="hold"/>
                                            <p:tgtEl>
                                              <p:spTgt spid="41"/>
                                            </p:tgtEl>
                                            <p:attrNameLst>
                                              <p:attrName>ppt_x</p:attrName>
                                              <p:attrName>ppt_y</p:attrName>
                                            </p:attrNameLst>
                                          </p:cBhvr>
                                          <p:rCtr x="2187" y="0"/>
                                        </p:animMotion>
                                      </p:childTnLst>
                                    </p:cTn>
                                  </p:par>
                                  <p:par>
                                    <p:cTn id="60" presetID="23" presetClass="entr" presetSubtype="16" fill="hold" grpId="0" nodeType="withEffect">
                                      <p:stCondLst>
                                        <p:cond delay="1100"/>
                                      </p:stCondLst>
                                      <p:childTnLst>
                                        <p:set>
                                          <p:cBhvr>
                                            <p:cTn id="61" dur="1" fill="hold">
                                              <p:stCondLst>
                                                <p:cond delay="0"/>
                                              </p:stCondLst>
                                            </p:cTn>
                                            <p:tgtEl>
                                              <p:spTgt spid="13"/>
                                            </p:tgtEl>
                                            <p:attrNameLst>
                                              <p:attrName>style.visibility</p:attrName>
                                            </p:attrNameLst>
                                          </p:cBhvr>
                                          <p:to>
                                            <p:strVal val="visible"/>
                                          </p:to>
                                        </p:set>
                                        <p:anim calcmode="lin" valueType="num">
                                          <p:cBhvr>
                                            <p:cTn id="62" dur="250" fill="hold"/>
                                            <p:tgtEl>
                                              <p:spTgt spid="13"/>
                                            </p:tgtEl>
                                            <p:attrNameLst>
                                              <p:attrName>ppt_w</p:attrName>
                                            </p:attrNameLst>
                                          </p:cBhvr>
                                          <p:tavLst>
                                            <p:tav tm="0">
                                              <p:val>
                                                <p:fltVal val="0"/>
                                              </p:val>
                                            </p:tav>
                                            <p:tav tm="100000">
                                              <p:val>
                                                <p:strVal val="#ppt_w"/>
                                              </p:val>
                                            </p:tav>
                                          </p:tavLst>
                                        </p:anim>
                                        <p:anim calcmode="lin" valueType="num">
                                          <p:cBhvr>
                                            <p:cTn id="63" dur="250" fill="hold"/>
                                            <p:tgtEl>
                                              <p:spTgt spid="13"/>
                                            </p:tgtEl>
                                            <p:attrNameLst>
                                              <p:attrName>ppt_h</p:attrName>
                                            </p:attrNameLst>
                                          </p:cBhvr>
                                          <p:tavLst>
                                            <p:tav tm="0">
                                              <p:val>
                                                <p:fltVal val="0"/>
                                              </p:val>
                                            </p:tav>
                                            <p:tav tm="100000">
                                              <p:val>
                                                <p:strVal val="#ppt_h"/>
                                              </p:val>
                                            </p:tav>
                                          </p:tavLst>
                                        </p:anim>
                                      </p:childTnLst>
                                    </p:cTn>
                                  </p:par>
                                  <p:par>
                                    <p:cTn id="64" presetID="6" presetClass="emph" presetSubtype="0" fill="hold" grpId="1" nodeType="withEffect" p14:presetBounceEnd="99000">
                                      <p:stCondLst>
                                        <p:cond delay="1100"/>
                                      </p:stCondLst>
                                      <p:childTnLst>
                                        <p:animScale p14:bounceEnd="99000">
                                          <p:cBhvr>
                                            <p:cTn id="65" dur="1000" fill="hold"/>
                                            <p:tgtEl>
                                              <p:spTgt spid="13"/>
                                            </p:tgtEl>
                                          </p:cBhvr>
                                          <p:by x="110000" y="110000"/>
                                        </p:animScale>
                                      </p:childTnLst>
                                    </p:cTn>
                                  </p:par>
                                  <p:par>
                                    <p:cTn id="66" presetID="6" presetClass="emph" presetSubtype="0" fill="hold" grpId="2" nodeType="withEffect">
                                      <p:stCondLst>
                                        <p:cond delay="1100"/>
                                      </p:stCondLst>
                                      <p:childTnLst>
                                        <p:animScale>
                                          <p:cBhvr>
                                            <p:cTn id="67" dur="250" fill="hold"/>
                                            <p:tgtEl>
                                              <p:spTgt spid="13"/>
                                            </p:tgtEl>
                                          </p:cBhvr>
                                          <p:by x="91000" y="91000"/>
                                        </p:animScale>
                                      </p:childTnLst>
                                    </p:cTn>
                                  </p:par>
                                  <p:par>
                                    <p:cTn id="68" presetID="10" presetClass="entr" presetSubtype="0" fill="hold" grpId="0" nodeType="withEffect">
                                      <p:stCondLst>
                                        <p:cond delay="1100"/>
                                      </p:stCondLst>
                                      <p:childTnLst>
                                        <p:set>
                                          <p:cBhvr>
                                            <p:cTn id="69" dur="1" fill="hold">
                                              <p:stCondLst>
                                                <p:cond delay="0"/>
                                              </p:stCondLst>
                                            </p:cTn>
                                            <p:tgtEl>
                                              <p:spTgt spid="42"/>
                                            </p:tgtEl>
                                            <p:attrNameLst>
                                              <p:attrName>style.visibility</p:attrName>
                                            </p:attrNameLst>
                                          </p:cBhvr>
                                          <p:to>
                                            <p:strVal val="visible"/>
                                          </p:to>
                                        </p:set>
                                        <p:animEffect transition="in" filter="fade">
                                          <p:cBhvr>
                                            <p:cTn id="70" dur="500"/>
                                            <p:tgtEl>
                                              <p:spTgt spid="42"/>
                                            </p:tgtEl>
                                          </p:cBhvr>
                                        </p:animEffect>
                                      </p:childTnLst>
                                    </p:cTn>
                                  </p:par>
                                  <p:par>
                                    <p:cTn id="71" presetID="64" presetClass="path" presetSubtype="0" decel="100000" fill="hold" grpId="1" nodeType="withEffect">
                                      <p:stCondLst>
                                        <p:cond delay="1100"/>
                                      </p:stCondLst>
                                      <p:childTnLst>
                                        <p:animMotion origin="layout" path="M -0.04388 7.40741E-7 L 1.66667E-6 7.40741E-7 " pathEditMode="relative" rAng="0" ptsTypes="AA">
                                          <p:cBhvr>
                                            <p:cTn id="72" dur="500" fill="hold"/>
                                            <p:tgtEl>
                                              <p:spTgt spid="42"/>
                                            </p:tgtEl>
                                            <p:attrNameLst>
                                              <p:attrName>ppt_x</p:attrName>
                                              <p:attrName>ppt_y</p:attrName>
                                            </p:attrNameLst>
                                          </p:cBhvr>
                                          <p:rCtr x="218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11" grpId="0" animBg="1"/>
          <p:bldP spid="11" grpId="1" animBg="1"/>
          <p:bldP spid="11" grpId="2" animBg="1"/>
          <p:bldP spid="12" grpId="0" animBg="1"/>
          <p:bldP spid="12" grpId="1" animBg="1"/>
          <p:bldP spid="12" grpId="2" animBg="1"/>
          <p:bldP spid="13" grpId="0" animBg="1"/>
          <p:bldP spid="13" grpId="1" animBg="1"/>
          <p:bldP spid="13" grpId="2" animBg="1"/>
          <p:bldP spid="35" grpId="0" animBg="1">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5" grpId="1" animBg="1">
            <p:tmplLst>
              <p:tmpl>
                <p:tnLst>
                  <p:par>
                    <p:cTn presetID="64" presetClass="path" presetSubtype="0" decel="100000" fill="hold" nodeType="withEffect">
                      <p:stCondLst>
                        <p:cond delay="0"/>
                      </p:stCondLst>
                      <p:childTnLst>
                        <p:animMotion origin="layout" path="M 5E-6 0.0699 L 5E-6 2.59259E-6 " pathEditMode="relative" rAng="0" ptsTypes="AA">
                          <p:cBhvr>
                            <p:cTn dur="500" fill="hold"/>
                            <p:tgtEl>
                              <p:spTgt spid="35"/>
                            </p:tgtEl>
                            <p:attrNameLst>
                              <p:attrName>ppt_x</p:attrName>
                              <p:attrName>ppt_y</p:attrName>
                            </p:attrNameLst>
                          </p:cBhvr>
                          <p:rCtr x="0" y="-3495"/>
                        </p:animMotion>
                      </p:childTnLst>
                    </p:cTn>
                  </p:par>
                </p:tnLst>
              </p:tmpl>
            </p:tmplLst>
          </p:bldP>
          <p:bldP spid="37" grpId="0"/>
          <p:bldP spid="38" grpId="0">
            <p:tmplLst>
              <p:tmpl>
                <p:tnLst>
                  <p:par>
                    <p:cTn presetID="10" presetClass="entr" presetSubtype="0" fill="hold" nodeType="withEffect">
                      <p:stCondLst>
                        <p:cond delay="50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38" grpId="1">
            <p:tmplLst>
              <p:tmpl>
                <p:tnLst>
                  <p:par>
                    <p:cTn presetID="64" presetClass="path" presetSubtype="0" decel="100000" fill="hold" nodeType="withEffect">
                      <p:stCondLst>
                        <p:cond delay="500"/>
                      </p:stCondLst>
                      <p:childTnLst>
                        <p:animMotion origin="layout" path="M -0.04388 7.40741E-7 L 1.66667E-6 7.40741E-7 " pathEditMode="relative" rAng="0" ptsTypes="AA">
                          <p:cBhvr>
                            <p:cTn dur="500" fill="hold"/>
                            <p:tgtEl>
                              <p:spTgt spid="38"/>
                            </p:tgtEl>
                            <p:attrNameLst>
                              <p:attrName>ppt_x</p:attrName>
                              <p:attrName>ppt_y</p:attrName>
                            </p:attrNameLst>
                          </p:cBhvr>
                          <p:rCtr x="2187" y="0"/>
                        </p:animMotion>
                      </p:childTnLst>
                    </p:cTn>
                  </p:par>
                </p:tnLst>
              </p:tmpl>
            </p:tmplLst>
          </p:bldP>
          <p:bldP spid="40" grpId="0">
            <p:tmplLst>
              <p:tmpl>
                <p:tnLst>
                  <p:par>
                    <p:cTn presetID="10" presetClass="entr" presetSubtype="0" fill="hold" nodeType="withEffect">
                      <p:stCondLst>
                        <p:cond delay="700"/>
                      </p:st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childTnLst>
                    </p:cTn>
                  </p:par>
                </p:tnLst>
              </p:tmpl>
            </p:tmplLst>
          </p:bldP>
          <p:bldP spid="40" grpId="1">
            <p:tmplLst>
              <p:tmpl>
                <p:tnLst>
                  <p:par>
                    <p:cTn presetID="64" presetClass="path" presetSubtype="0" decel="100000" fill="hold" nodeType="withEffect">
                      <p:stCondLst>
                        <p:cond delay="700"/>
                      </p:stCondLst>
                      <p:childTnLst>
                        <p:animMotion origin="layout" path="M -0.04388 7.40741E-7 L 1.66667E-6 7.40741E-7 " pathEditMode="relative" rAng="0" ptsTypes="AA">
                          <p:cBhvr>
                            <p:cTn dur="500" fill="hold"/>
                            <p:tgtEl>
                              <p:spTgt spid="40"/>
                            </p:tgtEl>
                            <p:attrNameLst>
                              <p:attrName>ppt_x</p:attrName>
                              <p:attrName>ppt_y</p:attrName>
                            </p:attrNameLst>
                          </p:cBhvr>
                          <p:rCtr x="2187" y="0"/>
                        </p:animMotion>
                      </p:childTnLst>
                    </p:cTn>
                  </p:par>
                </p:tnLst>
              </p:tmpl>
            </p:tmplLst>
          </p:bldP>
          <p:bldP spid="41" grpId="0">
            <p:tmplLst>
              <p:tmpl>
                <p:tnLst>
                  <p:par>
                    <p:cTn presetID="10" presetClass="entr" presetSubtype="0" fill="hold" nodeType="withEffect">
                      <p:stCondLst>
                        <p:cond delay="90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1" grpId="1">
            <p:tmplLst>
              <p:tmpl>
                <p:tnLst>
                  <p:par>
                    <p:cTn presetID="64" presetClass="path" presetSubtype="0" decel="100000" fill="hold" nodeType="withEffect">
                      <p:stCondLst>
                        <p:cond delay="900"/>
                      </p:stCondLst>
                      <p:childTnLst>
                        <p:animMotion origin="layout" path="M -0.04388 7.40741E-7 L 1.66667E-6 7.40741E-7 " pathEditMode="relative" rAng="0" ptsTypes="AA">
                          <p:cBhvr>
                            <p:cTn dur="500" fill="hold"/>
                            <p:tgtEl>
                              <p:spTgt spid="41"/>
                            </p:tgtEl>
                            <p:attrNameLst>
                              <p:attrName>ppt_x</p:attrName>
                              <p:attrName>ppt_y</p:attrName>
                            </p:attrNameLst>
                          </p:cBhvr>
                          <p:rCtr x="2187" y="0"/>
                        </p:animMotion>
                      </p:childTnLst>
                    </p:cTn>
                  </p:par>
                </p:tnLst>
              </p:tmpl>
            </p:tmplLst>
          </p:bldP>
          <p:bldP spid="42" grpId="0">
            <p:tmplLst>
              <p:tmpl>
                <p:tnLst>
                  <p:par>
                    <p:cTn presetID="10" presetClass="entr" presetSubtype="0" fill="hold" nodeType="withEffect">
                      <p:stCondLst>
                        <p:cond delay="110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2" grpId="1">
            <p:tmplLst>
              <p:tmpl>
                <p:tnLst>
                  <p:par>
                    <p:cTn presetID="64" presetClass="path" presetSubtype="0" decel="100000" fill="hold" nodeType="withEffect">
                      <p:stCondLst>
                        <p:cond delay="1100"/>
                      </p:stCondLst>
                      <p:childTnLst>
                        <p:animMotion origin="layout" path="M -0.04388 7.40741E-7 L 1.66667E-6 7.40741E-7 " pathEditMode="relative" rAng="0" ptsTypes="AA">
                          <p:cBhvr>
                            <p:cTn dur="500" fill="hold"/>
                            <p:tgtEl>
                              <p:spTgt spid="42"/>
                            </p:tgtEl>
                            <p:attrNameLst>
                              <p:attrName>ppt_x</p:attrName>
                              <p:attrName>ppt_y</p:attrName>
                            </p:attrNameLst>
                          </p:cBhvr>
                          <p:rCtr x="2187" y="0"/>
                        </p:animMotion>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64" presetClass="path" presetSubtype="0" decel="100000" fill="hold" grpId="1" nodeType="withEffect">
                                      <p:stCondLst>
                                        <p:cond delay="0"/>
                                      </p:stCondLst>
                                      <p:childTnLst>
                                        <p:animMotion origin="layout" path="M 5E-6 0.0699 L 5E-6 2.59259E-6 " pathEditMode="relative" rAng="0" ptsTypes="AA">
                                          <p:cBhvr>
                                            <p:cTn id="9" dur="500" fill="hold"/>
                                            <p:tgtEl>
                                              <p:spTgt spid="35"/>
                                            </p:tgtEl>
                                            <p:attrNameLst>
                                              <p:attrName>ppt_x</p:attrName>
                                              <p:attrName>ppt_y</p:attrName>
                                            </p:attrNameLst>
                                          </p:cBhvr>
                                          <p:rCtr x="0" y="-3495"/>
                                        </p:animMotion>
                                      </p:childTnLst>
                                    </p:cTn>
                                  </p:par>
                                  <p:par>
                                    <p:cTn id="10" presetID="2" presetClass="entr" presetSubtype="8" decel="10000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0-#ppt_w/2"/>
                                              </p:val>
                                            </p:tav>
                                            <p:tav tm="100000">
                                              <p:val>
                                                <p:strVal val="#ppt_x"/>
                                              </p:val>
                                            </p:tav>
                                          </p:tavLst>
                                        </p:anim>
                                        <p:anim calcmode="lin" valueType="num">
                                          <p:cBhvr additive="base">
                                            <p:cTn id="13" dur="500" fill="hold"/>
                                            <p:tgtEl>
                                              <p:spTgt spid="37"/>
                                            </p:tgtEl>
                                            <p:attrNameLst>
                                              <p:attrName>ppt_y</p:attrName>
                                            </p:attrNameLst>
                                          </p:cBhvr>
                                          <p:tavLst>
                                            <p:tav tm="0">
                                              <p:val>
                                                <p:strVal val="#ppt_y"/>
                                              </p:val>
                                            </p:tav>
                                            <p:tav tm="100000">
                                              <p:val>
                                                <p:strVal val="#ppt_y"/>
                                              </p:val>
                                            </p:tav>
                                          </p:tavLst>
                                        </p:anim>
                                      </p:childTnLst>
                                    </p:cTn>
                                  </p:par>
                                  <p:par>
                                    <p:cTn id="14" presetID="2" presetClass="entr" presetSubtype="8" decel="10000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0-#ppt_w/2"/>
                                              </p:val>
                                            </p:tav>
                                            <p:tav tm="100000">
                                              <p:val>
                                                <p:strVal val="#ppt_x"/>
                                              </p:val>
                                            </p:tav>
                                          </p:tavLst>
                                        </p:anim>
                                        <p:anim calcmode="lin" valueType="num">
                                          <p:cBhvr additive="base">
                                            <p:cTn id="17" dur="500" fill="hold"/>
                                            <p:tgtEl>
                                              <p:spTgt spid="20"/>
                                            </p:tgtEl>
                                            <p:attrNameLst>
                                              <p:attrName>ppt_y</p:attrName>
                                            </p:attrNameLst>
                                          </p:cBhvr>
                                          <p:tavLst>
                                            <p:tav tm="0">
                                              <p:val>
                                                <p:strVal val="#ppt_y"/>
                                              </p:val>
                                            </p:tav>
                                            <p:tav tm="100000">
                                              <p:val>
                                                <p:strVal val="#ppt_y"/>
                                              </p:val>
                                            </p:tav>
                                          </p:tavLst>
                                        </p:anim>
                                      </p:childTnLst>
                                    </p:cTn>
                                  </p:par>
                                  <p:par>
                                    <p:cTn id="18" presetID="22" presetClass="entr" presetSubtype="1" fill="hold" nodeType="withEffect">
                                      <p:stCondLst>
                                        <p:cond delay="50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750"/>
                                            <p:tgtEl>
                                              <p:spTgt spid="22"/>
                                            </p:tgtEl>
                                          </p:cBhvr>
                                        </p:animEffect>
                                      </p:childTnLst>
                                    </p:cTn>
                                  </p:par>
                                  <p:par>
                                    <p:cTn id="21" presetID="23" presetClass="entr" presetSubtype="16"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p:cTn id="23" dur="250" fill="hold"/>
                                            <p:tgtEl>
                                              <p:spTgt spid="9"/>
                                            </p:tgtEl>
                                            <p:attrNameLst>
                                              <p:attrName>ppt_w</p:attrName>
                                            </p:attrNameLst>
                                          </p:cBhvr>
                                          <p:tavLst>
                                            <p:tav tm="0">
                                              <p:val>
                                                <p:fltVal val="0"/>
                                              </p:val>
                                            </p:tav>
                                            <p:tav tm="100000">
                                              <p:val>
                                                <p:strVal val="#ppt_w"/>
                                              </p:val>
                                            </p:tav>
                                          </p:tavLst>
                                        </p:anim>
                                        <p:anim calcmode="lin" valueType="num">
                                          <p:cBhvr>
                                            <p:cTn id="24" dur="250" fill="hold"/>
                                            <p:tgtEl>
                                              <p:spTgt spid="9"/>
                                            </p:tgtEl>
                                            <p:attrNameLst>
                                              <p:attrName>ppt_h</p:attrName>
                                            </p:attrNameLst>
                                          </p:cBhvr>
                                          <p:tavLst>
                                            <p:tav tm="0">
                                              <p:val>
                                                <p:fltVal val="0"/>
                                              </p:val>
                                            </p:tav>
                                            <p:tav tm="100000">
                                              <p:val>
                                                <p:strVal val="#ppt_h"/>
                                              </p:val>
                                            </p:tav>
                                          </p:tavLst>
                                        </p:anim>
                                      </p:childTnLst>
                                    </p:cTn>
                                  </p:par>
                                  <p:par>
                                    <p:cTn id="25" presetID="6" presetClass="emph" presetSubtype="0" fill="hold" grpId="1" nodeType="withEffect">
                                      <p:stCondLst>
                                        <p:cond delay="500"/>
                                      </p:stCondLst>
                                      <p:childTnLst>
                                        <p:animScale>
                                          <p:cBhvr>
                                            <p:cTn id="26" dur="1000" fill="hold"/>
                                            <p:tgtEl>
                                              <p:spTgt spid="9"/>
                                            </p:tgtEl>
                                          </p:cBhvr>
                                          <p:by x="110000" y="110000"/>
                                        </p:animScale>
                                      </p:childTnLst>
                                    </p:cTn>
                                  </p:par>
                                  <p:par>
                                    <p:cTn id="27" presetID="6" presetClass="emph" presetSubtype="0" fill="hold" grpId="2" nodeType="withEffect">
                                      <p:stCondLst>
                                        <p:cond delay="500"/>
                                      </p:stCondLst>
                                      <p:childTnLst>
                                        <p:animScale>
                                          <p:cBhvr>
                                            <p:cTn id="28" dur="250" fill="hold"/>
                                            <p:tgtEl>
                                              <p:spTgt spid="9"/>
                                            </p:tgtEl>
                                          </p:cBhvr>
                                          <p:by x="91000" y="91000"/>
                                        </p:animScale>
                                      </p:childTnLst>
                                    </p:cTn>
                                  </p:par>
                                  <p:par>
                                    <p:cTn id="29" presetID="10" presetClass="entr" presetSubtype="0" fill="hold" grpId="0" nodeType="withEffect">
                                      <p:stCondLst>
                                        <p:cond delay="50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par>
                                    <p:cTn id="32" presetID="64" presetClass="path" presetSubtype="0" decel="100000" fill="hold" grpId="1" nodeType="withEffect">
                                      <p:stCondLst>
                                        <p:cond delay="500"/>
                                      </p:stCondLst>
                                      <p:childTnLst>
                                        <p:animMotion origin="layout" path="M -0.04388 7.40741E-7 L 1.66667E-6 7.40741E-7 " pathEditMode="relative" rAng="0" ptsTypes="AA">
                                          <p:cBhvr>
                                            <p:cTn id="33" dur="500" fill="hold"/>
                                            <p:tgtEl>
                                              <p:spTgt spid="38"/>
                                            </p:tgtEl>
                                            <p:attrNameLst>
                                              <p:attrName>ppt_x</p:attrName>
                                              <p:attrName>ppt_y</p:attrName>
                                            </p:attrNameLst>
                                          </p:cBhvr>
                                          <p:rCtr x="2187" y="0"/>
                                        </p:animMotion>
                                      </p:childTnLst>
                                    </p:cTn>
                                  </p:par>
                                  <p:par>
                                    <p:cTn id="34" presetID="23" presetClass="entr" presetSubtype="16" fill="hold" grpId="0" nodeType="withEffect">
                                      <p:stCondLst>
                                        <p:cond delay="700"/>
                                      </p:stCondLst>
                                      <p:childTnLst>
                                        <p:set>
                                          <p:cBhvr>
                                            <p:cTn id="35" dur="1" fill="hold">
                                              <p:stCondLst>
                                                <p:cond delay="0"/>
                                              </p:stCondLst>
                                            </p:cTn>
                                            <p:tgtEl>
                                              <p:spTgt spid="11"/>
                                            </p:tgtEl>
                                            <p:attrNameLst>
                                              <p:attrName>style.visibility</p:attrName>
                                            </p:attrNameLst>
                                          </p:cBhvr>
                                          <p:to>
                                            <p:strVal val="visible"/>
                                          </p:to>
                                        </p:set>
                                        <p:anim calcmode="lin" valueType="num">
                                          <p:cBhvr>
                                            <p:cTn id="36" dur="250" fill="hold"/>
                                            <p:tgtEl>
                                              <p:spTgt spid="11"/>
                                            </p:tgtEl>
                                            <p:attrNameLst>
                                              <p:attrName>ppt_w</p:attrName>
                                            </p:attrNameLst>
                                          </p:cBhvr>
                                          <p:tavLst>
                                            <p:tav tm="0">
                                              <p:val>
                                                <p:fltVal val="0"/>
                                              </p:val>
                                            </p:tav>
                                            <p:tav tm="100000">
                                              <p:val>
                                                <p:strVal val="#ppt_w"/>
                                              </p:val>
                                            </p:tav>
                                          </p:tavLst>
                                        </p:anim>
                                        <p:anim calcmode="lin" valueType="num">
                                          <p:cBhvr>
                                            <p:cTn id="37" dur="250" fill="hold"/>
                                            <p:tgtEl>
                                              <p:spTgt spid="11"/>
                                            </p:tgtEl>
                                            <p:attrNameLst>
                                              <p:attrName>ppt_h</p:attrName>
                                            </p:attrNameLst>
                                          </p:cBhvr>
                                          <p:tavLst>
                                            <p:tav tm="0">
                                              <p:val>
                                                <p:fltVal val="0"/>
                                              </p:val>
                                            </p:tav>
                                            <p:tav tm="100000">
                                              <p:val>
                                                <p:strVal val="#ppt_h"/>
                                              </p:val>
                                            </p:tav>
                                          </p:tavLst>
                                        </p:anim>
                                      </p:childTnLst>
                                    </p:cTn>
                                  </p:par>
                                  <p:par>
                                    <p:cTn id="38" presetID="6" presetClass="emph" presetSubtype="0" fill="hold" grpId="1" nodeType="withEffect">
                                      <p:stCondLst>
                                        <p:cond delay="700"/>
                                      </p:stCondLst>
                                      <p:childTnLst>
                                        <p:animScale>
                                          <p:cBhvr>
                                            <p:cTn id="39" dur="1000" fill="hold"/>
                                            <p:tgtEl>
                                              <p:spTgt spid="11"/>
                                            </p:tgtEl>
                                          </p:cBhvr>
                                          <p:by x="110000" y="110000"/>
                                        </p:animScale>
                                      </p:childTnLst>
                                    </p:cTn>
                                  </p:par>
                                  <p:par>
                                    <p:cTn id="40" presetID="6" presetClass="emph" presetSubtype="0" fill="hold" grpId="2" nodeType="withEffect">
                                      <p:stCondLst>
                                        <p:cond delay="700"/>
                                      </p:stCondLst>
                                      <p:childTnLst>
                                        <p:animScale>
                                          <p:cBhvr>
                                            <p:cTn id="41" dur="250" fill="hold"/>
                                            <p:tgtEl>
                                              <p:spTgt spid="11"/>
                                            </p:tgtEl>
                                          </p:cBhvr>
                                          <p:by x="91000" y="91000"/>
                                        </p:animScale>
                                      </p:childTnLst>
                                    </p:cTn>
                                  </p:par>
                                  <p:par>
                                    <p:cTn id="42" presetID="10" presetClass="entr" presetSubtype="0" fill="hold" grpId="0" nodeType="withEffect">
                                      <p:stCondLst>
                                        <p:cond delay="70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childTnLst>
                                    </p:cTn>
                                  </p:par>
                                  <p:par>
                                    <p:cTn id="45" presetID="64" presetClass="path" presetSubtype="0" decel="100000" fill="hold" grpId="1" nodeType="withEffect">
                                      <p:stCondLst>
                                        <p:cond delay="700"/>
                                      </p:stCondLst>
                                      <p:childTnLst>
                                        <p:animMotion origin="layout" path="M -0.04388 7.40741E-7 L 1.66667E-6 7.40741E-7 " pathEditMode="relative" rAng="0" ptsTypes="AA">
                                          <p:cBhvr>
                                            <p:cTn id="46" dur="500" fill="hold"/>
                                            <p:tgtEl>
                                              <p:spTgt spid="40"/>
                                            </p:tgtEl>
                                            <p:attrNameLst>
                                              <p:attrName>ppt_x</p:attrName>
                                              <p:attrName>ppt_y</p:attrName>
                                            </p:attrNameLst>
                                          </p:cBhvr>
                                          <p:rCtr x="2187" y="0"/>
                                        </p:animMotion>
                                      </p:childTnLst>
                                    </p:cTn>
                                  </p:par>
                                  <p:par>
                                    <p:cTn id="47" presetID="23" presetClass="entr" presetSubtype="16" fill="hold" grpId="0" nodeType="withEffect">
                                      <p:stCondLst>
                                        <p:cond delay="900"/>
                                      </p:stCondLst>
                                      <p:childTnLst>
                                        <p:set>
                                          <p:cBhvr>
                                            <p:cTn id="48" dur="1" fill="hold">
                                              <p:stCondLst>
                                                <p:cond delay="0"/>
                                              </p:stCondLst>
                                            </p:cTn>
                                            <p:tgtEl>
                                              <p:spTgt spid="12"/>
                                            </p:tgtEl>
                                            <p:attrNameLst>
                                              <p:attrName>style.visibility</p:attrName>
                                            </p:attrNameLst>
                                          </p:cBhvr>
                                          <p:to>
                                            <p:strVal val="visible"/>
                                          </p:to>
                                        </p:set>
                                        <p:anim calcmode="lin" valueType="num">
                                          <p:cBhvr>
                                            <p:cTn id="49" dur="250" fill="hold"/>
                                            <p:tgtEl>
                                              <p:spTgt spid="12"/>
                                            </p:tgtEl>
                                            <p:attrNameLst>
                                              <p:attrName>ppt_w</p:attrName>
                                            </p:attrNameLst>
                                          </p:cBhvr>
                                          <p:tavLst>
                                            <p:tav tm="0">
                                              <p:val>
                                                <p:fltVal val="0"/>
                                              </p:val>
                                            </p:tav>
                                            <p:tav tm="100000">
                                              <p:val>
                                                <p:strVal val="#ppt_w"/>
                                              </p:val>
                                            </p:tav>
                                          </p:tavLst>
                                        </p:anim>
                                        <p:anim calcmode="lin" valueType="num">
                                          <p:cBhvr>
                                            <p:cTn id="50" dur="250" fill="hold"/>
                                            <p:tgtEl>
                                              <p:spTgt spid="12"/>
                                            </p:tgtEl>
                                            <p:attrNameLst>
                                              <p:attrName>ppt_h</p:attrName>
                                            </p:attrNameLst>
                                          </p:cBhvr>
                                          <p:tavLst>
                                            <p:tav tm="0">
                                              <p:val>
                                                <p:fltVal val="0"/>
                                              </p:val>
                                            </p:tav>
                                            <p:tav tm="100000">
                                              <p:val>
                                                <p:strVal val="#ppt_h"/>
                                              </p:val>
                                            </p:tav>
                                          </p:tavLst>
                                        </p:anim>
                                      </p:childTnLst>
                                    </p:cTn>
                                  </p:par>
                                  <p:par>
                                    <p:cTn id="51" presetID="6" presetClass="emph" presetSubtype="0" fill="hold" grpId="1" nodeType="withEffect">
                                      <p:stCondLst>
                                        <p:cond delay="900"/>
                                      </p:stCondLst>
                                      <p:childTnLst>
                                        <p:animScale>
                                          <p:cBhvr>
                                            <p:cTn id="52" dur="1000" fill="hold"/>
                                            <p:tgtEl>
                                              <p:spTgt spid="12"/>
                                            </p:tgtEl>
                                          </p:cBhvr>
                                          <p:by x="110000" y="110000"/>
                                        </p:animScale>
                                      </p:childTnLst>
                                    </p:cTn>
                                  </p:par>
                                  <p:par>
                                    <p:cTn id="53" presetID="6" presetClass="emph" presetSubtype="0" fill="hold" grpId="2" nodeType="withEffect">
                                      <p:stCondLst>
                                        <p:cond delay="900"/>
                                      </p:stCondLst>
                                      <p:childTnLst>
                                        <p:animScale>
                                          <p:cBhvr>
                                            <p:cTn id="54" dur="250" fill="hold"/>
                                            <p:tgtEl>
                                              <p:spTgt spid="12"/>
                                            </p:tgtEl>
                                          </p:cBhvr>
                                          <p:by x="91000" y="91000"/>
                                        </p:animScale>
                                      </p:childTnLst>
                                    </p:cTn>
                                  </p:par>
                                  <p:par>
                                    <p:cTn id="55" presetID="10" presetClass="entr" presetSubtype="0" fill="hold" grpId="0" nodeType="withEffect">
                                      <p:stCondLst>
                                        <p:cond delay="90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500"/>
                                            <p:tgtEl>
                                              <p:spTgt spid="41"/>
                                            </p:tgtEl>
                                          </p:cBhvr>
                                        </p:animEffect>
                                      </p:childTnLst>
                                    </p:cTn>
                                  </p:par>
                                  <p:par>
                                    <p:cTn id="58" presetID="64" presetClass="path" presetSubtype="0" decel="100000" fill="hold" grpId="1" nodeType="withEffect">
                                      <p:stCondLst>
                                        <p:cond delay="900"/>
                                      </p:stCondLst>
                                      <p:childTnLst>
                                        <p:animMotion origin="layout" path="M -0.04388 7.40741E-7 L 1.66667E-6 7.40741E-7 " pathEditMode="relative" rAng="0" ptsTypes="AA">
                                          <p:cBhvr>
                                            <p:cTn id="59" dur="500" fill="hold"/>
                                            <p:tgtEl>
                                              <p:spTgt spid="41"/>
                                            </p:tgtEl>
                                            <p:attrNameLst>
                                              <p:attrName>ppt_x</p:attrName>
                                              <p:attrName>ppt_y</p:attrName>
                                            </p:attrNameLst>
                                          </p:cBhvr>
                                          <p:rCtr x="2187" y="0"/>
                                        </p:animMotion>
                                      </p:childTnLst>
                                    </p:cTn>
                                  </p:par>
                                  <p:par>
                                    <p:cTn id="60" presetID="23" presetClass="entr" presetSubtype="16" fill="hold" grpId="0" nodeType="withEffect">
                                      <p:stCondLst>
                                        <p:cond delay="1100"/>
                                      </p:stCondLst>
                                      <p:childTnLst>
                                        <p:set>
                                          <p:cBhvr>
                                            <p:cTn id="61" dur="1" fill="hold">
                                              <p:stCondLst>
                                                <p:cond delay="0"/>
                                              </p:stCondLst>
                                            </p:cTn>
                                            <p:tgtEl>
                                              <p:spTgt spid="13"/>
                                            </p:tgtEl>
                                            <p:attrNameLst>
                                              <p:attrName>style.visibility</p:attrName>
                                            </p:attrNameLst>
                                          </p:cBhvr>
                                          <p:to>
                                            <p:strVal val="visible"/>
                                          </p:to>
                                        </p:set>
                                        <p:anim calcmode="lin" valueType="num">
                                          <p:cBhvr>
                                            <p:cTn id="62" dur="250" fill="hold"/>
                                            <p:tgtEl>
                                              <p:spTgt spid="13"/>
                                            </p:tgtEl>
                                            <p:attrNameLst>
                                              <p:attrName>ppt_w</p:attrName>
                                            </p:attrNameLst>
                                          </p:cBhvr>
                                          <p:tavLst>
                                            <p:tav tm="0">
                                              <p:val>
                                                <p:fltVal val="0"/>
                                              </p:val>
                                            </p:tav>
                                            <p:tav tm="100000">
                                              <p:val>
                                                <p:strVal val="#ppt_w"/>
                                              </p:val>
                                            </p:tav>
                                          </p:tavLst>
                                        </p:anim>
                                        <p:anim calcmode="lin" valueType="num">
                                          <p:cBhvr>
                                            <p:cTn id="63" dur="250" fill="hold"/>
                                            <p:tgtEl>
                                              <p:spTgt spid="13"/>
                                            </p:tgtEl>
                                            <p:attrNameLst>
                                              <p:attrName>ppt_h</p:attrName>
                                            </p:attrNameLst>
                                          </p:cBhvr>
                                          <p:tavLst>
                                            <p:tav tm="0">
                                              <p:val>
                                                <p:fltVal val="0"/>
                                              </p:val>
                                            </p:tav>
                                            <p:tav tm="100000">
                                              <p:val>
                                                <p:strVal val="#ppt_h"/>
                                              </p:val>
                                            </p:tav>
                                          </p:tavLst>
                                        </p:anim>
                                      </p:childTnLst>
                                    </p:cTn>
                                  </p:par>
                                  <p:par>
                                    <p:cTn id="64" presetID="6" presetClass="emph" presetSubtype="0" fill="hold" grpId="1" nodeType="withEffect">
                                      <p:stCondLst>
                                        <p:cond delay="1100"/>
                                      </p:stCondLst>
                                      <p:childTnLst>
                                        <p:animScale>
                                          <p:cBhvr>
                                            <p:cTn id="65" dur="1000" fill="hold"/>
                                            <p:tgtEl>
                                              <p:spTgt spid="13"/>
                                            </p:tgtEl>
                                          </p:cBhvr>
                                          <p:by x="110000" y="110000"/>
                                        </p:animScale>
                                      </p:childTnLst>
                                    </p:cTn>
                                  </p:par>
                                  <p:par>
                                    <p:cTn id="66" presetID="6" presetClass="emph" presetSubtype="0" fill="hold" grpId="2" nodeType="withEffect">
                                      <p:stCondLst>
                                        <p:cond delay="1100"/>
                                      </p:stCondLst>
                                      <p:childTnLst>
                                        <p:animScale>
                                          <p:cBhvr>
                                            <p:cTn id="67" dur="250" fill="hold"/>
                                            <p:tgtEl>
                                              <p:spTgt spid="13"/>
                                            </p:tgtEl>
                                          </p:cBhvr>
                                          <p:by x="91000" y="91000"/>
                                        </p:animScale>
                                      </p:childTnLst>
                                    </p:cTn>
                                  </p:par>
                                  <p:par>
                                    <p:cTn id="68" presetID="10" presetClass="entr" presetSubtype="0" fill="hold" grpId="0" nodeType="withEffect">
                                      <p:stCondLst>
                                        <p:cond delay="1100"/>
                                      </p:stCondLst>
                                      <p:childTnLst>
                                        <p:set>
                                          <p:cBhvr>
                                            <p:cTn id="69" dur="1" fill="hold">
                                              <p:stCondLst>
                                                <p:cond delay="0"/>
                                              </p:stCondLst>
                                            </p:cTn>
                                            <p:tgtEl>
                                              <p:spTgt spid="42"/>
                                            </p:tgtEl>
                                            <p:attrNameLst>
                                              <p:attrName>style.visibility</p:attrName>
                                            </p:attrNameLst>
                                          </p:cBhvr>
                                          <p:to>
                                            <p:strVal val="visible"/>
                                          </p:to>
                                        </p:set>
                                        <p:animEffect transition="in" filter="fade">
                                          <p:cBhvr>
                                            <p:cTn id="70" dur="500"/>
                                            <p:tgtEl>
                                              <p:spTgt spid="42"/>
                                            </p:tgtEl>
                                          </p:cBhvr>
                                        </p:animEffect>
                                      </p:childTnLst>
                                    </p:cTn>
                                  </p:par>
                                  <p:par>
                                    <p:cTn id="71" presetID="64" presetClass="path" presetSubtype="0" decel="100000" fill="hold" grpId="1" nodeType="withEffect">
                                      <p:stCondLst>
                                        <p:cond delay="1100"/>
                                      </p:stCondLst>
                                      <p:childTnLst>
                                        <p:animMotion origin="layout" path="M -0.04388 7.40741E-7 L 1.66667E-6 7.40741E-7 " pathEditMode="relative" rAng="0" ptsTypes="AA">
                                          <p:cBhvr>
                                            <p:cTn id="72" dur="500" fill="hold"/>
                                            <p:tgtEl>
                                              <p:spTgt spid="42"/>
                                            </p:tgtEl>
                                            <p:attrNameLst>
                                              <p:attrName>ppt_x</p:attrName>
                                              <p:attrName>ppt_y</p:attrName>
                                            </p:attrNameLst>
                                          </p:cBhvr>
                                          <p:rCtr x="218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11" grpId="0" animBg="1"/>
          <p:bldP spid="11" grpId="1" animBg="1"/>
          <p:bldP spid="11" grpId="2" animBg="1"/>
          <p:bldP spid="12" grpId="0" animBg="1"/>
          <p:bldP spid="12" grpId="1" animBg="1"/>
          <p:bldP spid="12" grpId="2" animBg="1"/>
          <p:bldP spid="13" grpId="0" animBg="1"/>
          <p:bldP spid="13" grpId="1" animBg="1"/>
          <p:bldP spid="13" grpId="2" animBg="1"/>
          <p:bldP spid="35" grpId="0" animBg="1">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5" grpId="1" animBg="1">
            <p:tmplLst>
              <p:tmpl>
                <p:tnLst>
                  <p:par>
                    <p:cTn presetID="64" presetClass="path" presetSubtype="0" decel="100000" fill="hold" nodeType="withEffect">
                      <p:stCondLst>
                        <p:cond delay="0"/>
                      </p:stCondLst>
                      <p:childTnLst>
                        <p:animMotion origin="layout" path="M 5E-6 0.0699 L 5E-6 2.59259E-6 " pathEditMode="relative" rAng="0" ptsTypes="AA">
                          <p:cBhvr>
                            <p:cTn dur="500" fill="hold"/>
                            <p:tgtEl>
                              <p:spTgt spid="35"/>
                            </p:tgtEl>
                            <p:attrNameLst>
                              <p:attrName>ppt_x</p:attrName>
                              <p:attrName>ppt_y</p:attrName>
                            </p:attrNameLst>
                          </p:cBhvr>
                          <p:rCtr x="0" y="-3495"/>
                        </p:animMotion>
                      </p:childTnLst>
                    </p:cTn>
                  </p:par>
                </p:tnLst>
              </p:tmpl>
            </p:tmplLst>
          </p:bldP>
          <p:bldP spid="37" grpId="0"/>
          <p:bldP spid="38" grpId="0">
            <p:tmplLst>
              <p:tmpl>
                <p:tnLst>
                  <p:par>
                    <p:cTn presetID="10" presetClass="entr" presetSubtype="0" fill="hold" nodeType="withEffect">
                      <p:stCondLst>
                        <p:cond delay="50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38" grpId="1">
            <p:tmplLst>
              <p:tmpl>
                <p:tnLst>
                  <p:par>
                    <p:cTn presetID="64" presetClass="path" presetSubtype="0" decel="100000" fill="hold" nodeType="withEffect">
                      <p:stCondLst>
                        <p:cond delay="500"/>
                      </p:stCondLst>
                      <p:childTnLst>
                        <p:animMotion origin="layout" path="M -0.04388 7.40741E-7 L 1.66667E-6 7.40741E-7 " pathEditMode="relative" rAng="0" ptsTypes="AA">
                          <p:cBhvr>
                            <p:cTn dur="500" fill="hold"/>
                            <p:tgtEl>
                              <p:spTgt spid="38"/>
                            </p:tgtEl>
                            <p:attrNameLst>
                              <p:attrName>ppt_x</p:attrName>
                              <p:attrName>ppt_y</p:attrName>
                            </p:attrNameLst>
                          </p:cBhvr>
                          <p:rCtr x="2187" y="0"/>
                        </p:animMotion>
                      </p:childTnLst>
                    </p:cTn>
                  </p:par>
                </p:tnLst>
              </p:tmpl>
            </p:tmplLst>
          </p:bldP>
          <p:bldP spid="40" grpId="0">
            <p:tmplLst>
              <p:tmpl>
                <p:tnLst>
                  <p:par>
                    <p:cTn presetID="10" presetClass="entr" presetSubtype="0" fill="hold" nodeType="withEffect">
                      <p:stCondLst>
                        <p:cond delay="700"/>
                      </p:st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childTnLst>
                    </p:cTn>
                  </p:par>
                </p:tnLst>
              </p:tmpl>
            </p:tmplLst>
          </p:bldP>
          <p:bldP spid="40" grpId="1">
            <p:tmplLst>
              <p:tmpl>
                <p:tnLst>
                  <p:par>
                    <p:cTn presetID="64" presetClass="path" presetSubtype="0" decel="100000" fill="hold" nodeType="withEffect">
                      <p:stCondLst>
                        <p:cond delay="700"/>
                      </p:stCondLst>
                      <p:childTnLst>
                        <p:animMotion origin="layout" path="M -0.04388 7.40741E-7 L 1.66667E-6 7.40741E-7 " pathEditMode="relative" rAng="0" ptsTypes="AA">
                          <p:cBhvr>
                            <p:cTn dur="500" fill="hold"/>
                            <p:tgtEl>
                              <p:spTgt spid="40"/>
                            </p:tgtEl>
                            <p:attrNameLst>
                              <p:attrName>ppt_x</p:attrName>
                              <p:attrName>ppt_y</p:attrName>
                            </p:attrNameLst>
                          </p:cBhvr>
                          <p:rCtr x="2187" y="0"/>
                        </p:animMotion>
                      </p:childTnLst>
                    </p:cTn>
                  </p:par>
                </p:tnLst>
              </p:tmpl>
            </p:tmplLst>
          </p:bldP>
          <p:bldP spid="41" grpId="0">
            <p:tmplLst>
              <p:tmpl>
                <p:tnLst>
                  <p:par>
                    <p:cTn presetID="10" presetClass="entr" presetSubtype="0" fill="hold" nodeType="withEffect">
                      <p:stCondLst>
                        <p:cond delay="90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1" grpId="1">
            <p:tmplLst>
              <p:tmpl>
                <p:tnLst>
                  <p:par>
                    <p:cTn presetID="64" presetClass="path" presetSubtype="0" decel="100000" fill="hold" nodeType="withEffect">
                      <p:stCondLst>
                        <p:cond delay="900"/>
                      </p:stCondLst>
                      <p:childTnLst>
                        <p:animMotion origin="layout" path="M -0.04388 7.40741E-7 L 1.66667E-6 7.40741E-7 " pathEditMode="relative" rAng="0" ptsTypes="AA">
                          <p:cBhvr>
                            <p:cTn dur="500" fill="hold"/>
                            <p:tgtEl>
                              <p:spTgt spid="41"/>
                            </p:tgtEl>
                            <p:attrNameLst>
                              <p:attrName>ppt_x</p:attrName>
                              <p:attrName>ppt_y</p:attrName>
                            </p:attrNameLst>
                          </p:cBhvr>
                          <p:rCtr x="2187" y="0"/>
                        </p:animMotion>
                      </p:childTnLst>
                    </p:cTn>
                  </p:par>
                </p:tnLst>
              </p:tmpl>
            </p:tmplLst>
          </p:bldP>
          <p:bldP spid="42" grpId="0">
            <p:tmplLst>
              <p:tmpl>
                <p:tnLst>
                  <p:par>
                    <p:cTn presetID="10" presetClass="entr" presetSubtype="0" fill="hold" nodeType="withEffect">
                      <p:stCondLst>
                        <p:cond delay="110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2" grpId="1">
            <p:tmplLst>
              <p:tmpl>
                <p:tnLst>
                  <p:par>
                    <p:cTn presetID="64" presetClass="path" presetSubtype="0" decel="100000" fill="hold" nodeType="withEffect">
                      <p:stCondLst>
                        <p:cond delay="1100"/>
                      </p:stCondLst>
                      <p:childTnLst>
                        <p:animMotion origin="layout" path="M -0.04388 7.40741E-7 L 1.66667E-6 7.40741E-7 " pathEditMode="relative" rAng="0" ptsTypes="AA">
                          <p:cBhvr>
                            <p:cTn dur="500" fill="hold"/>
                            <p:tgtEl>
                              <p:spTgt spid="42"/>
                            </p:tgtEl>
                            <p:attrNameLst>
                              <p:attrName>ppt_x</p:attrName>
                              <p:attrName>ppt_y</p:attrName>
                            </p:attrNameLst>
                          </p:cBhvr>
                          <p:rCtr x="2187" y="0"/>
                        </p:animMotion>
                      </p:childTnLst>
                    </p:cTn>
                  </p:par>
                </p:tnLst>
              </p:tmpl>
            </p:tmplLst>
          </p:bldP>
        </p:bldLst>
      </p:timing>
    </mc:Fallback>
  </mc:AlternateContent>
  <p:extLst>
    <p:ext uri="{DCECCB84-F9BA-43D5-87BE-67443E8EF086}">
      <p15:sldGuideLst xmlns:p15="http://schemas.microsoft.com/office/powerpoint/2012/main">
        <p15:guide id="1">
          <p15:clr>
            <a:srgbClr val="FBAE40"/>
          </p15:clr>
        </p15:guide>
        <p15:guide id="2" pos="7680">
          <p15:clr>
            <a:srgbClr val="FBAE40"/>
          </p15:clr>
        </p15:guide>
        <p15:guide id="3" pos="816">
          <p15:clr>
            <a:srgbClr val="FBAE40"/>
          </p15:clr>
        </p15:guide>
        <p15:guide id="4" pos="2143">
          <p15:clr>
            <a:srgbClr val="FBAE40"/>
          </p15:clr>
        </p15:guide>
        <p15:guide id="5" pos="3471">
          <p15:clr>
            <a:srgbClr val="FBAE40"/>
          </p15:clr>
        </p15:guide>
        <p15:guide id="6" pos="4798">
          <p15:clr>
            <a:srgbClr val="FBAE40"/>
          </p15:clr>
        </p15:guide>
        <p15:guide id="7" pos="6125">
          <p15:clr>
            <a:srgbClr val="FBAE40"/>
          </p15:clr>
        </p15:guide>
        <p15:guide id="8" pos="7453">
          <p15:clr>
            <a:srgbClr val="FBAE40"/>
          </p15:clr>
        </p15:guide>
        <p15:guide id="9" orient="horz">
          <p15:clr>
            <a:srgbClr val="FBAE40"/>
          </p15:clr>
        </p15:guide>
        <p15:guide id="10" orient="horz" pos="4320">
          <p15:clr>
            <a:srgbClr val="FBAE40"/>
          </p15:clr>
        </p15:guide>
        <p15:guide id="11" orient="horz" pos="226">
          <p15:clr>
            <a:srgbClr val="FBAE40"/>
          </p15:clr>
        </p15:guide>
        <p15:guide id="12" orient="horz" pos="1207">
          <p15:clr>
            <a:srgbClr val="FBAE40"/>
          </p15:clr>
        </p15:guide>
        <p15:guide id="13" orient="horz" pos="2160">
          <p15:clr>
            <a:srgbClr val="FBAE40"/>
          </p15:clr>
        </p15:guide>
        <p15:guide id="14" orient="horz" pos="3126">
          <p15:clr>
            <a:srgbClr val="FBAE40"/>
          </p15:clr>
        </p15:guide>
        <p15:guide id="15" orient="horz" pos="4093">
          <p15:clr>
            <a:srgbClr val="FBAE40"/>
          </p15:clr>
        </p15:guide>
        <p15:guide id="16" pos="59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ortfolio - Orange - 5 bullet point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89F4DA6-6ADA-46E5-B0C2-064B5ABCB9A5}"/>
              </a:ext>
            </a:extLst>
          </p:cNvPr>
          <p:cNvSpPr/>
          <p:nvPr userDrawn="1"/>
        </p:nvSpPr>
        <p:spPr>
          <a:xfrm>
            <a:off x="3558206" y="2150203"/>
            <a:ext cx="2997482" cy="4544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Graphic 19">
            <a:extLst>
              <a:ext uri="{FF2B5EF4-FFF2-40B4-BE49-F238E27FC236}">
                <a16:creationId xmlns:a16="http://schemas.microsoft.com/office/drawing/2014/main" id="{BFC0B7B6-EE6B-4817-B986-07FAFA3DF4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74532" y="2150203"/>
            <a:ext cx="3483040" cy="4264713"/>
          </a:xfrm>
          <a:prstGeom prst="rect">
            <a:avLst/>
          </a:prstGeom>
        </p:spPr>
      </p:pic>
      <p:cxnSp>
        <p:nvCxnSpPr>
          <p:cNvPr id="22" name="Straight Connector 21">
            <a:extLst>
              <a:ext uri="{FF2B5EF4-FFF2-40B4-BE49-F238E27FC236}">
                <a16:creationId xmlns:a16="http://schemas.microsoft.com/office/drawing/2014/main" id="{0626D14D-F418-4BC8-A001-B02A6989E295}"/>
              </a:ext>
            </a:extLst>
          </p:cNvPr>
          <p:cNvCxnSpPr>
            <a:cxnSpLocks/>
          </p:cNvCxnSpPr>
          <p:nvPr userDrawn="1"/>
        </p:nvCxnSpPr>
        <p:spPr>
          <a:xfrm>
            <a:off x="6563519" y="1285312"/>
            <a:ext cx="0" cy="5212326"/>
          </a:xfrm>
          <a:prstGeom prst="line">
            <a:avLst/>
          </a:prstGeom>
          <a:ln w="19050">
            <a:solidFill>
              <a:srgbClr val="F9C156"/>
            </a:solidFill>
          </a:ln>
        </p:spPr>
        <p:style>
          <a:lnRef idx="1">
            <a:schemeClr val="accent1"/>
          </a:lnRef>
          <a:fillRef idx="0">
            <a:schemeClr val="accent1"/>
          </a:fillRef>
          <a:effectRef idx="0">
            <a:schemeClr val="accent1"/>
          </a:effectRef>
          <a:fontRef idx="minor">
            <a:schemeClr val="tx1"/>
          </a:fontRef>
        </p:style>
      </p:cxnSp>
      <p:sp>
        <p:nvSpPr>
          <p:cNvPr id="35" name="Text Placeholder 34">
            <a:extLst>
              <a:ext uri="{FF2B5EF4-FFF2-40B4-BE49-F238E27FC236}">
                <a16:creationId xmlns:a16="http://schemas.microsoft.com/office/drawing/2014/main" id="{385DB8D2-3A30-4678-823F-2D12894151B4}"/>
              </a:ext>
            </a:extLst>
          </p:cNvPr>
          <p:cNvSpPr>
            <a:spLocks noGrp="1"/>
          </p:cNvSpPr>
          <p:nvPr userDrawn="1">
            <p:ph type="body" sz="quarter" idx="10" hasCustomPrompt="1"/>
          </p:nvPr>
        </p:nvSpPr>
        <p:spPr>
          <a:xfrm>
            <a:off x="965128" y="1045437"/>
            <a:ext cx="11252201" cy="839690"/>
          </a:xfrm>
          <a:prstGeom prst="rect">
            <a:avLst/>
          </a:prstGeom>
          <a:solidFill>
            <a:schemeClr val="bg2"/>
          </a:solidFill>
        </p:spPr>
        <p:txBody>
          <a:bodyPr anchor="ctr"/>
          <a:lstStyle>
            <a:lvl1pPr marL="0" indent="0" algn="ctr">
              <a:lnSpc>
                <a:spcPct val="100000"/>
              </a:lnSpc>
              <a:spcBef>
                <a:spcPts val="0"/>
              </a:spcBef>
              <a:buNone/>
              <a:defRPr sz="1800">
                <a:solidFill>
                  <a:schemeClr val="bg1"/>
                </a:solidFill>
              </a:defRPr>
            </a:lvl1pPr>
            <a:lvl2pPr marL="457200" indent="0">
              <a:buNone/>
              <a:defRPr/>
            </a:lvl2pPr>
          </a:lstStyle>
          <a:p>
            <a:pPr lvl="0"/>
            <a:r>
              <a:rPr lang="en-US"/>
              <a:t>Click to insert headline text</a:t>
            </a:r>
          </a:p>
        </p:txBody>
      </p:sp>
      <p:sp>
        <p:nvSpPr>
          <p:cNvPr id="37" name="Picture Placeholder 36">
            <a:extLst>
              <a:ext uri="{FF2B5EF4-FFF2-40B4-BE49-F238E27FC236}">
                <a16:creationId xmlns:a16="http://schemas.microsoft.com/office/drawing/2014/main" id="{9A0A62C8-ED25-444B-9993-E3B9ED383AF9}"/>
              </a:ext>
            </a:extLst>
          </p:cNvPr>
          <p:cNvSpPr>
            <a:spLocks noGrp="1"/>
          </p:cNvSpPr>
          <p:nvPr>
            <p:ph type="pic" sz="quarter" idx="11" hasCustomPrompt="1"/>
          </p:nvPr>
        </p:nvSpPr>
        <p:spPr>
          <a:xfrm>
            <a:off x="1917402" y="2560122"/>
            <a:ext cx="3797300" cy="3444875"/>
          </a:xfrm>
          <a:prstGeom prst="rect">
            <a:avLst/>
          </a:prstGeom>
        </p:spPr>
        <p:txBody>
          <a:bodyPr anchor="ctr"/>
          <a:lstStyle>
            <a:lvl1pPr marL="0" indent="0" algn="ctr">
              <a:buNone/>
              <a:defRPr sz="1800"/>
            </a:lvl1pPr>
          </a:lstStyle>
          <a:p>
            <a:r>
              <a:rPr lang="en-US"/>
              <a:t>Click to insert </a:t>
            </a:r>
            <a:br>
              <a:rPr lang="en-US"/>
            </a:br>
            <a:r>
              <a:rPr lang="en-US"/>
              <a:t>illustration image</a:t>
            </a:r>
            <a:endParaRPr lang="en-GB"/>
          </a:p>
        </p:txBody>
      </p:sp>
      <p:sp>
        <p:nvSpPr>
          <p:cNvPr id="19" name="Isosceles Triangle 18">
            <a:extLst>
              <a:ext uri="{FF2B5EF4-FFF2-40B4-BE49-F238E27FC236}">
                <a16:creationId xmlns:a16="http://schemas.microsoft.com/office/drawing/2014/main" id="{FD713754-75E7-4600-9D82-FC625D280631}"/>
              </a:ext>
            </a:extLst>
          </p:cNvPr>
          <p:cNvSpPr/>
          <p:nvPr userDrawn="1"/>
        </p:nvSpPr>
        <p:spPr>
          <a:xfrm rot="5400000">
            <a:off x="6757596" y="2363330"/>
            <a:ext cx="256361" cy="221001"/>
          </a:xfrm>
          <a:prstGeom prst="triangle">
            <a:avLst/>
          </a:prstGeom>
          <a:solidFill>
            <a:srgbClr val="FCD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1" name="Isosceles Triangle 20">
            <a:extLst>
              <a:ext uri="{FF2B5EF4-FFF2-40B4-BE49-F238E27FC236}">
                <a16:creationId xmlns:a16="http://schemas.microsoft.com/office/drawing/2014/main" id="{0684DE60-F17A-47B7-A959-24E6B963D987}"/>
              </a:ext>
            </a:extLst>
          </p:cNvPr>
          <p:cNvSpPr/>
          <p:nvPr userDrawn="1"/>
        </p:nvSpPr>
        <p:spPr>
          <a:xfrm rot="5400000">
            <a:off x="6757596" y="3209001"/>
            <a:ext cx="256361" cy="221001"/>
          </a:xfrm>
          <a:prstGeom prst="triangle">
            <a:avLst/>
          </a:prstGeom>
          <a:solidFill>
            <a:srgbClr val="FCD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3" name="Isosceles Triangle 22">
            <a:extLst>
              <a:ext uri="{FF2B5EF4-FFF2-40B4-BE49-F238E27FC236}">
                <a16:creationId xmlns:a16="http://schemas.microsoft.com/office/drawing/2014/main" id="{9627193B-3254-4270-BC9F-87699E160DBA}"/>
              </a:ext>
            </a:extLst>
          </p:cNvPr>
          <p:cNvSpPr/>
          <p:nvPr userDrawn="1"/>
        </p:nvSpPr>
        <p:spPr>
          <a:xfrm rot="5400000">
            <a:off x="6757596" y="4054672"/>
            <a:ext cx="256361" cy="221001"/>
          </a:xfrm>
          <a:prstGeom prst="triangle">
            <a:avLst/>
          </a:prstGeom>
          <a:solidFill>
            <a:srgbClr val="FCD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4" name="Isosceles Triangle 23">
            <a:extLst>
              <a:ext uri="{FF2B5EF4-FFF2-40B4-BE49-F238E27FC236}">
                <a16:creationId xmlns:a16="http://schemas.microsoft.com/office/drawing/2014/main" id="{B8FDD5C3-1EC8-41D0-8600-1EEBC453D4FB}"/>
              </a:ext>
            </a:extLst>
          </p:cNvPr>
          <p:cNvSpPr/>
          <p:nvPr userDrawn="1"/>
        </p:nvSpPr>
        <p:spPr>
          <a:xfrm rot="5400000">
            <a:off x="6757596" y="4900343"/>
            <a:ext cx="256361" cy="221001"/>
          </a:xfrm>
          <a:prstGeom prst="triangle">
            <a:avLst/>
          </a:prstGeom>
          <a:solidFill>
            <a:srgbClr val="FCD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5" name="Isosceles Triangle 24">
            <a:extLst>
              <a:ext uri="{FF2B5EF4-FFF2-40B4-BE49-F238E27FC236}">
                <a16:creationId xmlns:a16="http://schemas.microsoft.com/office/drawing/2014/main" id="{580D0627-363A-4679-A742-52A294AACBD9}"/>
              </a:ext>
            </a:extLst>
          </p:cNvPr>
          <p:cNvSpPr/>
          <p:nvPr userDrawn="1"/>
        </p:nvSpPr>
        <p:spPr>
          <a:xfrm rot="5400000">
            <a:off x="6757596" y="5746013"/>
            <a:ext cx="256361" cy="221001"/>
          </a:xfrm>
          <a:prstGeom prst="triangle">
            <a:avLst/>
          </a:prstGeom>
          <a:solidFill>
            <a:srgbClr val="FCD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6" name="Text Placeholder 34">
            <a:extLst>
              <a:ext uri="{FF2B5EF4-FFF2-40B4-BE49-F238E27FC236}">
                <a16:creationId xmlns:a16="http://schemas.microsoft.com/office/drawing/2014/main" id="{3A34386D-6238-458D-8F05-5DF8ABEBFE1C}"/>
              </a:ext>
            </a:extLst>
          </p:cNvPr>
          <p:cNvSpPr>
            <a:spLocks noGrp="1"/>
          </p:cNvSpPr>
          <p:nvPr>
            <p:ph type="body" sz="quarter" idx="12" hasCustomPrompt="1"/>
          </p:nvPr>
        </p:nvSpPr>
        <p:spPr>
          <a:xfrm>
            <a:off x="7093945" y="2270062"/>
            <a:ext cx="4737693" cy="407536"/>
          </a:xfrm>
          <a:prstGeom prst="rect">
            <a:avLst/>
          </a:prstGeom>
          <a:noFill/>
        </p:spPr>
        <p:txBody>
          <a:bodyPr anchor="ctr">
            <a:normAutofit/>
          </a:bodyPr>
          <a:lstStyle>
            <a:lvl1pPr marL="0" indent="0" algn="l">
              <a:lnSpc>
                <a:spcPct val="100000"/>
              </a:lnSpc>
              <a:spcBef>
                <a:spcPts val="0"/>
              </a:spcBef>
              <a:buNone/>
              <a:defRPr sz="1800">
                <a:solidFill>
                  <a:schemeClr val="tx1"/>
                </a:solidFill>
              </a:defRPr>
            </a:lvl1pPr>
            <a:lvl2pPr marL="457200" indent="0">
              <a:buNone/>
              <a:defRPr/>
            </a:lvl2pPr>
          </a:lstStyle>
          <a:p>
            <a:pPr lvl="0"/>
            <a:r>
              <a:rPr lang="en-US"/>
              <a:t>Text placeholder</a:t>
            </a:r>
          </a:p>
        </p:txBody>
      </p:sp>
      <p:sp>
        <p:nvSpPr>
          <p:cNvPr id="27" name="Text Placeholder 34">
            <a:extLst>
              <a:ext uri="{FF2B5EF4-FFF2-40B4-BE49-F238E27FC236}">
                <a16:creationId xmlns:a16="http://schemas.microsoft.com/office/drawing/2014/main" id="{34FA857F-459B-4CDE-A0B5-4FD81225F6C5}"/>
              </a:ext>
            </a:extLst>
          </p:cNvPr>
          <p:cNvSpPr>
            <a:spLocks noGrp="1"/>
          </p:cNvSpPr>
          <p:nvPr>
            <p:ph type="body" sz="quarter" idx="13" hasCustomPrompt="1"/>
          </p:nvPr>
        </p:nvSpPr>
        <p:spPr>
          <a:xfrm>
            <a:off x="7093945" y="3115734"/>
            <a:ext cx="4737693" cy="407536"/>
          </a:xfrm>
          <a:prstGeom prst="rect">
            <a:avLst/>
          </a:prstGeom>
          <a:noFill/>
        </p:spPr>
        <p:txBody>
          <a:bodyPr anchor="ctr">
            <a:normAutofit/>
          </a:bodyPr>
          <a:lstStyle>
            <a:lvl1pPr marL="0" indent="0" algn="l">
              <a:lnSpc>
                <a:spcPct val="100000"/>
              </a:lnSpc>
              <a:spcBef>
                <a:spcPts val="0"/>
              </a:spcBef>
              <a:buNone/>
              <a:defRPr sz="1800">
                <a:solidFill>
                  <a:schemeClr val="tx1"/>
                </a:solidFill>
              </a:defRPr>
            </a:lvl1pPr>
            <a:lvl2pPr marL="457200" indent="0">
              <a:buNone/>
              <a:defRPr/>
            </a:lvl2pPr>
          </a:lstStyle>
          <a:p>
            <a:pPr lvl="0"/>
            <a:r>
              <a:rPr lang="en-US"/>
              <a:t>Text placeholder</a:t>
            </a:r>
          </a:p>
        </p:txBody>
      </p:sp>
      <p:sp>
        <p:nvSpPr>
          <p:cNvPr id="28" name="Text Placeholder 34">
            <a:extLst>
              <a:ext uri="{FF2B5EF4-FFF2-40B4-BE49-F238E27FC236}">
                <a16:creationId xmlns:a16="http://schemas.microsoft.com/office/drawing/2014/main" id="{CCBF664C-4FDC-42AD-B67F-48FA6845F32E}"/>
              </a:ext>
            </a:extLst>
          </p:cNvPr>
          <p:cNvSpPr>
            <a:spLocks noGrp="1"/>
          </p:cNvSpPr>
          <p:nvPr>
            <p:ph type="body" sz="quarter" idx="14" hasCustomPrompt="1"/>
          </p:nvPr>
        </p:nvSpPr>
        <p:spPr>
          <a:xfrm>
            <a:off x="7093945" y="3961405"/>
            <a:ext cx="4737693" cy="407536"/>
          </a:xfrm>
          <a:prstGeom prst="rect">
            <a:avLst/>
          </a:prstGeom>
          <a:noFill/>
        </p:spPr>
        <p:txBody>
          <a:bodyPr anchor="ctr">
            <a:normAutofit/>
          </a:bodyPr>
          <a:lstStyle>
            <a:lvl1pPr marL="0" indent="0" algn="l">
              <a:lnSpc>
                <a:spcPct val="100000"/>
              </a:lnSpc>
              <a:spcBef>
                <a:spcPts val="0"/>
              </a:spcBef>
              <a:buNone/>
              <a:defRPr sz="1800">
                <a:solidFill>
                  <a:schemeClr val="tx1"/>
                </a:solidFill>
              </a:defRPr>
            </a:lvl1pPr>
            <a:lvl2pPr marL="457200" indent="0">
              <a:buNone/>
              <a:defRPr/>
            </a:lvl2pPr>
          </a:lstStyle>
          <a:p>
            <a:pPr lvl="0"/>
            <a:r>
              <a:rPr lang="en-US"/>
              <a:t>Text placeholder</a:t>
            </a:r>
          </a:p>
        </p:txBody>
      </p:sp>
      <p:sp>
        <p:nvSpPr>
          <p:cNvPr id="29" name="Text Placeholder 34">
            <a:extLst>
              <a:ext uri="{FF2B5EF4-FFF2-40B4-BE49-F238E27FC236}">
                <a16:creationId xmlns:a16="http://schemas.microsoft.com/office/drawing/2014/main" id="{B4A9F5EE-78EB-4FFC-872A-2D93F46F7266}"/>
              </a:ext>
            </a:extLst>
          </p:cNvPr>
          <p:cNvSpPr>
            <a:spLocks noGrp="1"/>
          </p:cNvSpPr>
          <p:nvPr>
            <p:ph type="body" sz="quarter" idx="15" hasCustomPrompt="1"/>
          </p:nvPr>
        </p:nvSpPr>
        <p:spPr>
          <a:xfrm>
            <a:off x="7093945" y="4807076"/>
            <a:ext cx="4737693" cy="407536"/>
          </a:xfrm>
          <a:prstGeom prst="rect">
            <a:avLst/>
          </a:prstGeom>
          <a:noFill/>
        </p:spPr>
        <p:txBody>
          <a:bodyPr anchor="ctr">
            <a:normAutofit/>
          </a:bodyPr>
          <a:lstStyle>
            <a:lvl1pPr marL="0" indent="0" algn="l">
              <a:lnSpc>
                <a:spcPct val="100000"/>
              </a:lnSpc>
              <a:spcBef>
                <a:spcPts val="0"/>
              </a:spcBef>
              <a:buNone/>
              <a:defRPr sz="1800">
                <a:solidFill>
                  <a:schemeClr val="tx1"/>
                </a:solidFill>
              </a:defRPr>
            </a:lvl1pPr>
            <a:lvl2pPr marL="457200" indent="0">
              <a:buNone/>
              <a:defRPr/>
            </a:lvl2pPr>
          </a:lstStyle>
          <a:p>
            <a:pPr lvl="0"/>
            <a:r>
              <a:rPr lang="en-US"/>
              <a:t>Text placeholder</a:t>
            </a:r>
          </a:p>
        </p:txBody>
      </p:sp>
      <p:sp>
        <p:nvSpPr>
          <p:cNvPr id="30" name="Text Placeholder 34">
            <a:extLst>
              <a:ext uri="{FF2B5EF4-FFF2-40B4-BE49-F238E27FC236}">
                <a16:creationId xmlns:a16="http://schemas.microsoft.com/office/drawing/2014/main" id="{4FFF1069-73BF-408A-BAD2-4DB6756A06A0}"/>
              </a:ext>
            </a:extLst>
          </p:cNvPr>
          <p:cNvSpPr>
            <a:spLocks noGrp="1"/>
          </p:cNvSpPr>
          <p:nvPr>
            <p:ph type="body" sz="quarter" idx="16" hasCustomPrompt="1"/>
          </p:nvPr>
        </p:nvSpPr>
        <p:spPr>
          <a:xfrm>
            <a:off x="7093945" y="5652746"/>
            <a:ext cx="4737693" cy="407536"/>
          </a:xfrm>
          <a:prstGeom prst="rect">
            <a:avLst/>
          </a:prstGeom>
          <a:noFill/>
        </p:spPr>
        <p:txBody>
          <a:bodyPr anchor="ctr">
            <a:normAutofit/>
          </a:bodyPr>
          <a:lstStyle>
            <a:lvl1pPr marL="0" indent="0" algn="l">
              <a:lnSpc>
                <a:spcPct val="100000"/>
              </a:lnSpc>
              <a:spcBef>
                <a:spcPts val="0"/>
              </a:spcBef>
              <a:buNone/>
              <a:defRPr sz="1800">
                <a:solidFill>
                  <a:schemeClr val="tx1"/>
                </a:solidFill>
              </a:defRPr>
            </a:lvl1pPr>
            <a:lvl2pPr marL="457200" indent="0">
              <a:buNone/>
              <a:defRPr/>
            </a:lvl2pPr>
          </a:lstStyle>
          <a:p>
            <a:pPr lvl="0"/>
            <a:r>
              <a:rPr lang="en-US"/>
              <a:t>Text placeholder</a:t>
            </a:r>
          </a:p>
        </p:txBody>
      </p:sp>
      <p:sp>
        <p:nvSpPr>
          <p:cNvPr id="31" name="Title 1">
            <a:extLst>
              <a:ext uri="{FF2B5EF4-FFF2-40B4-BE49-F238E27FC236}">
                <a16:creationId xmlns:a16="http://schemas.microsoft.com/office/drawing/2014/main" id="{F4674A3A-B556-47F2-BA50-12063E7E479E}"/>
              </a:ext>
            </a:extLst>
          </p:cNvPr>
          <p:cNvSpPr>
            <a:spLocks noGrp="1"/>
          </p:cNvSpPr>
          <p:nvPr>
            <p:ph type="title"/>
          </p:nvPr>
        </p:nvSpPr>
        <p:spPr>
          <a:xfrm>
            <a:off x="1295400" y="368817"/>
            <a:ext cx="10536238" cy="695423"/>
          </a:xfrm>
          <a:prstGeom prst="rect">
            <a:avLst/>
          </a:prstGeom>
        </p:spPr>
        <p:txBody>
          <a:bodyPr lIns="0" anchor="ctr">
            <a:normAutofit/>
          </a:bodyPr>
          <a:lstStyle>
            <a:lvl1pPr marL="0" algn="l" defTabSz="914400" rtl="0" eaLnBrk="1" latinLnBrk="0" hangingPunct="1">
              <a:lnSpc>
                <a:spcPct val="90000"/>
              </a:lnSpc>
              <a:spcBef>
                <a:spcPct val="0"/>
              </a:spcBef>
              <a:buNone/>
              <a:defRPr lang="en-GB" sz="4000" kern="1200" dirty="0">
                <a:solidFill>
                  <a:schemeClr val="bg2"/>
                </a:solidFill>
                <a:latin typeface="Red Hat Display Black" panose="02010A03040201060303" pitchFamily="2" charset="0"/>
                <a:ea typeface="+mn-ea"/>
                <a:cs typeface="+mn-cs"/>
              </a:defRPr>
            </a:lvl1pPr>
          </a:lstStyle>
          <a:p>
            <a:r>
              <a:rPr lang="en-US"/>
              <a:t>Click to edit Master title style</a:t>
            </a:r>
            <a:endParaRPr lang="en-GB"/>
          </a:p>
        </p:txBody>
      </p:sp>
      <p:sp>
        <p:nvSpPr>
          <p:cNvPr id="2" name="Slide Number Placeholder 1">
            <a:extLst>
              <a:ext uri="{FF2B5EF4-FFF2-40B4-BE49-F238E27FC236}">
                <a16:creationId xmlns:a16="http://schemas.microsoft.com/office/drawing/2014/main" id="{A591A777-29C7-4BCF-8095-D84140F4433B}"/>
              </a:ext>
            </a:extLst>
          </p:cNvPr>
          <p:cNvSpPr>
            <a:spLocks noGrp="1"/>
          </p:cNvSpPr>
          <p:nvPr>
            <p:ph type="sldNum" sz="quarter" idx="17"/>
          </p:nvPr>
        </p:nvSpPr>
        <p:spPr/>
        <p:txBody>
          <a:bodyPr/>
          <a:lstStyle/>
          <a:p>
            <a:fld id="{588EA2A4-1978-42F3-AED7-6E9164233BDC}" type="slidenum">
              <a:rPr lang="en-GB" smtClean="0"/>
              <a:pPr/>
              <a:t>‹Nr.›</a:t>
            </a:fld>
            <a:endParaRPr lang="en-GB"/>
          </a:p>
        </p:txBody>
      </p:sp>
      <p:grpSp>
        <p:nvGrpSpPr>
          <p:cNvPr id="32" name="Group 31">
            <a:extLst>
              <a:ext uri="{FF2B5EF4-FFF2-40B4-BE49-F238E27FC236}">
                <a16:creationId xmlns:a16="http://schemas.microsoft.com/office/drawing/2014/main" id="{685ECDBF-EE47-40BB-B017-DD042DA0A2F9}"/>
              </a:ext>
            </a:extLst>
          </p:cNvPr>
          <p:cNvGrpSpPr/>
          <p:nvPr userDrawn="1"/>
        </p:nvGrpSpPr>
        <p:grpSpPr>
          <a:xfrm>
            <a:off x="0" y="0"/>
            <a:ext cx="939493" cy="6858000"/>
            <a:chOff x="0" y="0"/>
            <a:chExt cx="939493" cy="6858000"/>
          </a:xfrm>
        </p:grpSpPr>
        <p:sp>
          <p:nvSpPr>
            <p:cNvPr id="33" name="Rectangle 32">
              <a:extLst>
                <a:ext uri="{FF2B5EF4-FFF2-40B4-BE49-F238E27FC236}">
                  <a16:creationId xmlns:a16="http://schemas.microsoft.com/office/drawing/2014/main" id="{B9D69D87-B9FB-44C1-BEAC-93B8D384B0E0}"/>
                </a:ext>
              </a:extLst>
            </p:cNvPr>
            <p:cNvSpPr/>
            <p:nvPr userDrawn="1"/>
          </p:nvSpPr>
          <p:spPr>
            <a:xfrm>
              <a:off x="0" y="0"/>
              <a:ext cx="93948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descr="Icon&#10;&#10;Description automatically generated">
              <a:extLst>
                <a:ext uri="{FF2B5EF4-FFF2-40B4-BE49-F238E27FC236}">
                  <a16:creationId xmlns:a16="http://schemas.microsoft.com/office/drawing/2014/main" id="{7FA91AD7-68C5-4992-9266-0885950E54C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26206" y="6060281"/>
              <a:ext cx="683420" cy="688182"/>
            </a:xfrm>
            <a:prstGeom prst="rect">
              <a:avLst/>
            </a:prstGeom>
            <a:solidFill>
              <a:schemeClr val="bg1"/>
            </a:solidFill>
          </p:spPr>
        </p:pic>
        <p:cxnSp>
          <p:nvCxnSpPr>
            <p:cNvPr id="36" name="Straight Connector 35">
              <a:extLst>
                <a:ext uri="{FF2B5EF4-FFF2-40B4-BE49-F238E27FC236}">
                  <a16:creationId xmlns:a16="http://schemas.microsoft.com/office/drawing/2014/main" id="{0B634C42-F502-41A6-BF99-AAF3B97F8B67}"/>
                </a:ext>
              </a:extLst>
            </p:cNvPr>
            <p:cNvCxnSpPr>
              <a:cxnSpLocks/>
            </p:cNvCxnSpPr>
            <p:nvPr userDrawn="1"/>
          </p:nvCxnSpPr>
          <p:spPr>
            <a:xfrm>
              <a:off x="939493" y="0"/>
              <a:ext cx="0" cy="6858000"/>
            </a:xfrm>
            <a:prstGeom prst="line">
              <a:avLst/>
            </a:prstGeom>
            <a:ln>
              <a:solidFill>
                <a:srgbClr val="EDEDE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60858716"/>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64" presetClass="path" presetSubtype="0" decel="100000" fill="hold" grpId="1" nodeType="withEffect">
                                      <p:stCondLst>
                                        <p:cond delay="0"/>
                                      </p:stCondLst>
                                      <p:childTnLst>
                                        <p:animMotion origin="layout" path="M 5E-6 0.0699 L 5E-6 2.59259E-6 " pathEditMode="relative" rAng="0" ptsTypes="AA">
                                          <p:cBhvr>
                                            <p:cTn id="9" dur="500" fill="hold"/>
                                            <p:tgtEl>
                                              <p:spTgt spid="35"/>
                                            </p:tgtEl>
                                            <p:attrNameLst>
                                              <p:attrName>ppt_x</p:attrName>
                                              <p:attrName>ppt_y</p:attrName>
                                            </p:attrNameLst>
                                          </p:cBhvr>
                                          <p:rCtr x="0" y="-3495"/>
                                        </p:animMotion>
                                      </p:childTnLst>
                                    </p:cTn>
                                  </p:par>
                                  <p:par>
                                    <p:cTn id="10" presetID="2" presetClass="entr" presetSubtype="8" decel="10000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0-#ppt_w/2"/>
                                              </p:val>
                                            </p:tav>
                                            <p:tav tm="100000">
                                              <p:val>
                                                <p:strVal val="#ppt_x"/>
                                              </p:val>
                                            </p:tav>
                                          </p:tavLst>
                                        </p:anim>
                                        <p:anim calcmode="lin" valueType="num">
                                          <p:cBhvr additive="base">
                                            <p:cTn id="13" dur="500" fill="hold"/>
                                            <p:tgtEl>
                                              <p:spTgt spid="37"/>
                                            </p:tgtEl>
                                            <p:attrNameLst>
                                              <p:attrName>ppt_y</p:attrName>
                                            </p:attrNameLst>
                                          </p:cBhvr>
                                          <p:tavLst>
                                            <p:tav tm="0">
                                              <p:val>
                                                <p:strVal val="#ppt_y"/>
                                              </p:val>
                                            </p:tav>
                                            <p:tav tm="100000">
                                              <p:val>
                                                <p:strVal val="#ppt_y"/>
                                              </p:val>
                                            </p:tav>
                                          </p:tavLst>
                                        </p:anim>
                                      </p:childTnLst>
                                    </p:cTn>
                                  </p:par>
                                  <p:par>
                                    <p:cTn id="14" presetID="2" presetClass="entr" presetSubtype="8" decel="10000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0-#ppt_w/2"/>
                                              </p:val>
                                            </p:tav>
                                            <p:tav tm="100000">
                                              <p:val>
                                                <p:strVal val="#ppt_x"/>
                                              </p:val>
                                            </p:tav>
                                          </p:tavLst>
                                        </p:anim>
                                        <p:anim calcmode="lin" valueType="num">
                                          <p:cBhvr additive="base">
                                            <p:cTn id="17" dur="500" fill="hold"/>
                                            <p:tgtEl>
                                              <p:spTgt spid="20"/>
                                            </p:tgtEl>
                                            <p:attrNameLst>
                                              <p:attrName>ppt_y</p:attrName>
                                            </p:attrNameLst>
                                          </p:cBhvr>
                                          <p:tavLst>
                                            <p:tav tm="0">
                                              <p:val>
                                                <p:strVal val="#ppt_y"/>
                                              </p:val>
                                            </p:tav>
                                            <p:tav tm="100000">
                                              <p:val>
                                                <p:strVal val="#ppt_y"/>
                                              </p:val>
                                            </p:tav>
                                          </p:tavLst>
                                        </p:anim>
                                      </p:childTnLst>
                                    </p:cTn>
                                  </p:par>
                                  <p:par>
                                    <p:cTn id="18" presetID="22" presetClass="entr" presetSubtype="1" fill="hold" nodeType="withEffect">
                                      <p:stCondLst>
                                        <p:cond delay="50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750"/>
                                            <p:tgtEl>
                                              <p:spTgt spid="22"/>
                                            </p:tgtEl>
                                          </p:cBhvr>
                                        </p:animEffect>
                                      </p:childTnLst>
                                    </p:cTn>
                                  </p:par>
                                  <p:par>
                                    <p:cTn id="21" presetID="23" presetClass="entr" presetSubtype="16" fill="hold" grpId="0" nodeType="withEffect">
                                      <p:stCondLst>
                                        <p:cond delay="500"/>
                                      </p:stCondLst>
                                      <p:childTnLst>
                                        <p:set>
                                          <p:cBhvr>
                                            <p:cTn id="22" dur="1" fill="hold">
                                              <p:stCondLst>
                                                <p:cond delay="0"/>
                                              </p:stCondLst>
                                            </p:cTn>
                                            <p:tgtEl>
                                              <p:spTgt spid="19"/>
                                            </p:tgtEl>
                                            <p:attrNameLst>
                                              <p:attrName>style.visibility</p:attrName>
                                            </p:attrNameLst>
                                          </p:cBhvr>
                                          <p:to>
                                            <p:strVal val="visible"/>
                                          </p:to>
                                        </p:set>
                                        <p:anim calcmode="lin" valueType="num">
                                          <p:cBhvr>
                                            <p:cTn id="23" dur="250" fill="hold"/>
                                            <p:tgtEl>
                                              <p:spTgt spid="19"/>
                                            </p:tgtEl>
                                            <p:attrNameLst>
                                              <p:attrName>ppt_w</p:attrName>
                                            </p:attrNameLst>
                                          </p:cBhvr>
                                          <p:tavLst>
                                            <p:tav tm="0">
                                              <p:val>
                                                <p:fltVal val="0"/>
                                              </p:val>
                                            </p:tav>
                                            <p:tav tm="100000">
                                              <p:val>
                                                <p:strVal val="#ppt_w"/>
                                              </p:val>
                                            </p:tav>
                                          </p:tavLst>
                                        </p:anim>
                                        <p:anim calcmode="lin" valueType="num">
                                          <p:cBhvr>
                                            <p:cTn id="24" dur="250" fill="hold"/>
                                            <p:tgtEl>
                                              <p:spTgt spid="19"/>
                                            </p:tgtEl>
                                            <p:attrNameLst>
                                              <p:attrName>ppt_h</p:attrName>
                                            </p:attrNameLst>
                                          </p:cBhvr>
                                          <p:tavLst>
                                            <p:tav tm="0">
                                              <p:val>
                                                <p:fltVal val="0"/>
                                              </p:val>
                                            </p:tav>
                                            <p:tav tm="100000">
                                              <p:val>
                                                <p:strVal val="#ppt_h"/>
                                              </p:val>
                                            </p:tav>
                                          </p:tavLst>
                                        </p:anim>
                                      </p:childTnLst>
                                    </p:cTn>
                                  </p:par>
                                  <p:par>
                                    <p:cTn id="25" presetID="6" presetClass="emph" presetSubtype="0" fill="hold" grpId="1" nodeType="withEffect" p14:presetBounceEnd="99000">
                                      <p:stCondLst>
                                        <p:cond delay="500"/>
                                      </p:stCondLst>
                                      <p:childTnLst>
                                        <p:animScale p14:bounceEnd="99000">
                                          <p:cBhvr>
                                            <p:cTn id="26" dur="1000" fill="hold"/>
                                            <p:tgtEl>
                                              <p:spTgt spid="19"/>
                                            </p:tgtEl>
                                          </p:cBhvr>
                                          <p:by x="110000" y="110000"/>
                                        </p:animScale>
                                      </p:childTnLst>
                                    </p:cTn>
                                  </p:par>
                                  <p:par>
                                    <p:cTn id="27" presetID="6" presetClass="emph" presetSubtype="0" fill="hold" grpId="2" nodeType="withEffect">
                                      <p:stCondLst>
                                        <p:cond delay="500"/>
                                      </p:stCondLst>
                                      <p:childTnLst>
                                        <p:animScale>
                                          <p:cBhvr>
                                            <p:cTn id="28" dur="250" fill="hold"/>
                                            <p:tgtEl>
                                              <p:spTgt spid="19"/>
                                            </p:tgtEl>
                                          </p:cBhvr>
                                          <p:by x="91000" y="91000"/>
                                        </p:animScale>
                                      </p:childTnLst>
                                    </p:cTn>
                                  </p:par>
                                  <p:par>
                                    <p:cTn id="29" presetID="10" presetClass="entr" presetSubtype="0" fill="hold" grpId="0" nodeType="withEffect">
                                      <p:stCondLst>
                                        <p:cond delay="50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64" presetClass="path" presetSubtype="0" decel="100000" fill="hold" grpId="1" nodeType="withEffect">
                                      <p:stCondLst>
                                        <p:cond delay="500"/>
                                      </p:stCondLst>
                                      <p:childTnLst>
                                        <p:animMotion origin="layout" path="M -0.04388 7.40741E-7 L 1.66667E-6 7.40741E-7 " pathEditMode="relative" rAng="0" ptsTypes="AA">
                                          <p:cBhvr>
                                            <p:cTn id="33" dur="500" fill="hold"/>
                                            <p:tgtEl>
                                              <p:spTgt spid="26"/>
                                            </p:tgtEl>
                                            <p:attrNameLst>
                                              <p:attrName>ppt_x</p:attrName>
                                              <p:attrName>ppt_y</p:attrName>
                                            </p:attrNameLst>
                                          </p:cBhvr>
                                          <p:rCtr x="2187" y="0"/>
                                        </p:animMotion>
                                      </p:childTnLst>
                                    </p:cTn>
                                  </p:par>
                                  <p:par>
                                    <p:cTn id="34" presetID="23" presetClass="entr" presetSubtype="16" fill="hold" grpId="0" nodeType="withEffect">
                                      <p:stCondLst>
                                        <p:cond delay="700"/>
                                      </p:stCondLst>
                                      <p:childTnLst>
                                        <p:set>
                                          <p:cBhvr>
                                            <p:cTn id="35" dur="1" fill="hold">
                                              <p:stCondLst>
                                                <p:cond delay="0"/>
                                              </p:stCondLst>
                                            </p:cTn>
                                            <p:tgtEl>
                                              <p:spTgt spid="21"/>
                                            </p:tgtEl>
                                            <p:attrNameLst>
                                              <p:attrName>style.visibility</p:attrName>
                                            </p:attrNameLst>
                                          </p:cBhvr>
                                          <p:to>
                                            <p:strVal val="visible"/>
                                          </p:to>
                                        </p:set>
                                        <p:anim calcmode="lin" valueType="num">
                                          <p:cBhvr>
                                            <p:cTn id="36" dur="250" fill="hold"/>
                                            <p:tgtEl>
                                              <p:spTgt spid="21"/>
                                            </p:tgtEl>
                                            <p:attrNameLst>
                                              <p:attrName>ppt_w</p:attrName>
                                            </p:attrNameLst>
                                          </p:cBhvr>
                                          <p:tavLst>
                                            <p:tav tm="0">
                                              <p:val>
                                                <p:fltVal val="0"/>
                                              </p:val>
                                            </p:tav>
                                            <p:tav tm="100000">
                                              <p:val>
                                                <p:strVal val="#ppt_w"/>
                                              </p:val>
                                            </p:tav>
                                          </p:tavLst>
                                        </p:anim>
                                        <p:anim calcmode="lin" valueType="num">
                                          <p:cBhvr>
                                            <p:cTn id="37" dur="250" fill="hold"/>
                                            <p:tgtEl>
                                              <p:spTgt spid="21"/>
                                            </p:tgtEl>
                                            <p:attrNameLst>
                                              <p:attrName>ppt_h</p:attrName>
                                            </p:attrNameLst>
                                          </p:cBhvr>
                                          <p:tavLst>
                                            <p:tav tm="0">
                                              <p:val>
                                                <p:fltVal val="0"/>
                                              </p:val>
                                            </p:tav>
                                            <p:tav tm="100000">
                                              <p:val>
                                                <p:strVal val="#ppt_h"/>
                                              </p:val>
                                            </p:tav>
                                          </p:tavLst>
                                        </p:anim>
                                      </p:childTnLst>
                                    </p:cTn>
                                  </p:par>
                                  <p:par>
                                    <p:cTn id="38" presetID="6" presetClass="emph" presetSubtype="0" fill="hold" grpId="1" nodeType="withEffect" p14:presetBounceEnd="99000">
                                      <p:stCondLst>
                                        <p:cond delay="700"/>
                                      </p:stCondLst>
                                      <p:childTnLst>
                                        <p:animScale p14:bounceEnd="99000">
                                          <p:cBhvr>
                                            <p:cTn id="39" dur="1000" fill="hold"/>
                                            <p:tgtEl>
                                              <p:spTgt spid="21"/>
                                            </p:tgtEl>
                                          </p:cBhvr>
                                          <p:by x="110000" y="110000"/>
                                        </p:animScale>
                                      </p:childTnLst>
                                    </p:cTn>
                                  </p:par>
                                  <p:par>
                                    <p:cTn id="40" presetID="6" presetClass="emph" presetSubtype="0" fill="hold" grpId="2" nodeType="withEffect">
                                      <p:stCondLst>
                                        <p:cond delay="700"/>
                                      </p:stCondLst>
                                      <p:childTnLst>
                                        <p:animScale>
                                          <p:cBhvr>
                                            <p:cTn id="41" dur="250" fill="hold"/>
                                            <p:tgtEl>
                                              <p:spTgt spid="21"/>
                                            </p:tgtEl>
                                          </p:cBhvr>
                                          <p:by x="91000" y="91000"/>
                                        </p:animScale>
                                      </p:childTnLst>
                                    </p:cTn>
                                  </p:par>
                                  <p:par>
                                    <p:cTn id="42" presetID="10" presetClass="entr" presetSubtype="0" fill="hold" grpId="0" nodeType="withEffect">
                                      <p:stCondLst>
                                        <p:cond delay="70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par>
                                    <p:cTn id="45" presetID="64" presetClass="path" presetSubtype="0" decel="100000" fill="hold" grpId="1" nodeType="withEffect">
                                      <p:stCondLst>
                                        <p:cond delay="700"/>
                                      </p:stCondLst>
                                      <p:childTnLst>
                                        <p:animMotion origin="layout" path="M -0.04388 7.40741E-7 L 1.66667E-6 7.40741E-7 " pathEditMode="relative" rAng="0" ptsTypes="AA">
                                          <p:cBhvr>
                                            <p:cTn id="46" dur="500" fill="hold"/>
                                            <p:tgtEl>
                                              <p:spTgt spid="27"/>
                                            </p:tgtEl>
                                            <p:attrNameLst>
                                              <p:attrName>ppt_x</p:attrName>
                                              <p:attrName>ppt_y</p:attrName>
                                            </p:attrNameLst>
                                          </p:cBhvr>
                                          <p:rCtr x="2187" y="0"/>
                                        </p:animMotion>
                                      </p:childTnLst>
                                    </p:cTn>
                                  </p:par>
                                  <p:par>
                                    <p:cTn id="47" presetID="23" presetClass="entr" presetSubtype="16" fill="hold" grpId="0" nodeType="withEffect">
                                      <p:stCondLst>
                                        <p:cond delay="900"/>
                                      </p:stCondLst>
                                      <p:childTnLst>
                                        <p:set>
                                          <p:cBhvr>
                                            <p:cTn id="48" dur="1" fill="hold">
                                              <p:stCondLst>
                                                <p:cond delay="0"/>
                                              </p:stCondLst>
                                            </p:cTn>
                                            <p:tgtEl>
                                              <p:spTgt spid="23"/>
                                            </p:tgtEl>
                                            <p:attrNameLst>
                                              <p:attrName>style.visibility</p:attrName>
                                            </p:attrNameLst>
                                          </p:cBhvr>
                                          <p:to>
                                            <p:strVal val="visible"/>
                                          </p:to>
                                        </p:set>
                                        <p:anim calcmode="lin" valueType="num">
                                          <p:cBhvr>
                                            <p:cTn id="49" dur="250" fill="hold"/>
                                            <p:tgtEl>
                                              <p:spTgt spid="23"/>
                                            </p:tgtEl>
                                            <p:attrNameLst>
                                              <p:attrName>ppt_w</p:attrName>
                                            </p:attrNameLst>
                                          </p:cBhvr>
                                          <p:tavLst>
                                            <p:tav tm="0">
                                              <p:val>
                                                <p:fltVal val="0"/>
                                              </p:val>
                                            </p:tav>
                                            <p:tav tm="100000">
                                              <p:val>
                                                <p:strVal val="#ppt_w"/>
                                              </p:val>
                                            </p:tav>
                                          </p:tavLst>
                                        </p:anim>
                                        <p:anim calcmode="lin" valueType="num">
                                          <p:cBhvr>
                                            <p:cTn id="50" dur="250" fill="hold"/>
                                            <p:tgtEl>
                                              <p:spTgt spid="23"/>
                                            </p:tgtEl>
                                            <p:attrNameLst>
                                              <p:attrName>ppt_h</p:attrName>
                                            </p:attrNameLst>
                                          </p:cBhvr>
                                          <p:tavLst>
                                            <p:tav tm="0">
                                              <p:val>
                                                <p:fltVal val="0"/>
                                              </p:val>
                                            </p:tav>
                                            <p:tav tm="100000">
                                              <p:val>
                                                <p:strVal val="#ppt_h"/>
                                              </p:val>
                                            </p:tav>
                                          </p:tavLst>
                                        </p:anim>
                                      </p:childTnLst>
                                    </p:cTn>
                                  </p:par>
                                  <p:par>
                                    <p:cTn id="51" presetID="6" presetClass="emph" presetSubtype="0" fill="hold" grpId="1" nodeType="withEffect" p14:presetBounceEnd="99000">
                                      <p:stCondLst>
                                        <p:cond delay="900"/>
                                      </p:stCondLst>
                                      <p:childTnLst>
                                        <p:animScale p14:bounceEnd="99000">
                                          <p:cBhvr>
                                            <p:cTn id="52" dur="1000" fill="hold"/>
                                            <p:tgtEl>
                                              <p:spTgt spid="23"/>
                                            </p:tgtEl>
                                          </p:cBhvr>
                                          <p:by x="110000" y="110000"/>
                                        </p:animScale>
                                      </p:childTnLst>
                                    </p:cTn>
                                  </p:par>
                                  <p:par>
                                    <p:cTn id="53" presetID="6" presetClass="emph" presetSubtype="0" fill="hold" grpId="2" nodeType="withEffect">
                                      <p:stCondLst>
                                        <p:cond delay="900"/>
                                      </p:stCondLst>
                                      <p:childTnLst>
                                        <p:animScale>
                                          <p:cBhvr>
                                            <p:cTn id="54" dur="250" fill="hold"/>
                                            <p:tgtEl>
                                              <p:spTgt spid="23"/>
                                            </p:tgtEl>
                                          </p:cBhvr>
                                          <p:by x="91000" y="91000"/>
                                        </p:animScale>
                                      </p:childTnLst>
                                    </p:cTn>
                                  </p:par>
                                  <p:par>
                                    <p:cTn id="55" presetID="10" presetClass="entr" presetSubtype="0" fill="hold" grpId="0" nodeType="withEffect">
                                      <p:stCondLst>
                                        <p:cond delay="90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par>
                                    <p:cTn id="58" presetID="64" presetClass="path" presetSubtype="0" decel="100000" fill="hold" grpId="1" nodeType="withEffect">
                                      <p:stCondLst>
                                        <p:cond delay="900"/>
                                      </p:stCondLst>
                                      <p:childTnLst>
                                        <p:animMotion origin="layout" path="M -0.04388 7.40741E-7 L 1.66667E-6 7.40741E-7 " pathEditMode="relative" rAng="0" ptsTypes="AA">
                                          <p:cBhvr>
                                            <p:cTn id="59" dur="500" fill="hold"/>
                                            <p:tgtEl>
                                              <p:spTgt spid="28"/>
                                            </p:tgtEl>
                                            <p:attrNameLst>
                                              <p:attrName>ppt_x</p:attrName>
                                              <p:attrName>ppt_y</p:attrName>
                                            </p:attrNameLst>
                                          </p:cBhvr>
                                          <p:rCtr x="2187" y="0"/>
                                        </p:animMotion>
                                      </p:childTnLst>
                                    </p:cTn>
                                  </p:par>
                                  <p:par>
                                    <p:cTn id="60" presetID="23" presetClass="entr" presetSubtype="16" fill="hold" grpId="0" nodeType="withEffect">
                                      <p:stCondLst>
                                        <p:cond delay="1100"/>
                                      </p:stCondLst>
                                      <p:childTnLst>
                                        <p:set>
                                          <p:cBhvr>
                                            <p:cTn id="61" dur="1" fill="hold">
                                              <p:stCondLst>
                                                <p:cond delay="0"/>
                                              </p:stCondLst>
                                            </p:cTn>
                                            <p:tgtEl>
                                              <p:spTgt spid="24"/>
                                            </p:tgtEl>
                                            <p:attrNameLst>
                                              <p:attrName>style.visibility</p:attrName>
                                            </p:attrNameLst>
                                          </p:cBhvr>
                                          <p:to>
                                            <p:strVal val="visible"/>
                                          </p:to>
                                        </p:set>
                                        <p:anim calcmode="lin" valueType="num">
                                          <p:cBhvr>
                                            <p:cTn id="62" dur="250" fill="hold"/>
                                            <p:tgtEl>
                                              <p:spTgt spid="24"/>
                                            </p:tgtEl>
                                            <p:attrNameLst>
                                              <p:attrName>ppt_w</p:attrName>
                                            </p:attrNameLst>
                                          </p:cBhvr>
                                          <p:tavLst>
                                            <p:tav tm="0">
                                              <p:val>
                                                <p:fltVal val="0"/>
                                              </p:val>
                                            </p:tav>
                                            <p:tav tm="100000">
                                              <p:val>
                                                <p:strVal val="#ppt_w"/>
                                              </p:val>
                                            </p:tav>
                                          </p:tavLst>
                                        </p:anim>
                                        <p:anim calcmode="lin" valueType="num">
                                          <p:cBhvr>
                                            <p:cTn id="63" dur="250" fill="hold"/>
                                            <p:tgtEl>
                                              <p:spTgt spid="24"/>
                                            </p:tgtEl>
                                            <p:attrNameLst>
                                              <p:attrName>ppt_h</p:attrName>
                                            </p:attrNameLst>
                                          </p:cBhvr>
                                          <p:tavLst>
                                            <p:tav tm="0">
                                              <p:val>
                                                <p:fltVal val="0"/>
                                              </p:val>
                                            </p:tav>
                                            <p:tav tm="100000">
                                              <p:val>
                                                <p:strVal val="#ppt_h"/>
                                              </p:val>
                                            </p:tav>
                                          </p:tavLst>
                                        </p:anim>
                                      </p:childTnLst>
                                    </p:cTn>
                                  </p:par>
                                  <p:par>
                                    <p:cTn id="64" presetID="6" presetClass="emph" presetSubtype="0" fill="hold" grpId="1" nodeType="withEffect" p14:presetBounceEnd="99000">
                                      <p:stCondLst>
                                        <p:cond delay="1100"/>
                                      </p:stCondLst>
                                      <p:childTnLst>
                                        <p:animScale p14:bounceEnd="99000">
                                          <p:cBhvr>
                                            <p:cTn id="65" dur="1000" fill="hold"/>
                                            <p:tgtEl>
                                              <p:spTgt spid="24"/>
                                            </p:tgtEl>
                                          </p:cBhvr>
                                          <p:by x="110000" y="110000"/>
                                        </p:animScale>
                                      </p:childTnLst>
                                    </p:cTn>
                                  </p:par>
                                  <p:par>
                                    <p:cTn id="66" presetID="6" presetClass="emph" presetSubtype="0" fill="hold" grpId="2" nodeType="withEffect">
                                      <p:stCondLst>
                                        <p:cond delay="1100"/>
                                      </p:stCondLst>
                                      <p:childTnLst>
                                        <p:animScale>
                                          <p:cBhvr>
                                            <p:cTn id="67" dur="250" fill="hold"/>
                                            <p:tgtEl>
                                              <p:spTgt spid="24"/>
                                            </p:tgtEl>
                                          </p:cBhvr>
                                          <p:by x="91000" y="91000"/>
                                        </p:animScale>
                                      </p:childTnLst>
                                    </p:cTn>
                                  </p:par>
                                  <p:par>
                                    <p:cTn id="68" presetID="10" presetClass="entr" presetSubtype="0" fill="hold" grpId="0" nodeType="withEffect">
                                      <p:stCondLst>
                                        <p:cond delay="110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64" presetClass="path" presetSubtype="0" decel="100000" fill="hold" grpId="1" nodeType="withEffect">
                                      <p:stCondLst>
                                        <p:cond delay="1100"/>
                                      </p:stCondLst>
                                      <p:childTnLst>
                                        <p:animMotion origin="layout" path="M -0.04388 7.40741E-7 L 1.66667E-6 7.40741E-7 " pathEditMode="relative" rAng="0" ptsTypes="AA">
                                          <p:cBhvr>
                                            <p:cTn id="72" dur="500" fill="hold"/>
                                            <p:tgtEl>
                                              <p:spTgt spid="29"/>
                                            </p:tgtEl>
                                            <p:attrNameLst>
                                              <p:attrName>ppt_x</p:attrName>
                                              <p:attrName>ppt_y</p:attrName>
                                            </p:attrNameLst>
                                          </p:cBhvr>
                                          <p:rCtr x="2187" y="0"/>
                                        </p:animMotion>
                                      </p:childTnLst>
                                    </p:cTn>
                                  </p:par>
                                  <p:par>
                                    <p:cTn id="73" presetID="23" presetClass="entr" presetSubtype="16" fill="hold" grpId="0" nodeType="withEffect">
                                      <p:stCondLst>
                                        <p:cond delay="1200"/>
                                      </p:stCondLst>
                                      <p:childTnLst>
                                        <p:set>
                                          <p:cBhvr>
                                            <p:cTn id="74" dur="1" fill="hold">
                                              <p:stCondLst>
                                                <p:cond delay="0"/>
                                              </p:stCondLst>
                                            </p:cTn>
                                            <p:tgtEl>
                                              <p:spTgt spid="25"/>
                                            </p:tgtEl>
                                            <p:attrNameLst>
                                              <p:attrName>style.visibility</p:attrName>
                                            </p:attrNameLst>
                                          </p:cBhvr>
                                          <p:to>
                                            <p:strVal val="visible"/>
                                          </p:to>
                                        </p:set>
                                        <p:anim calcmode="lin" valueType="num">
                                          <p:cBhvr>
                                            <p:cTn id="75" dur="250" fill="hold"/>
                                            <p:tgtEl>
                                              <p:spTgt spid="25"/>
                                            </p:tgtEl>
                                            <p:attrNameLst>
                                              <p:attrName>ppt_w</p:attrName>
                                            </p:attrNameLst>
                                          </p:cBhvr>
                                          <p:tavLst>
                                            <p:tav tm="0">
                                              <p:val>
                                                <p:fltVal val="0"/>
                                              </p:val>
                                            </p:tav>
                                            <p:tav tm="100000">
                                              <p:val>
                                                <p:strVal val="#ppt_w"/>
                                              </p:val>
                                            </p:tav>
                                          </p:tavLst>
                                        </p:anim>
                                        <p:anim calcmode="lin" valueType="num">
                                          <p:cBhvr>
                                            <p:cTn id="76" dur="250" fill="hold"/>
                                            <p:tgtEl>
                                              <p:spTgt spid="25"/>
                                            </p:tgtEl>
                                            <p:attrNameLst>
                                              <p:attrName>ppt_h</p:attrName>
                                            </p:attrNameLst>
                                          </p:cBhvr>
                                          <p:tavLst>
                                            <p:tav tm="0">
                                              <p:val>
                                                <p:fltVal val="0"/>
                                              </p:val>
                                            </p:tav>
                                            <p:tav tm="100000">
                                              <p:val>
                                                <p:strVal val="#ppt_h"/>
                                              </p:val>
                                            </p:tav>
                                          </p:tavLst>
                                        </p:anim>
                                      </p:childTnLst>
                                    </p:cTn>
                                  </p:par>
                                  <p:par>
                                    <p:cTn id="77" presetID="6" presetClass="emph" presetSubtype="0" fill="hold" grpId="1" nodeType="withEffect" p14:presetBounceEnd="99000">
                                      <p:stCondLst>
                                        <p:cond delay="1200"/>
                                      </p:stCondLst>
                                      <p:childTnLst>
                                        <p:animScale p14:bounceEnd="99000">
                                          <p:cBhvr>
                                            <p:cTn id="78" dur="1000" fill="hold"/>
                                            <p:tgtEl>
                                              <p:spTgt spid="25"/>
                                            </p:tgtEl>
                                          </p:cBhvr>
                                          <p:by x="110000" y="110000"/>
                                        </p:animScale>
                                      </p:childTnLst>
                                    </p:cTn>
                                  </p:par>
                                  <p:par>
                                    <p:cTn id="79" presetID="6" presetClass="emph" presetSubtype="0" fill="hold" grpId="2" nodeType="withEffect">
                                      <p:stCondLst>
                                        <p:cond delay="1200"/>
                                      </p:stCondLst>
                                      <p:childTnLst>
                                        <p:animScale>
                                          <p:cBhvr>
                                            <p:cTn id="80" dur="250" fill="hold"/>
                                            <p:tgtEl>
                                              <p:spTgt spid="25"/>
                                            </p:tgtEl>
                                          </p:cBhvr>
                                          <p:by x="91000" y="91000"/>
                                        </p:animScale>
                                      </p:childTnLst>
                                    </p:cTn>
                                  </p:par>
                                  <p:par>
                                    <p:cTn id="81" presetID="10" presetClass="entr" presetSubtype="0" fill="hold" grpId="0" nodeType="withEffect">
                                      <p:stCondLst>
                                        <p:cond delay="1200"/>
                                      </p:stCondLst>
                                      <p:childTnLst>
                                        <p:set>
                                          <p:cBhvr>
                                            <p:cTn id="82" dur="1" fill="hold">
                                              <p:stCondLst>
                                                <p:cond delay="0"/>
                                              </p:stCondLst>
                                            </p:cTn>
                                            <p:tgtEl>
                                              <p:spTgt spid="30"/>
                                            </p:tgtEl>
                                            <p:attrNameLst>
                                              <p:attrName>style.visibility</p:attrName>
                                            </p:attrNameLst>
                                          </p:cBhvr>
                                          <p:to>
                                            <p:strVal val="visible"/>
                                          </p:to>
                                        </p:set>
                                        <p:animEffect transition="in" filter="fade">
                                          <p:cBhvr>
                                            <p:cTn id="83" dur="500"/>
                                            <p:tgtEl>
                                              <p:spTgt spid="30"/>
                                            </p:tgtEl>
                                          </p:cBhvr>
                                        </p:animEffect>
                                      </p:childTnLst>
                                    </p:cTn>
                                  </p:par>
                                  <p:par>
                                    <p:cTn id="84" presetID="64" presetClass="path" presetSubtype="0" decel="100000" fill="hold" grpId="1" nodeType="withEffect">
                                      <p:stCondLst>
                                        <p:cond delay="1200"/>
                                      </p:stCondLst>
                                      <p:childTnLst>
                                        <p:animMotion origin="layout" path="M -0.04388 7.40741E-7 L 1.66667E-6 7.40741E-7 " pathEditMode="relative" rAng="0" ptsTypes="AA">
                                          <p:cBhvr>
                                            <p:cTn id="85" dur="500" fill="hold"/>
                                            <p:tgtEl>
                                              <p:spTgt spid="30"/>
                                            </p:tgtEl>
                                            <p:attrNameLst>
                                              <p:attrName>ppt_x</p:attrName>
                                              <p:attrName>ppt_y</p:attrName>
                                            </p:attrNameLst>
                                          </p:cBhvr>
                                          <p:rCtr x="218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5" grpId="1" animBg="1">
            <p:tmplLst>
              <p:tmpl>
                <p:tnLst>
                  <p:par>
                    <p:cTn presetID="64" presetClass="path" presetSubtype="0" decel="100000" fill="hold" nodeType="withEffect">
                      <p:stCondLst>
                        <p:cond delay="0"/>
                      </p:stCondLst>
                      <p:childTnLst>
                        <p:animMotion origin="layout" path="M 5E-6 0.0699 L 5E-6 2.59259E-6 " pathEditMode="relative" rAng="0" ptsTypes="AA">
                          <p:cBhvr>
                            <p:cTn dur="500" fill="hold"/>
                            <p:tgtEl>
                              <p:spTgt spid="35"/>
                            </p:tgtEl>
                            <p:attrNameLst>
                              <p:attrName>ppt_x</p:attrName>
                              <p:attrName>ppt_y</p:attrName>
                            </p:attrNameLst>
                          </p:cBhvr>
                          <p:rCtr x="0" y="-3495"/>
                        </p:animMotion>
                      </p:childTnLst>
                    </p:cTn>
                  </p:par>
                </p:tnLst>
              </p:tmpl>
            </p:tmplLst>
          </p:bldP>
          <p:bldP spid="37" grpId="0"/>
          <p:bldP spid="19" grpId="0" animBg="1"/>
          <p:bldP spid="19" grpId="1" animBg="1"/>
          <p:bldP spid="19" grpId="2" animBg="1"/>
          <p:bldP spid="21" grpId="0" animBg="1"/>
          <p:bldP spid="21" grpId="1" animBg="1"/>
          <p:bldP spid="21" grpId="2"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p:tmplLst>
              <p:tmpl>
                <p:tnLst>
                  <p:par>
                    <p:cTn presetID="10" presetClass="entr" presetSubtype="0"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6" grpId="1">
            <p:tmplLst>
              <p:tmpl>
                <p:tnLst>
                  <p:par>
                    <p:cTn presetID="64" presetClass="path" presetSubtype="0" decel="100000" fill="hold" nodeType="withEffect">
                      <p:stCondLst>
                        <p:cond delay="500"/>
                      </p:stCondLst>
                      <p:childTnLst>
                        <p:animMotion origin="layout" path="M -0.04388 7.40741E-7 L 1.66667E-6 7.40741E-7 " pathEditMode="relative" rAng="0" ptsTypes="AA">
                          <p:cBhvr>
                            <p:cTn dur="500" fill="hold"/>
                            <p:tgtEl>
                              <p:spTgt spid="26"/>
                            </p:tgtEl>
                            <p:attrNameLst>
                              <p:attrName>ppt_x</p:attrName>
                              <p:attrName>ppt_y</p:attrName>
                            </p:attrNameLst>
                          </p:cBhvr>
                          <p:rCtr x="2187" y="0"/>
                        </p:animMotion>
                      </p:childTnLst>
                    </p:cTn>
                  </p:par>
                </p:tnLst>
              </p:tmpl>
            </p:tmplLst>
          </p:bldP>
          <p:bldP spid="27" grpId="0">
            <p:tmplLst>
              <p:tmpl>
                <p:tnLst>
                  <p:par>
                    <p:cTn presetID="10" presetClass="entr" presetSubtype="0" fill="hold" nodeType="withEffect">
                      <p:stCondLst>
                        <p:cond delay="7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7" grpId="1">
            <p:tmplLst>
              <p:tmpl>
                <p:tnLst>
                  <p:par>
                    <p:cTn presetID="64" presetClass="path" presetSubtype="0" decel="100000" fill="hold" nodeType="withEffect">
                      <p:stCondLst>
                        <p:cond delay="700"/>
                      </p:stCondLst>
                      <p:childTnLst>
                        <p:animMotion origin="layout" path="M -0.04388 7.40741E-7 L 1.66667E-6 7.40741E-7 " pathEditMode="relative" rAng="0" ptsTypes="AA">
                          <p:cBhvr>
                            <p:cTn dur="500" fill="hold"/>
                            <p:tgtEl>
                              <p:spTgt spid="27"/>
                            </p:tgtEl>
                            <p:attrNameLst>
                              <p:attrName>ppt_x</p:attrName>
                              <p:attrName>ppt_y</p:attrName>
                            </p:attrNameLst>
                          </p:cBhvr>
                          <p:rCtr x="2187" y="0"/>
                        </p:animMotion>
                      </p:childTnLst>
                    </p:cTn>
                  </p:par>
                </p:tnLst>
              </p:tmpl>
            </p:tmplLst>
          </p:bldP>
          <p:bldP spid="28" grpId="0">
            <p:tmplLst>
              <p:tmpl>
                <p:tnLst>
                  <p:par>
                    <p:cTn presetID="10" presetClass="entr" presetSubtype="0" fill="hold" nodeType="withEffect">
                      <p:stCondLst>
                        <p:cond delay="9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8" grpId="1">
            <p:tmplLst>
              <p:tmpl>
                <p:tnLst>
                  <p:par>
                    <p:cTn presetID="64" presetClass="path" presetSubtype="0" decel="100000" fill="hold" nodeType="withEffect">
                      <p:stCondLst>
                        <p:cond delay="900"/>
                      </p:stCondLst>
                      <p:childTnLst>
                        <p:animMotion origin="layout" path="M -0.04388 7.40741E-7 L 1.66667E-6 7.40741E-7 " pathEditMode="relative" rAng="0" ptsTypes="AA">
                          <p:cBhvr>
                            <p:cTn dur="500" fill="hold"/>
                            <p:tgtEl>
                              <p:spTgt spid="28"/>
                            </p:tgtEl>
                            <p:attrNameLst>
                              <p:attrName>ppt_x</p:attrName>
                              <p:attrName>ppt_y</p:attrName>
                            </p:attrNameLst>
                          </p:cBhvr>
                          <p:rCtr x="2187" y="0"/>
                        </p:animMotion>
                      </p:childTnLst>
                    </p:cTn>
                  </p:par>
                </p:tnLst>
              </p:tmpl>
            </p:tmplLst>
          </p:bldP>
          <p:bldP spid="29" grpId="0">
            <p:tmplLst>
              <p:tmpl>
                <p:tnLst>
                  <p:par>
                    <p:cTn presetID="10" presetClass="entr" presetSubtype="0" fill="hold" nodeType="withEffect">
                      <p:stCondLst>
                        <p:cond delay="11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29" grpId="1">
            <p:tmplLst>
              <p:tmpl>
                <p:tnLst>
                  <p:par>
                    <p:cTn presetID="64" presetClass="path" presetSubtype="0" decel="100000" fill="hold" nodeType="withEffect">
                      <p:stCondLst>
                        <p:cond delay="1100"/>
                      </p:stCondLst>
                      <p:childTnLst>
                        <p:animMotion origin="layout" path="M -0.04388 7.40741E-7 L 1.66667E-6 7.40741E-7 " pathEditMode="relative" rAng="0" ptsTypes="AA">
                          <p:cBhvr>
                            <p:cTn dur="500" fill="hold"/>
                            <p:tgtEl>
                              <p:spTgt spid="29"/>
                            </p:tgtEl>
                            <p:attrNameLst>
                              <p:attrName>ppt_x</p:attrName>
                              <p:attrName>ppt_y</p:attrName>
                            </p:attrNameLst>
                          </p:cBhvr>
                          <p:rCtr x="2187" y="0"/>
                        </p:animMotion>
                      </p:childTnLst>
                    </p:cTn>
                  </p:par>
                </p:tnLst>
              </p:tmpl>
            </p:tmplLst>
          </p:bldP>
          <p:bldP spid="30" grpId="0">
            <p:tmplLst>
              <p:tmpl>
                <p:tnLst>
                  <p:par>
                    <p:cTn presetID="10" presetClass="entr" presetSubtype="0" fill="hold" nodeType="withEffect">
                      <p:stCondLst>
                        <p:cond delay="120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0" grpId="1">
            <p:tmplLst>
              <p:tmpl>
                <p:tnLst>
                  <p:par>
                    <p:cTn presetID="64" presetClass="path" presetSubtype="0" decel="100000" fill="hold" nodeType="withEffect">
                      <p:stCondLst>
                        <p:cond delay="1200"/>
                      </p:stCondLst>
                      <p:childTnLst>
                        <p:animMotion origin="layout" path="M -0.04388 7.40741E-7 L 1.66667E-6 7.40741E-7 " pathEditMode="relative" rAng="0" ptsTypes="AA">
                          <p:cBhvr>
                            <p:cTn dur="500" fill="hold"/>
                            <p:tgtEl>
                              <p:spTgt spid="30"/>
                            </p:tgtEl>
                            <p:attrNameLst>
                              <p:attrName>ppt_x</p:attrName>
                              <p:attrName>ppt_y</p:attrName>
                            </p:attrNameLst>
                          </p:cBhvr>
                          <p:rCtr x="2187" y="0"/>
                        </p:animMotion>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64" presetClass="path" presetSubtype="0" decel="100000" fill="hold" grpId="1" nodeType="withEffect">
                                      <p:stCondLst>
                                        <p:cond delay="0"/>
                                      </p:stCondLst>
                                      <p:childTnLst>
                                        <p:animMotion origin="layout" path="M 5E-6 0.0699 L 5E-6 2.59259E-6 " pathEditMode="relative" rAng="0" ptsTypes="AA">
                                          <p:cBhvr>
                                            <p:cTn id="9" dur="500" fill="hold"/>
                                            <p:tgtEl>
                                              <p:spTgt spid="35"/>
                                            </p:tgtEl>
                                            <p:attrNameLst>
                                              <p:attrName>ppt_x</p:attrName>
                                              <p:attrName>ppt_y</p:attrName>
                                            </p:attrNameLst>
                                          </p:cBhvr>
                                          <p:rCtr x="0" y="-3495"/>
                                        </p:animMotion>
                                      </p:childTnLst>
                                    </p:cTn>
                                  </p:par>
                                  <p:par>
                                    <p:cTn id="10" presetID="2" presetClass="entr" presetSubtype="8" decel="10000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0-#ppt_w/2"/>
                                              </p:val>
                                            </p:tav>
                                            <p:tav tm="100000">
                                              <p:val>
                                                <p:strVal val="#ppt_x"/>
                                              </p:val>
                                            </p:tav>
                                          </p:tavLst>
                                        </p:anim>
                                        <p:anim calcmode="lin" valueType="num">
                                          <p:cBhvr additive="base">
                                            <p:cTn id="13" dur="500" fill="hold"/>
                                            <p:tgtEl>
                                              <p:spTgt spid="37"/>
                                            </p:tgtEl>
                                            <p:attrNameLst>
                                              <p:attrName>ppt_y</p:attrName>
                                            </p:attrNameLst>
                                          </p:cBhvr>
                                          <p:tavLst>
                                            <p:tav tm="0">
                                              <p:val>
                                                <p:strVal val="#ppt_y"/>
                                              </p:val>
                                            </p:tav>
                                            <p:tav tm="100000">
                                              <p:val>
                                                <p:strVal val="#ppt_y"/>
                                              </p:val>
                                            </p:tav>
                                          </p:tavLst>
                                        </p:anim>
                                      </p:childTnLst>
                                    </p:cTn>
                                  </p:par>
                                  <p:par>
                                    <p:cTn id="14" presetID="2" presetClass="entr" presetSubtype="8" decel="10000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0-#ppt_w/2"/>
                                              </p:val>
                                            </p:tav>
                                            <p:tav tm="100000">
                                              <p:val>
                                                <p:strVal val="#ppt_x"/>
                                              </p:val>
                                            </p:tav>
                                          </p:tavLst>
                                        </p:anim>
                                        <p:anim calcmode="lin" valueType="num">
                                          <p:cBhvr additive="base">
                                            <p:cTn id="17" dur="500" fill="hold"/>
                                            <p:tgtEl>
                                              <p:spTgt spid="20"/>
                                            </p:tgtEl>
                                            <p:attrNameLst>
                                              <p:attrName>ppt_y</p:attrName>
                                            </p:attrNameLst>
                                          </p:cBhvr>
                                          <p:tavLst>
                                            <p:tav tm="0">
                                              <p:val>
                                                <p:strVal val="#ppt_y"/>
                                              </p:val>
                                            </p:tav>
                                            <p:tav tm="100000">
                                              <p:val>
                                                <p:strVal val="#ppt_y"/>
                                              </p:val>
                                            </p:tav>
                                          </p:tavLst>
                                        </p:anim>
                                      </p:childTnLst>
                                    </p:cTn>
                                  </p:par>
                                  <p:par>
                                    <p:cTn id="18" presetID="22" presetClass="entr" presetSubtype="1" fill="hold" nodeType="withEffect">
                                      <p:stCondLst>
                                        <p:cond delay="50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750"/>
                                            <p:tgtEl>
                                              <p:spTgt spid="22"/>
                                            </p:tgtEl>
                                          </p:cBhvr>
                                        </p:animEffect>
                                      </p:childTnLst>
                                    </p:cTn>
                                  </p:par>
                                  <p:par>
                                    <p:cTn id="21" presetID="23" presetClass="entr" presetSubtype="16" fill="hold" grpId="0" nodeType="withEffect">
                                      <p:stCondLst>
                                        <p:cond delay="500"/>
                                      </p:stCondLst>
                                      <p:childTnLst>
                                        <p:set>
                                          <p:cBhvr>
                                            <p:cTn id="22" dur="1" fill="hold">
                                              <p:stCondLst>
                                                <p:cond delay="0"/>
                                              </p:stCondLst>
                                            </p:cTn>
                                            <p:tgtEl>
                                              <p:spTgt spid="19"/>
                                            </p:tgtEl>
                                            <p:attrNameLst>
                                              <p:attrName>style.visibility</p:attrName>
                                            </p:attrNameLst>
                                          </p:cBhvr>
                                          <p:to>
                                            <p:strVal val="visible"/>
                                          </p:to>
                                        </p:set>
                                        <p:anim calcmode="lin" valueType="num">
                                          <p:cBhvr>
                                            <p:cTn id="23" dur="250" fill="hold"/>
                                            <p:tgtEl>
                                              <p:spTgt spid="19"/>
                                            </p:tgtEl>
                                            <p:attrNameLst>
                                              <p:attrName>ppt_w</p:attrName>
                                            </p:attrNameLst>
                                          </p:cBhvr>
                                          <p:tavLst>
                                            <p:tav tm="0">
                                              <p:val>
                                                <p:fltVal val="0"/>
                                              </p:val>
                                            </p:tav>
                                            <p:tav tm="100000">
                                              <p:val>
                                                <p:strVal val="#ppt_w"/>
                                              </p:val>
                                            </p:tav>
                                          </p:tavLst>
                                        </p:anim>
                                        <p:anim calcmode="lin" valueType="num">
                                          <p:cBhvr>
                                            <p:cTn id="24" dur="250" fill="hold"/>
                                            <p:tgtEl>
                                              <p:spTgt spid="19"/>
                                            </p:tgtEl>
                                            <p:attrNameLst>
                                              <p:attrName>ppt_h</p:attrName>
                                            </p:attrNameLst>
                                          </p:cBhvr>
                                          <p:tavLst>
                                            <p:tav tm="0">
                                              <p:val>
                                                <p:fltVal val="0"/>
                                              </p:val>
                                            </p:tav>
                                            <p:tav tm="100000">
                                              <p:val>
                                                <p:strVal val="#ppt_h"/>
                                              </p:val>
                                            </p:tav>
                                          </p:tavLst>
                                        </p:anim>
                                      </p:childTnLst>
                                    </p:cTn>
                                  </p:par>
                                  <p:par>
                                    <p:cTn id="25" presetID="6" presetClass="emph" presetSubtype="0" fill="hold" grpId="1" nodeType="withEffect">
                                      <p:stCondLst>
                                        <p:cond delay="500"/>
                                      </p:stCondLst>
                                      <p:childTnLst>
                                        <p:animScale>
                                          <p:cBhvr>
                                            <p:cTn id="26" dur="1000" fill="hold"/>
                                            <p:tgtEl>
                                              <p:spTgt spid="19"/>
                                            </p:tgtEl>
                                          </p:cBhvr>
                                          <p:by x="110000" y="110000"/>
                                        </p:animScale>
                                      </p:childTnLst>
                                    </p:cTn>
                                  </p:par>
                                  <p:par>
                                    <p:cTn id="27" presetID="6" presetClass="emph" presetSubtype="0" fill="hold" grpId="2" nodeType="withEffect">
                                      <p:stCondLst>
                                        <p:cond delay="500"/>
                                      </p:stCondLst>
                                      <p:childTnLst>
                                        <p:animScale>
                                          <p:cBhvr>
                                            <p:cTn id="28" dur="250" fill="hold"/>
                                            <p:tgtEl>
                                              <p:spTgt spid="19"/>
                                            </p:tgtEl>
                                          </p:cBhvr>
                                          <p:by x="91000" y="91000"/>
                                        </p:animScale>
                                      </p:childTnLst>
                                    </p:cTn>
                                  </p:par>
                                  <p:par>
                                    <p:cTn id="29" presetID="10" presetClass="entr" presetSubtype="0" fill="hold" grpId="0" nodeType="withEffect">
                                      <p:stCondLst>
                                        <p:cond delay="50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64" presetClass="path" presetSubtype="0" decel="100000" fill="hold" grpId="1" nodeType="withEffect">
                                      <p:stCondLst>
                                        <p:cond delay="500"/>
                                      </p:stCondLst>
                                      <p:childTnLst>
                                        <p:animMotion origin="layout" path="M -0.04388 7.40741E-7 L 1.66667E-6 7.40741E-7 " pathEditMode="relative" rAng="0" ptsTypes="AA">
                                          <p:cBhvr>
                                            <p:cTn id="33" dur="500" fill="hold"/>
                                            <p:tgtEl>
                                              <p:spTgt spid="26"/>
                                            </p:tgtEl>
                                            <p:attrNameLst>
                                              <p:attrName>ppt_x</p:attrName>
                                              <p:attrName>ppt_y</p:attrName>
                                            </p:attrNameLst>
                                          </p:cBhvr>
                                          <p:rCtr x="2187" y="0"/>
                                        </p:animMotion>
                                      </p:childTnLst>
                                    </p:cTn>
                                  </p:par>
                                  <p:par>
                                    <p:cTn id="34" presetID="23" presetClass="entr" presetSubtype="16" fill="hold" grpId="0" nodeType="withEffect">
                                      <p:stCondLst>
                                        <p:cond delay="700"/>
                                      </p:stCondLst>
                                      <p:childTnLst>
                                        <p:set>
                                          <p:cBhvr>
                                            <p:cTn id="35" dur="1" fill="hold">
                                              <p:stCondLst>
                                                <p:cond delay="0"/>
                                              </p:stCondLst>
                                            </p:cTn>
                                            <p:tgtEl>
                                              <p:spTgt spid="21"/>
                                            </p:tgtEl>
                                            <p:attrNameLst>
                                              <p:attrName>style.visibility</p:attrName>
                                            </p:attrNameLst>
                                          </p:cBhvr>
                                          <p:to>
                                            <p:strVal val="visible"/>
                                          </p:to>
                                        </p:set>
                                        <p:anim calcmode="lin" valueType="num">
                                          <p:cBhvr>
                                            <p:cTn id="36" dur="250" fill="hold"/>
                                            <p:tgtEl>
                                              <p:spTgt spid="21"/>
                                            </p:tgtEl>
                                            <p:attrNameLst>
                                              <p:attrName>ppt_w</p:attrName>
                                            </p:attrNameLst>
                                          </p:cBhvr>
                                          <p:tavLst>
                                            <p:tav tm="0">
                                              <p:val>
                                                <p:fltVal val="0"/>
                                              </p:val>
                                            </p:tav>
                                            <p:tav tm="100000">
                                              <p:val>
                                                <p:strVal val="#ppt_w"/>
                                              </p:val>
                                            </p:tav>
                                          </p:tavLst>
                                        </p:anim>
                                        <p:anim calcmode="lin" valueType="num">
                                          <p:cBhvr>
                                            <p:cTn id="37" dur="250" fill="hold"/>
                                            <p:tgtEl>
                                              <p:spTgt spid="21"/>
                                            </p:tgtEl>
                                            <p:attrNameLst>
                                              <p:attrName>ppt_h</p:attrName>
                                            </p:attrNameLst>
                                          </p:cBhvr>
                                          <p:tavLst>
                                            <p:tav tm="0">
                                              <p:val>
                                                <p:fltVal val="0"/>
                                              </p:val>
                                            </p:tav>
                                            <p:tav tm="100000">
                                              <p:val>
                                                <p:strVal val="#ppt_h"/>
                                              </p:val>
                                            </p:tav>
                                          </p:tavLst>
                                        </p:anim>
                                      </p:childTnLst>
                                    </p:cTn>
                                  </p:par>
                                  <p:par>
                                    <p:cTn id="38" presetID="6" presetClass="emph" presetSubtype="0" fill="hold" grpId="1" nodeType="withEffect">
                                      <p:stCondLst>
                                        <p:cond delay="700"/>
                                      </p:stCondLst>
                                      <p:childTnLst>
                                        <p:animScale>
                                          <p:cBhvr>
                                            <p:cTn id="39" dur="1000" fill="hold"/>
                                            <p:tgtEl>
                                              <p:spTgt spid="21"/>
                                            </p:tgtEl>
                                          </p:cBhvr>
                                          <p:by x="110000" y="110000"/>
                                        </p:animScale>
                                      </p:childTnLst>
                                    </p:cTn>
                                  </p:par>
                                  <p:par>
                                    <p:cTn id="40" presetID="6" presetClass="emph" presetSubtype="0" fill="hold" grpId="2" nodeType="withEffect">
                                      <p:stCondLst>
                                        <p:cond delay="700"/>
                                      </p:stCondLst>
                                      <p:childTnLst>
                                        <p:animScale>
                                          <p:cBhvr>
                                            <p:cTn id="41" dur="250" fill="hold"/>
                                            <p:tgtEl>
                                              <p:spTgt spid="21"/>
                                            </p:tgtEl>
                                          </p:cBhvr>
                                          <p:by x="91000" y="91000"/>
                                        </p:animScale>
                                      </p:childTnLst>
                                    </p:cTn>
                                  </p:par>
                                  <p:par>
                                    <p:cTn id="42" presetID="10" presetClass="entr" presetSubtype="0" fill="hold" grpId="0" nodeType="withEffect">
                                      <p:stCondLst>
                                        <p:cond delay="70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par>
                                    <p:cTn id="45" presetID="64" presetClass="path" presetSubtype="0" decel="100000" fill="hold" grpId="1" nodeType="withEffect">
                                      <p:stCondLst>
                                        <p:cond delay="700"/>
                                      </p:stCondLst>
                                      <p:childTnLst>
                                        <p:animMotion origin="layout" path="M -0.04388 7.40741E-7 L 1.66667E-6 7.40741E-7 " pathEditMode="relative" rAng="0" ptsTypes="AA">
                                          <p:cBhvr>
                                            <p:cTn id="46" dur="500" fill="hold"/>
                                            <p:tgtEl>
                                              <p:spTgt spid="27"/>
                                            </p:tgtEl>
                                            <p:attrNameLst>
                                              <p:attrName>ppt_x</p:attrName>
                                              <p:attrName>ppt_y</p:attrName>
                                            </p:attrNameLst>
                                          </p:cBhvr>
                                          <p:rCtr x="2187" y="0"/>
                                        </p:animMotion>
                                      </p:childTnLst>
                                    </p:cTn>
                                  </p:par>
                                  <p:par>
                                    <p:cTn id="47" presetID="23" presetClass="entr" presetSubtype="16" fill="hold" grpId="0" nodeType="withEffect">
                                      <p:stCondLst>
                                        <p:cond delay="900"/>
                                      </p:stCondLst>
                                      <p:childTnLst>
                                        <p:set>
                                          <p:cBhvr>
                                            <p:cTn id="48" dur="1" fill="hold">
                                              <p:stCondLst>
                                                <p:cond delay="0"/>
                                              </p:stCondLst>
                                            </p:cTn>
                                            <p:tgtEl>
                                              <p:spTgt spid="23"/>
                                            </p:tgtEl>
                                            <p:attrNameLst>
                                              <p:attrName>style.visibility</p:attrName>
                                            </p:attrNameLst>
                                          </p:cBhvr>
                                          <p:to>
                                            <p:strVal val="visible"/>
                                          </p:to>
                                        </p:set>
                                        <p:anim calcmode="lin" valueType="num">
                                          <p:cBhvr>
                                            <p:cTn id="49" dur="250" fill="hold"/>
                                            <p:tgtEl>
                                              <p:spTgt spid="23"/>
                                            </p:tgtEl>
                                            <p:attrNameLst>
                                              <p:attrName>ppt_w</p:attrName>
                                            </p:attrNameLst>
                                          </p:cBhvr>
                                          <p:tavLst>
                                            <p:tav tm="0">
                                              <p:val>
                                                <p:fltVal val="0"/>
                                              </p:val>
                                            </p:tav>
                                            <p:tav tm="100000">
                                              <p:val>
                                                <p:strVal val="#ppt_w"/>
                                              </p:val>
                                            </p:tav>
                                          </p:tavLst>
                                        </p:anim>
                                        <p:anim calcmode="lin" valueType="num">
                                          <p:cBhvr>
                                            <p:cTn id="50" dur="250" fill="hold"/>
                                            <p:tgtEl>
                                              <p:spTgt spid="23"/>
                                            </p:tgtEl>
                                            <p:attrNameLst>
                                              <p:attrName>ppt_h</p:attrName>
                                            </p:attrNameLst>
                                          </p:cBhvr>
                                          <p:tavLst>
                                            <p:tav tm="0">
                                              <p:val>
                                                <p:fltVal val="0"/>
                                              </p:val>
                                            </p:tav>
                                            <p:tav tm="100000">
                                              <p:val>
                                                <p:strVal val="#ppt_h"/>
                                              </p:val>
                                            </p:tav>
                                          </p:tavLst>
                                        </p:anim>
                                      </p:childTnLst>
                                    </p:cTn>
                                  </p:par>
                                  <p:par>
                                    <p:cTn id="51" presetID="6" presetClass="emph" presetSubtype="0" fill="hold" grpId="1" nodeType="withEffect">
                                      <p:stCondLst>
                                        <p:cond delay="900"/>
                                      </p:stCondLst>
                                      <p:childTnLst>
                                        <p:animScale>
                                          <p:cBhvr>
                                            <p:cTn id="52" dur="1000" fill="hold"/>
                                            <p:tgtEl>
                                              <p:spTgt spid="23"/>
                                            </p:tgtEl>
                                          </p:cBhvr>
                                          <p:by x="110000" y="110000"/>
                                        </p:animScale>
                                      </p:childTnLst>
                                    </p:cTn>
                                  </p:par>
                                  <p:par>
                                    <p:cTn id="53" presetID="6" presetClass="emph" presetSubtype="0" fill="hold" grpId="2" nodeType="withEffect">
                                      <p:stCondLst>
                                        <p:cond delay="900"/>
                                      </p:stCondLst>
                                      <p:childTnLst>
                                        <p:animScale>
                                          <p:cBhvr>
                                            <p:cTn id="54" dur="250" fill="hold"/>
                                            <p:tgtEl>
                                              <p:spTgt spid="23"/>
                                            </p:tgtEl>
                                          </p:cBhvr>
                                          <p:by x="91000" y="91000"/>
                                        </p:animScale>
                                      </p:childTnLst>
                                    </p:cTn>
                                  </p:par>
                                  <p:par>
                                    <p:cTn id="55" presetID="10" presetClass="entr" presetSubtype="0" fill="hold" grpId="0" nodeType="withEffect">
                                      <p:stCondLst>
                                        <p:cond delay="90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par>
                                    <p:cTn id="58" presetID="64" presetClass="path" presetSubtype="0" decel="100000" fill="hold" grpId="1" nodeType="withEffect">
                                      <p:stCondLst>
                                        <p:cond delay="900"/>
                                      </p:stCondLst>
                                      <p:childTnLst>
                                        <p:animMotion origin="layout" path="M -0.04388 7.40741E-7 L 1.66667E-6 7.40741E-7 " pathEditMode="relative" rAng="0" ptsTypes="AA">
                                          <p:cBhvr>
                                            <p:cTn id="59" dur="500" fill="hold"/>
                                            <p:tgtEl>
                                              <p:spTgt spid="28"/>
                                            </p:tgtEl>
                                            <p:attrNameLst>
                                              <p:attrName>ppt_x</p:attrName>
                                              <p:attrName>ppt_y</p:attrName>
                                            </p:attrNameLst>
                                          </p:cBhvr>
                                          <p:rCtr x="2187" y="0"/>
                                        </p:animMotion>
                                      </p:childTnLst>
                                    </p:cTn>
                                  </p:par>
                                  <p:par>
                                    <p:cTn id="60" presetID="23" presetClass="entr" presetSubtype="16" fill="hold" grpId="0" nodeType="withEffect">
                                      <p:stCondLst>
                                        <p:cond delay="1100"/>
                                      </p:stCondLst>
                                      <p:childTnLst>
                                        <p:set>
                                          <p:cBhvr>
                                            <p:cTn id="61" dur="1" fill="hold">
                                              <p:stCondLst>
                                                <p:cond delay="0"/>
                                              </p:stCondLst>
                                            </p:cTn>
                                            <p:tgtEl>
                                              <p:spTgt spid="24"/>
                                            </p:tgtEl>
                                            <p:attrNameLst>
                                              <p:attrName>style.visibility</p:attrName>
                                            </p:attrNameLst>
                                          </p:cBhvr>
                                          <p:to>
                                            <p:strVal val="visible"/>
                                          </p:to>
                                        </p:set>
                                        <p:anim calcmode="lin" valueType="num">
                                          <p:cBhvr>
                                            <p:cTn id="62" dur="250" fill="hold"/>
                                            <p:tgtEl>
                                              <p:spTgt spid="24"/>
                                            </p:tgtEl>
                                            <p:attrNameLst>
                                              <p:attrName>ppt_w</p:attrName>
                                            </p:attrNameLst>
                                          </p:cBhvr>
                                          <p:tavLst>
                                            <p:tav tm="0">
                                              <p:val>
                                                <p:fltVal val="0"/>
                                              </p:val>
                                            </p:tav>
                                            <p:tav tm="100000">
                                              <p:val>
                                                <p:strVal val="#ppt_w"/>
                                              </p:val>
                                            </p:tav>
                                          </p:tavLst>
                                        </p:anim>
                                        <p:anim calcmode="lin" valueType="num">
                                          <p:cBhvr>
                                            <p:cTn id="63" dur="250" fill="hold"/>
                                            <p:tgtEl>
                                              <p:spTgt spid="24"/>
                                            </p:tgtEl>
                                            <p:attrNameLst>
                                              <p:attrName>ppt_h</p:attrName>
                                            </p:attrNameLst>
                                          </p:cBhvr>
                                          <p:tavLst>
                                            <p:tav tm="0">
                                              <p:val>
                                                <p:fltVal val="0"/>
                                              </p:val>
                                            </p:tav>
                                            <p:tav tm="100000">
                                              <p:val>
                                                <p:strVal val="#ppt_h"/>
                                              </p:val>
                                            </p:tav>
                                          </p:tavLst>
                                        </p:anim>
                                      </p:childTnLst>
                                    </p:cTn>
                                  </p:par>
                                  <p:par>
                                    <p:cTn id="64" presetID="6" presetClass="emph" presetSubtype="0" fill="hold" grpId="1" nodeType="withEffect">
                                      <p:stCondLst>
                                        <p:cond delay="1100"/>
                                      </p:stCondLst>
                                      <p:childTnLst>
                                        <p:animScale>
                                          <p:cBhvr>
                                            <p:cTn id="65" dur="1000" fill="hold"/>
                                            <p:tgtEl>
                                              <p:spTgt spid="24"/>
                                            </p:tgtEl>
                                          </p:cBhvr>
                                          <p:by x="110000" y="110000"/>
                                        </p:animScale>
                                      </p:childTnLst>
                                    </p:cTn>
                                  </p:par>
                                  <p:par>
                                    <p:cTn id="66" presetID="6" presetClass="emph" presetSubtype="0" fill="hold" grpId="2" nodeType="withEffect">
                                      <p:stCondLst>
                                        <p:cond delay="1100"/>
                                      </p:stCondLst>
                                      <p:childTnLst>
                                        <p:animScale>
                                          <p:cBhvr>
                                            <p:cTn id="67" dur="250" fill="hold"/>
                                            <p:tgtEl>
                                              <p:spTgt spid="24"/>
                                            </p:tgtEl>
                                          </p:cBhvr>
                                          <p:by x="91000" y="91000"/>
                                        </p:animScale>
                                      </p:childTnLst>
                                    </p:cTn>
                                  </p:par>
                                  <p:par>
                                    <p:cTn id="68" presetID="10" presetClass="entr" presetSubtype="0" fill="hold" grpId="0" nodeType="withEffect">
                                      <p:stCondLst>
                                        <p:cond delay="110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64" presetClass="path" presetSubtype="0" decel="100000" fill="hold" grpId="1" nodeType="withEffect">
                                      <p:stCondLst>
                                        <p:cond delay="1100"/>
                                      </p:stCondLst>
                                      <p:childTnLst>
                                        <p:animMotion origin="layout" path="M -0.04388 7.40741E-7 L 1.66667E-6 7.40741E-7 " pathEditMode="relative" rAng="0" ptsTypes="AA">
                                          <p:cBhvr>
                                            <p:cTn id="72" dur="500" fill="hold"/>
                                            <p:tgtEl>
                                              <p:spTgt spid="29"/>
                                            </p:tgtEl>
                                            <p:attrNameLst>
                                              <p:attrName>ppt_x</p:attrName>
                                              <p:attrName>ppt_y</p:attrName>
                                            </p:attrNameLst>
                                          </p:cBhvr>
                                          <p:rCtr x="2187" y="0"/>
                                        </p:animMotion>
                                      </p:childTnLst>
                                    </p:cTn>
                                  </p:par>
                                  <p:par>
                                    <p:cTn id="73" presetID="23" presetClass="entr" presetSubtype="16" fill="hold" grpId="0" nodeType="withEffect">
                                      <p:stCondLst>
                                        <p:cond delay="1200"/>
                                      </p:stCondLst>
                                      <p:childTnLst>
                                        <p:set>
                                          <p:cBhvr>
                                            <p:cTn id="74" dur="1" fill="hold">
                                              <p:stCondLst>
                                                <p:cond delay="0"/>
                                              </p:stCondLst>
                                            </p:cTn>
                                            <p:tgtEl>
                                              <p:spTgt spid="25"/>
                                            </p:tgtEl>
                                            <p:attrNameLst>
                                              <p:attrName>style.visibility</p:attrName>
                                            </p:attrNameLst>
                                          </p:cBhvr>
                                          <p:to>
                                            <p:strVal val="visible"/>
                                          </p:to>
                                        </p:set>
                                        <p:anim calcmode="lin" valueType="num">
                                          <p:cBhvr>
                                            <p:cTn id="75" dur="250" fill="hold"/>
                                            <p:tgtEl>
                                              <p:spTgt spid="25"/>
                                            </p:tgtEl>
                                            <p:attrNameLst>
                                              <p:attrName>ppt_w</p:attrName>
                                            </p:attrNameLst>
                                          </p:cBhvr>
                                          <p:tavLst>
                                            <p:tav tm="0">
                                              <p:val>
                                                <p:fltVal val="0"/>
                                              </p:val>
                                            </p:tav>
                                            <p:tav tm="100000">
                                              <p:val>
                                                <p:strVal val="#ppt_w"/>
                                              </p:val>
                                            </p:tav>
                                          </p:tavLst>
                                        </p:anim>
                                        <p:anim calcmode="lin" valueType="num">
                                          <p:cBhvr>
                                            <p:cTn id="76" dur="250" fill="hold"/>
                                            <p:tgtEl>
                                              <p:spTgt spid="25"/>
                                            </p:tgtEl>
                                            <p:attrNameLst>
                                              <p:attrName>ppt_h</p:attrName>
                                            </p:attrNameLst>
                                          </p:cBhvr>
                                          <p:tavLst>
                                            <p:tav tm="0">
                                              <p:val>
                                                <p:fltVal val="0"/>
                                              </p:val>
                                            </p:tav>
                                            <p:tav tm="100000">
                                              <p:val>
                                                <p:strVal val="#ppt_h"/>
                                              </p:val>
                                            </p:tav>
                                          </p:tavLst>
                                        </p:anim>
                                      </p:childTnLst>
                                    </p:cTn>
                                  </p:par>
                                  <p:par>
                                    <p:cTn id="77" presetID="6" presetClass="emph" presetSubtype="0" fill="hold" grpId="1" nodeType="withEffect">
                                      <p:stCondLst>
                                        <p:cond delay="1200"/>
                                      </p:stCondLst>
                                      <p:childTnLst>
                                        <p:animScale>
                                          <p:cBhvr>
                                            <p:cTn id="78" dur="1000" fill="hold"/>
                                            <p:tgtEl>
                                              <p:spTgt spid="25"/>
                                            </p:tgtEl>
                                          </p:cBhvr>
                                          <p:by x="110000" y="110000"/>
                                        </p:animScale>
                                      </p:childTnLst>
                                    </p:cTn>
                                  </p:par>
                                  <p:par>
                                    <p:cTn id="79" presetID="6" presetClass="emph" presetSubtype="0" fill="hold" grpId="2" nodeType="withEffect">
                                      <p:stCondLst>
                                        <p:cond delay="1200"/>
                                      </p:stCondLst>
                                      <p:childTnLst>
                                        <p:animScale>
                                          <p:cBhvr>
                                            <p:cTn id="80" dur="250" fill="hold"/>
                                            <p:tgtEl>
                                              <p:spTgt spid="25"/>
                                            </p:tgtEl>
                                          </p:cBhvr>
                                          <p:by x="91000" y="91000"/>
                                        </p:animScale>
                                      </p:childTnLst>
                                    </p:cTn>
                                  </p:par>
                                  <p:par>
                                    <p:cTn id="81" presetID="10" presetClass="entr" presetSubtype="0" fill="hold" grpId="0" nodeType="withEffect">
                                      <p:stCondLst>
                                        <p:cond delay="1200"/>
                                      </p:stCondLst>
                                      <p:childTnLst>
                                        <p:set>
                                          <p:cBhvr>
                                            <p:cTn id="82" dur="1" fill="hold">
                                              <p:stCondLst>
                                                <p:cond delay="0"/>
                                              </p:stCondLst>
                                            </p:cTn>
                                            <p:tgtEl>
                                              <p:spTgt spid="30"/>
                                            </p:tgtEl>
                                            <p:attrNameLst>
                                              <p:attrName>style.visibility</p:attrName>
                                            </p:attrNameLst>
                                          </p:cBhvr>
                                          <p:to>
                                            <p:strVal val="visible"/>
                                          </p:to>
                                        </p:set>
                                        <p:animEffect transition="in" filter="fade">
                                          <p:cBhvr>
                                            <p:cTn id="83" dur="500"/>
                                            <p:tgtEl>
                                              <p:spTgt spid="30"/>
                                            </p:tgtEl>
                                          </p:cBhvr>
                                        </p:animEffect>
                                      </p:childTnLst>
                                    </p:cTn>
                                  </p:par>
                                  <p:par>
                                    <p:cTn id="84" presetID="64" presetClass="path" presetSubtype="0" decel="100000" fill="hold" grpId="1" nodeType="withEffect">
                                      <p:stCondLst>
                                        <p:cond delay="1200"/>
                                      </p:stCondLst>
                                      <p:childTnLst>
                                        <p:animMotion origin="layout" path="M -0.04388 7.40741E-7 L 1.66667E-6 7.40741E-7 " pathEditMode="relative" rAng="0" ptsTypes="AA">
                                          <p:cBhvr>
                                            <p:cTn id="85" dur="500" fill="hold"/>
                                            <p:tgtEl>
                                              <p:spTgt spid="30"/>
                                            </p:tgtEl>
                                            <p:attrNameLst>
                                              <p:attrName>ppt_x</p:attrName>
                                              <p:attrName>ppt_y</p:attrName>
                                            </p:attrNameLst>
                                          </p:cBhvr>
                                          <p:rCtr x="218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5" grpId="1" animBg="1">
            <p:tmplLst>
              <p:tmpl>
                <p:tnLst>
                  <p:par>
                    <p:cTn presetID="64" presetClass="path" presetSubtype="0" decel="100000" fill="hold" nodeType="withEffect">
                      <p:stCondLst>
                        <p:cond delay="0"/>
                      </p:stCondLst>
                      <p:childTnLst>
                        <p:animMotion origin="layout" path="M 5E-6 0.0699 L 5E-6 2.59259E-6 " pathEditMode="relative" rAng="0" ptsTypes="AA">
                          <p:cBhvr>
                            <p:cTn dur="500" fill="hold"/>
                            <p:tgtEl>
                              <p:spTgt spid="35"/>
                            </p:tgtEl>
                            <p:attrNameLst>
                              <p:attrName>ppt_x</p:attrName>
                              <p:attrName>ppt_y</p:attrName>
                            </p:attrNameLst>
                          </p:cBhvr>
                          <p:rCtr x="0" y="-3495"/>
                        </p:animMotion>
                      </p:childTnLst>
                    </p:cTn>
                  </p:par>
                </p:tnLst>
              </p:tmpl>
            </p:tmplLst>
          </p:bldP>
          <p:bldP spid="37" grpId="0"/>
          <p:bldP spid="19" grpId="0" animBg="1"/>
          <p:bldP spid="19" grpId="1" animBg="1"/>
          <p:bldP spid="19" grpId="2" animBg="1"/>
          <p:bldP spid="21" grpId="0" animBg="1"/>
          <p:bldP spid="21" grpId="1" animBg="1"/>
          <p:bldP spid="21" grpId="2"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p:tmplLst>
              <p:tmpl>
                <p:tnLst>
                  <p:par>
                    <p:cTn presetID="10" presetClass="entr" presetSubtype="0"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6" grpId="1">
            <p:tmplLst>
              <p:tmpl>
                <p:tnLst>
                  <p:par>
                    <p:cTn presetID="64" presetClass="path" presetSubtype="0" decel="100000" fill="hold" nodeType="withEffect">
                      <p:stCondLst>
                        <p:cond delay="500"/>
                      </p:stCondLst>
                      <p:childTnLst>
                        <p:animMotion origin="layout" path="M -0.04388 7.40741E-7 L 1.66667E-6 7.40741E-7 " pathEditMode="relative" rAng="0" ptsTypes="AA">
                          <p:cBhvr>
                            <p:cTn dur="500" fill="hold"/>
                            <p:tgtEl>
                              <p:spTgt spid="26"/>
                            </p:tgtEl>
                            <p:attrNameLst>
                              <p:attrName>ppt_x</p:attrName>
                              <p:attrName>ppt_y</p:attrName>
                            </p:attrNameLst>
                          </p:cBhvr>
                          <p:rCtr x="2187" y="0"/>
                        </p:animMotion>
                      </p:childTnLst>
                    </p:cTn>
                  </p:par>
                </p:tnLst>
              </p:tmpl>
            </p:tmplLst>
          </p:bldP>
          <p:bldP spid="27" grpId="0">
            <p:tmplLst>
              <p:tmpl>
                <p:tnLst>
                  <p:par>
                    <p:cTn presetID="10" presetClass="entr" presetSubtype="0" fill="hold" nodeType="withEffect">
                      <p:stCondLst>
                        <p:cond delay="7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7" grpId="1">
            <p:tmplLst>
              <p:tmpl>
                <p:tnLst>
                  <p:par>
                    <p:cTn presetID="64" presetClass="path" presetSubtype="0" decel="100000" fill="hold" nodeType="withEffect">
                      <p:stCondLst>
                        <p:cond delay="700"/>
                      </p:stCondLst>
                      <p:childTnLst>
                        <p:animMotion origin="layout" path="M -0.04388 7.40741E-7 L 1.66667E-6 7.40741E-7 " pathEditMode="relative" rAng="0" ptsTypes="AA">
                          <p:cBhvr>
                            <p:cTn dur="500" fill="hold"/>
                            <p:tgtEl>
                              <p:spTgt spid="27"/>
                            </p:tgtEl>
                            <p:attrNameLst>
                              <p:attrName>ppt_x</p:attrName>
                              <p:attrName>ppt_y</p:attrName>
                            </p:attrNameLst>
                          </p:cBhvr>
                          <p:rCtr x="2187" y="0"/>
                        </p:animMotion>
                      </p:childTnLst>
                    </p:cTn>
                  </p:par>
                </p:tnLst>
              </p:tmpl>
            </p:tmplLst>
          </p:bldP>
          <p:bldP spid="28" grpId="0">
            <p:tmplLst>
              <p:tmpl>
                <p:tnLst>
                  <p:par>
                    <p:cTn presetID="10" presetClass="entr" presetSubtype="0" fill="hold" nodeType="withEffect">
                      <p:stCondLst>
                        <p:cond delay="9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8" grpId="1">
            <p:tmplLst>
              <p:tmpl>
                <p:tnLst>
                  <p:par>
                    <p:cTn presetID="64" presetClass="path" presetSubtype="0" decel="100000" fill="hold" nodeType="withEffect">
                      <p:stCondLst>
                        <p:cond delay="900"/>
                      </p:stCondLst>
                      <p:childTnLst>
                        <p:animMotion origin="layout" path="M -0.04388 7.40741E-7 L 1.66667E-6 7.40741E-7 " pathEditMode="relative" rAng="0" ptsTypes="AA">
                          <p:cBhvr>
                            <p:cTn dur="500" fill="hold"/>
                            <p:tgtEl>
                              <p:spTgt spid="28"/>
                            </p:tgtEl>
                            <p:attrNameLst>
                              <p:attrName>ppt_x</p:attrName>
                              <p:attrName>ppt_y</p:attrName>
                            </p:attrNameLst>
                          </p:cBhvr>
                          <p:rCtr x="2187" y="0"/>
                        </p:animMotion>
                      </p:childTnLst>
                    </p:cTn>
                  </p:par>
                </p:tnLst>
              </p:tmpl>
            </p:tmplLst>
          </p:bldP>
          <p:bldP spid="29" grpId="0">
            <p:tmplLst>
              <p:tmpl>
                <p:tnLst>
                  <p:par>
                    <p:cTn presetID="10" presetClass="entr" presetSubtype="0" fill="hold" nodeType="withEffect">
                      <p:stCondLst>
                        <p:cond delay="11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29" grpId="1">
            <p:tmplLst>
              <p:tmpl>
                <p:tnLst>
                  <p:par>
                    <p:cTn presetID="64" presetClass="path" presetSubtype="0" decel="100000" fill="hold" nodeType="withEffect">
                      <p:stCondLst>
                        <p:cond delay="1100"/>
                      </p:stCondLst>
                      <p:childTnLst>
                        <p:animMotion origin="layout" path="M -0.04388 7.40741E-7 L 1.66667E-6 7.40741E-7 " pathEditMode="relative" rAng="0" ptsTypes="AA">
                          <p:cBhvr>
                            <p:cTn dur="500" fill="hold"/>
                            <p:tgtEl>
                              <p:spTgt spid="29"/>
                            </p:tgtEl>
                            <p:attrNameLst>
                              <p:attrName>ppt_x</p:attrName>
                              <p:attrName>ppt_y</p:attrName>
                            </p:attrNameLst>
                          </p:cBhvr>
                          <p:rCtr x="2187" y="0"/>
                        </p:animMotion>
                      </p:childTnLst>
                    </p:cTn>
                  </p:par>
                </p:tnLst>
              </p:tmpl>
            </p:tmplLst>
          </p:bldP>
          <p:bldP spid="30" grpId="0">
            <p:tmplLst>
              <p:tmpl>
                <p:tnLst>
                  <p:par>
                    <p:cTn presetID="10" presetClass="entr" presetSubtype="0" fill="hold" nodeType="withEffect">
                      <p:stCondLst>
                        <p:cond delay="120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0" grpId="1">
            <p:tmplLst>
              <p:tmpl>
                <p:tnLst>
                  <p:par>
                    <p:cTn presetID="64" presetClass="path" presetSubtype="0" decel="100000" fill="hold" nodeType="withEffect">
                      <p:stCondLst>
                        <p:cond delay="1200"/>
                      </p:stCondLst>
                      <p:childTnLst>
                        <p:animMotion origin="layout" path="M -0.04388 7.40741E-7 L 1.66667E-6 7.40741E-7 " pathEditMode="relative" rAng="0" ptsTypes="AA">
                          <p:cBhvr>
                            <p:cTn dur="500" fill="hold"/>
                            <p:tgtEl>
                              <p:spTgt spid="30"/>
                            </p:tgtEl>
                            <p:attrNameLst>
                              <p:attrName>ppt_x</p:attrName>
                              <p:attrName>ppt_y</p:attrName>
                            </p:attrNameLst>
                          </p:cBhvr>
                          <p:rCtr x="2187" y="0"/>
                        </p:animMotion>
                      </p:childTnLst>
                    </p:cTn>
                  </p:par>
                </p:tnLst>
              </p:tmpl>
            </p:tmplLst>
          </p:bldP>
        </p:bldLst>
      </p:timing>
    </mc:Fallback>
  </mc:AlternateContent>
  <p:extLst>
    <p:ext uri="{DCECCB84-F9BA-43D5-87BE-67443E8EF086}">
      <p15:sldGuideLst xmlns:p15="http://schemas.microsoft.com/office/powerpoint/2012/main">
        <p15:guide id="1">
          <p15:clr>
            <a:srgbClr val="FBAE40"/>
          </p15:clr>
        </p15:guide>
        <p15:guide id="2" pos="7680">
          <p15:clr>
            <a:srgbClr val="FBAE40"/>
          </p15:clr>
        </p15:guide>
        <p15:guide id="3" pos="816">
          <p15:clr>
            <a:srgbClr val="FBAE40"/>
          </p15:clr>
        </p15:guide>
        <p15:guide id="4" pos="2143">
          <p15:clr>
            <a:srgbClr val="FBAE40"/>
          </p15:clr>
        </p15:guide>
        <p15:guide id="5" pos="3471">
          <p15:clr>
            <a:srgbClr val="FBAE40"/>
          </p15:clr>
        </p15:guide>
        <p15:guide id="6" pos="4798">
          <p15:clr>
            <a:srgbClr val="FBAE40"/>
          </p15:clr>
        </p15:guide>
        <p15:guide id="7" pos="6125">
          <p15:clr>
            <a:srgbClr val="FBAE40"/>
          </p15:clr>
        </p15:guide>
        <p15:guide id="8" pos="7453">
          <p15:clr>
            <a:srgbClr val="FBAE40"/>
          </p15:clr>
        </p15:guide>
        <p15:guide id="9" orient="horz">
          <p15:clr>
            <a:srgbClr val="FBAE40"/>
          </p15:clr>
        </p15:guide>
        <p15:guide id="10" orient="horz" pos="4320">
          <p15:clr>
            <a:srgbClr val="FBAE40"/>
          </p15:clr>
        </p15:guide>
        <p15:guide id="11" orient="horz" pos="226">
          <p15:clr>
            <a:srgbClr val="FBAE40"/>
          </p15:clr>
        </p15:guide>
        <p15:guide id="12" orient="horz" pos="1207">
          <p15:clr>
            <a:srgbClr val="FBAE40"/>
          </p15:clr>
        </p15:guide>
        <p15:guide id="13" orient="horz" pos="2160">
          <p15:clr>
            <a:srgbClr val="FBAE40"/>
          </p15:clr>
        </p15:guide>
        <p15:guide id="14" orient="horz" pos="3126">
          <p15:clr>
            <a:srgbClr val="FBAE40"/>
          </p15:clr>
        </p15:guide>
        <p15:guide id="15" orient="horz" pos="4093">
          <p15:clr>
            <a:srgbClr val="FBAE40"/>
          </p15:clr>
        </p15:guide>
        <p15:guide id="16" pos="592">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ortfolio - Orange - 6 bullet points">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91E93831-35CC-4D8B-BF3A-EF6BC8A1395E}"/>
              </a:ext>
            </a:extLst>
          </p:cNvPr>
          <p:cNvCxnSpPr>
            <a:cxnSpLocks/>
          </p:cNvCxnSpPr>
          <p:nvPr userDrawn="1"/>
        </p:nvCxnSpPr>
        <p:spPr>
          <a:xfrm>
            <a:off x="939493" y="0"/>
            <a:ext cx="0" cy="6858000"/>
          </a:xfrm>
          <a:prstGeom prst="line">
            <a:avLst/>
          </a:prstGeom>
          <a:ln>
            <a:solidFill>
              <a:srgbClr val="EDEDED"/>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59694B45-880D-4577-8D27-8B1D665C1FB0}"/>
              </a:ext>
            </a:extLst>
          </p:cNvPr>
          <p:cNvSpPr/>
          <p:nvPr userDrawn="1"/>
        </p:nvSpPr>
        <p:spPr>
          <a:xfrm>
            <a:off x="3558206" y="2150203"/>
            <a:ext cx="2997482" cy="4544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Graphic 33">
            <a:extLst>
              <a:ext uri="{FF2B5EF4-FFF2-40B4-BE49-F238E27FC236}">
                <a16:creationId xmlns:a16="http://schemas.microsoft.com/office/drawing/2014/main" id="{4579B00C-70C8-491E-87E4-498EB8DC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74532" y="2150203"/>
            <a:ext cx="3483040" cy="4264713"/>
          </a:xfrm>
          <a:prstGeom prst="rect">
            <a:avLst/>
          </a:prstGeom>
        </p:spPr>
      </p:pic>
      <p:cxnSp>
        <p:nvCxnSpPr>
          <p:cNvPr id="35" name="Straight Connector 34">
            <a:extLst>
              <a:ext uri="{FF2B5EF4-FFF2-40B4-BE49-F238E27FC236}">
                <a16:creationId xmlns:a16="http://schemas.microsoft.com/office/drawing/2014/main" id="{4F706699-6BCE-4DA8-8416-65B16E162697}"/>
              </a:ext>
            </a:extLst>
          </p:cNvPr>
          <p:cNvCxnSpPr>
            <a:cxnSpLocks/>
          </p:cNvCxnSpPr>
          <p:nvPr userDrawn="1"/>
        </p:nvCxnSpPr>
        <p:spPr>
          <a:xfrm>
            <a:off x="6563519" y="1285312"/>
            <a:ext cx="0" cy="5212326"/>
          </a:xfrm>
          <a:prstGeom prst="line">
            <a:avLst/>
          </a:prstGeom>
          <a:ln w="19050">
            <a:solidFill>
              <a:srgbClr val="F9C156"/>
            </a:solidFill>
          </a:ln>
        </p:spPr>
        <p:style>
          <a:lnRef idx="1">
            <a:schemeClr val="accent1"/>
          </a:lnRef>
          <a:fillRef idx="0">
            <a:schemeClr val="accent1"/>
          </a:fillRef>
          <a:effectRef idx="0">
            <a:schemeClr val="accent1"/>
          </a:effectRef>
          <a:fontRef idx="minor">
            <a:schemeClr val="tx1"/>
          </a:fontRef>
        </p:style>
      </p:cxnSp>
      <p:sp>
        <p:nvSpPr>
          <p:cNvPr id="37" name="Text Placeholder 34">
            <a:extLst>
              <a:ext uri="{FF2B5EF4-FFF2-40B4-BE49-F238E27FC236}">
                <a16:creationId xmlns:a16="http://schemas.microsoft.com/office/drawing/2014/main" id="{0F5E51C2-09D7-46BD-AA9A-89D02E7141D3}"/>
              </a:ext>
            </a:extLst>
          </p:cNvPr>
          <p:cNvSpPr>
            <a:spLocks noGrp="1"/>
          </p:cNvSpPr>
          <p:nvPr>
            <p:ph type="body" sz="quarter" idx="10" hasCustomPrompt="1"/>
          </p:nvPr>
        </p:nvSpPr>
        <p:spPr>
          <a:xfrm>
            <a:off x="965128" y="1045437"/>
            <a:ext cx="11252201" cy="839690"/>
          </a:xfrm>
          <a:prstGeom prst="rect">
            <a:avLst/>
          </a:prstGeom>
          <a:solidFill>
            <a:schemeClr val="bg2"/>
          </a:solidFill>
        </p:spPr>
        <p:txBody>
          <a:bodyPr anchor="ctr"/>
          <a:lstStyle>
            <a:lvl1pPr marL="0" indent="0" algn="ctr">
              <a:lnSpc>
                <a:spcPct val="100000"/>
              </a:lnSpc>
              <a:spcBef>
                <a:spcPts val="0"/>
              </a:spcBef>
              <a:buNone/>
              <a:defRPr sz="1800">
                <a:solidFill>
                  <a:schemeClr val="bg1"/>
                </a:solidFill>
              </a:defRPr>
            </a:lvl1pPr>
            <a:lvl2pPr marL="457200" indent="0">
              <a:buNone/>
              <a:defRPr/>
            </a:lvl2pPr>
          </a:lstStyle>
          <a:p>
            <a:pPr lvl="0"/>
            <a:r>
              <a:rPr lang="en-US"/>
              <a:t>Click to insert headline text</a:t>
            </a:r>
          </a:p>
        </p:txBody>
      </p:sp>
      <p:sp>
        <p:nvSpPr>
          <p:cNvPr id="38" name="Picture Placeholder 36">
            <a:extLst>
              <a:ext uri="{FF2B5EF4-FFF2-40B4-BE49-F238E27FC236}">
                <a16:creationId xmlns:a16="http://schemas.microsoft.com/office/drawing/2014/main" id="{E06DE1E6-62EF-476F-9EB5-11CDBC119C91}"/>
              </a:ext>
            </a:extLst>
          </p:cNvPr>
          <p:cNvSpPr>
            <a:spLocks noGrp="1"/>
          </p:cNvSpPr>
          <p:nvPr>
            <p:ph type="pic" sz="quarter" idx="11" hasCustomPrompt="1"/>
          </p:nvPr>
        </p:nvSpPr>
        <p:spPr>
          <a:xfrm>
            <a:off x="1917402" y="2560122"/>
            <a:ext cx="3797300" cy="3444875"/>
          </a:xfrm>
          <a:prstGeom prst="rect">
            <a:avLst/>
          </a:prstGeom>
        </p:spPr>
        <p:txBody>
          <a:bodyPr anchor="ctr"/>
          <a:lstStyle>
            <a:lvl1pPr marL="0" indent="0" algn="ctr">
              <a:buNone/>
              <a:defRPr sz="1800"/>
            </a:lvl1pPr>
          </a:lstStyle>
          <a:p>
            <a:r>
              <a:rPr lang="en-US"/>
              <a:t>Click to insert </a:t>
            </a:r>
            <a:br>
              <a:rPr lang="en-US"/>
            </a:br>
            <a:r>
              <a:rPr lang="en-US"/>
              <a:t>illustration image</a:t>
            </a:r>
            <a:endParaRPr lang="en-GB"/>
          </a:p>
        </p:txBody>
      </p:sp>
      <p:sp>
        <p:nvSpPr>
          <p:cNvPr id="43" name="Isosceles Triangle 42">
            <a:extLst>
              <a:ext uri="{FF2B5EF4-FFF2-40B4-BE49-F238E27FC236}">
                <a16:creationId xmlns:a16="http://schemas.microsoft.com/office/drawing/2014/main" id="{A72609F8-3EF0-4CB1-83C2-EECEA469E2FD}"/>
              </a:ext>
            </a:extLst>
          </p:cNvPr>
          <p:cNvSpPr/>
          <p:nvPr userDrawn="1"/>
        </p:nvSpPr>
        <p:spPr>
          <a:xfrm rot="5400000">
            <a:off x="6757596" y="2363330"/>
            <a:ext cx="256361" cy="221001"/>
          </a:xfrm>
          <a:prstGeom prst="triangle">
            <a:avLst/>
          </a:prstGeom>
          <a:solidFill>
            <a:srgbClr val="FCD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44" name="Isosceles Triangle 43">
            <a:extLst>
              <a:ext uri="{FF2B5EF4-FFF2-40B4-BE49-F238E27FC236}">
                <a16:creationId xmlns:a16="http://schemas.microsoft.com/office/drawing/2014/main" id="{E1E86B61-D1D6-4079-8CAE-D4C967F74241}"/>
              </a:ext>
            </a:extLst>
          </p:cNvPr>
          <p:cNvSpPr/>
          <p:nvPr userDrawn="1"/>
        </p:nvSpPr>
        <p:spPr>
          <a:xfrm rot="5400000">
            <a:off x="6757596" y="3209001"/>
            <a:ext cx="256361" cy="221001"/>
          </a:xfrm>
          <a:prstGeom prst="triangle">
            <a:avLst/>
          </a:prstGeom>
          <a:solidFill>
            <a:srgbClr val="FCD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45" name="Isosceles Triangle 44">
            <a:extLst>
              <a:ext uri="{FF2B5EF4-FFF2-40B4-BE49-F238E27FC236}">
                <a16:creationId xmlns:a16="http://schemas.microsoft.com/office/drawing/2014/main" id="{0118A780-7F78-4384-8554-F9F3FA623359}"/>
              </a:ext>
            </a:extLst>
          </p:cNvPr>
          <p:cNvSpPr/>
          <p:nvPr userDrawn="1"/>
        </p:nvSpPr>
        <p:spPr>
          <a:xfrm rot="5400000">
            <a:off x="6757596" y="4054672"/>
            <a:ext cx="256361" cy="221001"/>
          </a:xfrm>
          <a:prstGeom prst="triangle">
            <a:avLst/>
          </a:prstGeom>
          <a:solidFill>
            <a:srgbClr val="FCD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46" name="Isosceles Triangle 45">
            <a:extLst>
              <a:ext uri="{FF2B5EF4-FFF2-40B4-BE49-F238E27FC236}">
                <a16:creationId xmlns:a16="http://schemas.microsoft.com/office/drawing/2014/main" id="{0C27084B-0707-4194-BEE4-D005B3992BAB}"/>
              </a:ext>
            </a:extLst>
          </p:cNvPr>
          <p:cNvSpPr/>
          <p:nvPr userDrawn="1"/>
        </p:nvSpPr>
        <p:spPr>
          <a:xfrm rot="5400000">
            <a:off x="6757596" y="4900343"/>
            <a:ext cx="256361" cy="221001"/>
          </a:xfrm>
          <a:prstGeom prst="triangle">
            <a:avLst/>
          </a:prstGeom>
          <a:solidFill>
            <a:srgbClr val="FCD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47" name="Isosceles Triangle 46">
            <a:extLst>
              <a:ext uri="{FF2B5EF4-FFF2-40B4-BE49-F238E27FC236}">
                <a16:creationId xmlns:a16="http://schemas.microsoft.com/office/drawing/2014/main" id="{C67DE762-0F0B-48AA-9805-F2014821C985}"/>
              </a:ext>
            </a:extLst>
          </p:cNvPr>
          <p:cNvSpPr/>
          <p:nvPr userDrawn="1"/>
        </p:nvSpPr>
        <p:spPr>
          <a:xfrm rot="5400000">
            <a:off x="6757596" y="5746013"/>
            <a:ext cx="256361" cy="221001"/>
          </a:xfrm>
          <a:prstGeom prst="triangle">
            <a:avLst/>
          </a:prstGeom>
          <a:solidFill>
            <a:srgbClr val="FCD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48" name="Text Placeholder 34">
            <a:extLst>
              <a:ext uri="{FF2B5EF4-FFF2-40B4-BE49-F238E27FC236}">
                <a16:creationId xmlns:a16="http://schemas.microsoft.com/office/drawing/2014/main" id="{EE7A445B-DD1D-4A6D-AA7F-F0C6F02785BA}"/>
              </a:ext>
            </a:extLst>
          </p:cNvPr>
          <p:cNvSpPr>
            <a:spLocks noGrp="1"/>
          </p:cNvSpPr>
          <p:nvPr>
            <p:ph type="body" sz="quarter" idx="12" hasCustomPrompt="1"/>
          </p:nvPr>
        </p:nvSpPr>
        <p:spPr>
          <a:xfrm>
            <a:off x="7093945" y="2270062"/>
            <a:ext cx="4737693" cy="407536"/>
          </a:xfrm>
          <a:prstGeom prst="rect">
            <a:avLst/>
          </a:prstGeom>
          <a:noFill/>
        </p:spPr>
        <p:txBody>
          <a:bodyPr anchor="ctr">
            <a:normAutofit/>
          </a:bodyPr>
          <a:lstStyle>
            <a:lvl1pPr marL="0" indent="0" algn="l">
              <a:lnSpc>
                <a:spcPct val="100000"/>
              </a:lnSpc>
              <a:spcBef>
                <a:spcPts val="0"/>
              </a:spcBef>
              <a:buNone/>
              <a:defRPr sz="1800">
                <a:solidFill>
                  <a:schemeClr val="tx1"/>
                </a:solidFill>
              </a:defRPr>
            </a:lvl1pPr>
            <a:lvl2pPr marL="457200" indent="0">
              <a:buNone/>
              <a:defRPr/>
            </a:lvl2pPr>
          </a:lstStyle>
          <a:p>
            <a:pPr lvl="0"/>
            <a:r>
              <a:rPr lang="en-US"/>
              <a:t>Text placeholder</a:t>
            </a:r>
          </a:p>
        </p:txBody>
      </p:sp>
      <p:sp>
        <p:nvSpPr>
          <p:cNvPr id="49" name="Text Placeholder 34">
            <a:extLst>
              <a:ext uri="{FF2B5EF4-FFF2-40B4-BE49-F238E27FC236}">
                <a16:creationId xmlns:a16="http://schemas.microsoft.com/office/drawing/2014/main" id="{30E94E7F-5E72-4F0D-B770-93DC162303F7}"/>
              </a:ext>
            </a:extLst>
          </p:cNvPr>
          <p:cNvSpPr>
            <a:spLocks noGrp="1"/>
          </p:cNvSpPr>
          <p:nvPr>
            <p:ph type="body" sz="quarter" idx="13" hasCustomPrompt="1"/>
          </p:nvPr>
        </p:nvSpPr>
        <p:spPr>
          <a:xfrm>
            <a:off x="7093945" y="3115734"/>
            <a:ext cx="4737693" cy="407536"/>
          </a:xfrm>
          <a:prstGeom prst="rect">
            <a:avLst/>
          </a:prstGeom>
          <a:noFill/>
        </p:spPr>
        <p:txBody>
          <a:bodyPr anchor="ctr">
            <a:normAutofit/>
          </a:bodyPr>
          <a:lstStyle>
            <a:lvl1pPr marL="0" indent="0" algn="l">
              <a:lnSpc>
                <a:spcPct val="100000"/>
              </a:lnSpc>
              <a:spcBef>
                <a:spcPts val="0"/>
              </a:spcBef>
              <a:buNone/>
              <a:defRPr sz="1800">
                <a:solidFill>
                  <a:schemeClr val="tx1"/>
                </a:solidFill>
              </a:defRPr>
            </a:lvl1pPr>
            <a:lvl2pPr marL="457200" indent="0">
              <a:buNone/>
              <a:defRPr/>
            </a:lvl2pPr>
          </a:lstStyle>
          <a:p>
            <a:pPr lvl="0"/>
            <a:r>
              <a:rPr lang="en-US"/>
              <a:t>Text placeholder</a:t>
            </a:r>
          </a:p>
        </p:txBody>
      </p:sp>
      <p:sp>
        <p:nvSpPr>
          <p:cNvPr id="50" name="Text Placeholder 34">
            <a:extLst>
              <a:ext uri="{FF2B5EF4-FFF2-40B4-BE49-F238E27FC236}">
                <a16:creationId xmlns:a16="http://schemas.microsoft.com/office/drawing/2014/main" id="{8A213A5B-C081-4C1A-A2EB-D0801033EA0D}"/>
              </a:ext>
            </a:extLst>
          </p:cNvPr>
          <p:cNvSpPr>
            <a:spLocks noGrp="1"/>
          </p:cNvSpPr>
          <p:nvPr>
            <p:ph type="body" sz="quarter" idx="14" hasCustomPrompt="1"/>
          </p:nvPr>
        </p:nvSpPr>
        <p:spPr>
          <a:xfrm>
            <a:off x="7093945" y="3961405"/>
            <a:ext cx="4737693" cy="407536"/>
          </a:xfrm>
          <a:prstGeom prst="rect">
            <a:avLst/>
          </a:prstGeom>
          <a:noFill/>
        </p:spPr>
        <p:txBody>
          <a:bodyPr anchor="ctr">
            <a:normAutofit/>
          </a:bodyPr>
          <a:lstStyle>
            <a:lvl1pPr marL="0" indent="0" algn="l">
              <a:lnSpc>
                <a:spcPct val="100000"/>
              </a:lnSpc>
              <a:spcBef>
                <a:spcPts val="0"/>
              </a:spcBef>
              <a:buNone/>
              <a:defRPr sz="1800">
                <a:solidFill>
                  <a:schemeClr val="tx1"/>
                </a:solidFill>
              </a:defRPr>
            </a:lvl1pPr>
            <a:lvl2pPr marL="457200" indent="0">
              <a:buNone/>
              <a:defRPr/>
            </a:lvl2pPr>
          </a:lstStyle>
          <a:p>
            <a:pPr lvl="0"/>
            <a:r>
              <a:rPr lang="en-US"/>
              <a:t>Text placeholder</a:t>
            </a:r>
          </a:p>
        </p:txBody>
      </p:sp>
      <p:sp>
        <p:nvSpPr>
          <p:cNvPr id="51" name="Text Placeholder 34">
            <a:extLst>
              <a:ext uri="{FF2B5EF4-FFF2-40B4-BE49-F238E27FC236}">
                <a16:creationId xmlns:a16="http://schemas.microsoft.com/office/drawing/2014/main" id="{17BDE254-07E8-4021-A56C-0EED6BA48314}"/>
              </a:ext>
            </a:extLst>
          </p:cNvPr>
          <p:cNvSpPr>
            <a:spLocks noGrp="1"/>
          </p:cNvSpPr>
          <p:nvPr>
            <p:ph type="body" sz="quarter" idx="15" hasCustomPrompt="1"/>
          </p:nvPr>
        </p:nvSpPr>
        <p:spPr>
          <a:xfrm>
            <a:off x="7093945" y="4807076"/>
            <a:ext cx="4737693" cy="407536"/>
          </a:xfrm>
          <a:prstGeom prst="rect">
            <a:avLst/>
          </a:prstGeom>
          <a:noFill/>
        </p:spPr>
        <p:txBody>
          <a:bodyPr anchor="ctr">
            <a:normAutofit/>
          </a:bodyPr>
          <a:lstStyle>
            <a:lvl1pPr marL="0" indent="0" algn="l">
              <a:lnSpc>
                <a:spcPct val="100000"/>
              </a:lnSpc>
              <a:spcBef>
                <a:spcPts val="0"/>
              </a:spcBef>
              <a:buNone/>
              <a:defRPr sz="1800">
                <a:solidFill>
                  <a:schemeClr val="tx1"/>
                </a:solidFill>
              </a:defRPr>
            </a:lvl1pPr>
            <a:lvl2pPr marL="457200" indent="0">
              <a:buNone/>
              <a:defRPr/>
            </a:lvl2pPr>
          </a:lstStyle>
          <a:p>
            <a:pPr lvl="0"/>
            <a:r>
              <a:rPr lang="en-US"/>
              <a:t>Text placeholder</a:t>
            </a:r>
          </a:p>
        </p:txBody>
      </p:sp>
      <p:sp>
        <p:nvSpPr>
          <p:cNvPr id="52" name="Text Placeholder 34">
            <a:extLst>
              <a:ext uri="{FF2B5EF4-FFF2-40B4-BE49-F238E27FC236}">
                <a16:creationId xmlns:a16="http://schemas.microsoft.com/office/drawing/2014/main" id="{1CED1344-4895-41A5-9140-99BCC74D245E}"/>
              </a:ext>
            </a:extLst>
          </p:cNvPr>
          <p:cNvSpPr>
            <a:spLocks noGrp="1"/>
          </p:cNvSpPr>
          <p:nvPr>
            <p:ph type="body" sz="quarter" idx="16" hasCustomPrompt="1"/>
          </p:nvPr>
        </p:nvSpPr>
        <p:spPr>
          <a:xfrm>
            <a:off x="7093945" y="5652746"/>
            <a:ext cx="4737693" cy="407536"/>
          </a:xfrm>
          <a:prstGeom prst="rect">
            <a:avLst/>
          </a:prstGeom>
          <a:noFill/>
        </p:spPr>
        <p:txBody>
          <a:bodyPr anchor="ctr">
            <a:normAutofit/>
          </a:bodyPr>
          <a:lstStyle>
            <a:lvl1pPr marL="0" indent="0" algn="l">
              <a:lnSpc>
                <a:spcPct val="100000"/>
              </a:lnSpc>
              <a:spcBef>
                <a:spcPts val="0"/>
              </a:spcBef>
              <a:buNone/>
              <a:defRPr sz="1800">
                <a:solidFill>
                  <a:schemeClr val="tx1"/>
                </a:solidFill>
              </a:defRPr>
            </a:lvl1pPr>
            <a:lvl2pPr marL="457200" indent="0">
              <a:buNone/>
              <a:defRPr/>
            </a:lvl2pPr>
          </a:lstStyle>
          <a:p>
            <a:pPr lvl="0"/>
            <a:r>
              <a:rPr lang="en-US"/>
              <a:t>Text placeholder</a:t>
            </a:r>
          </a:p>
        </p:txBody>
      </p:sp>
      <p:sp>
        <p:nvSpPr>
          <p:cNvPr id="27" name="Title 1">
            <a:extLst>
              <a:ext uri="{FF2B5EF4-FFF2-40B4-BE49-F238E27FC236}">
                <a16:creationId xmlns:a16="http://schemas.microsoft.com/office/drawing/2014/main" id="{596959B7-5940-46FC-86DB-8A593A6EB722}"/>
              </a:ext>
            </a:extLst>
          </p:cNvPr>
          <p:cNvSpPr>
            <a:spLocks noGrp="1"/>
          </p:cNvSpPr>
          <p:nvPr>
            <p:ph type="title"/>
          </p:nvPr>
        </p:nvSpPr>
        <p:spPr>
          <a:xfrm>
            <a:off x="1295400" y="368817"/>
            <a:ext cx="10536238" cy="695423"/>
          </a:xfrm>
          <a:prstGeom prst="rect">
            <a:avLst/>
          </a:prstGeom>
        </p:spPr>
        <p:txBody>
          <a:bodyPr lIns="0" anchor="ctr">
            <a:normAutofit/>
          </a:bodyPr>
          <a:lstStyle>
            <a:lvl1pPr marL="0" algn="l" defTabSz="914400" rtl="0" eaLnBrk="1" latinLnBrk="0" hangingPunct="1">
              <a:lnSpc>
                <a:spcPct val="90000"/>
              </a:lnSpc>
              <a:spcBef>
                <a:spcPct val="0"/>
              </a:spcBef>
              <a:buNone/>
              <a:defRPr lang="en-GB" sz="4000" kern="1200" dirty="0">
                <a:solidFill>
                  <a:schemeClr val="bg2"/>
                </a:solidFill>
                <a:latin typeface="Red Hat Display Black" panose="02010A03040201060303" pitchFamily="2" charset="0"/>
                <a:ea typeface="+mn-ea"/>
                <a:cs typeface="+mn-cs"/>
              </a:defRPr>
            </a:lvl1pPr>
          </a:lstStyle>
          <a:p>
            <a:r>
              <a:rPr lang="en-US"/>
              <a:t>Click to edit Master title style</a:t>
            </a:r>
            <a:endParaRPr lang="en-GB"/>
          </a:p>
        </p:txBody>
      </p:sp>
      <p:sp>
        <p:nvSpPr>
          <p:cNvPr id="2" name="Slide Number Placeholder 1">
            <a:extLst>
              <a:ext uri="{FF2B5EF4-FFF2-40B4-BE49-F238E27FC236}">
                <a16:creationId xmlns:a16="http://schemas.microsoft.com/office/drawing/2014/main" id="{E8B757B4-53E5-45DC-B3DE-358DE441F8B9}"/>
              </a:ext>
            </a:extLst>
          </p:cNvPr>
          <p:cNvSpPr>
            <a:spLocks noGrp="1"/>
          </p:cNvSpPr>
          <p:nvPr>
            <p:ph type="sldNum" sz="quarter" idx="17"/>
          </p:nvPr>
        </p:nvSpPr>
        <p:spPr/>
        <p:txBody>
          <a:bodyPr/>
          <a:lstStyle/>
          <a:p>
            <a:fld id="{588EA2A4-1978-42F3-AED7-6E9164233BDC}" type="slidenum">
              <a:rPr lang="en-GB" smtClean="0"/>
              <a:pPr/>
              <a:t>‹Nr.›</a:t>
            </a:fld>
            <a:endParaRPr lang="en-GB"/>
          </a:p>
        </p:txBody>
      </p:sp>
      <p:grpSp>
        <p:nvGrpSpPr>
          <p:cNvPr id="29" name="Group 28">
            <a:extLst>
              <a:ext uri="{FF2B5EF4-FFF2-40B4-BE49-F238E27FC236}">
                <a16:creationId xmlns:a16="http://schemas.microsoft.com/office/drawing/2014/main" id="{57C872A6-8597-4D4F-8CFC-4232B9507EA3}"/>
              </a:ext>
            </a:extLst>
          </p:cNvPr>
          <p:cNvGrpSpPr/>
          <p:nvPr userDrawn="1"/>
        </p:nvGrpSpPr>
        <p:grpSpPr>
          <a:xfrm>
            <a:off x="0" y="0"/>
            <a:ext cx="939493" cy="6858000"/>
            <a:chOff x="0" y="0"/>
            <a:chExt cx="939493" cy="6858000"/>
          </a:xfrm>
        </p:grpSpPr>
        <p:sp>
          <p:nvSpPr>
            <p:cNvPr id="30" name="Rectangle 29">
              <a:extLst>
                <a:ext uri="{FF2B5EF4-FFF2-40B4-BE49-F238E27FC236}">
                  <a16:creationId xmlns:a16="http://schemas.microsoft.com/office/drawing/2014/main" id="{1144D12E-7B09-4988-BCAB-3E040B1E2370}"/>
                </a:ext>
              </a:extLst>
            </p:cNvPr>
            <p:cNvSpPr/>
            <p:nvPr userDrawn="1"/>
          </p:nvSpPr>
          <p:spPr>
            <a:xfrm>
              <a:off x="0" y="0"/>
              <a:ext cx="93948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descr="Icon&#10;&#10;Description automatically generated">
              <a:extLst>
                <a:ext uri="{FF2B5EF4-FFF2-40B4-BE49-F238E27FC236}">
                  <a16:creationId xmlns:a16="http://schemas.microsoft.com/office/drawing/2014/main" id="{02092896-89B3-491A-B0BD-8419CB502A5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26206" y="6060281"/>
              <a:ext cx="683420" cy="688182"/>
            </a:xfrm>
            <a:prstGeom prst="rect">
              <a:avLst/>
            </a:prstGeom>
            <a:solidFill>
              <a:schemeClr val="bg1"/>
            </a:solidFill>
          </p:spPr>
        </p:pic>
        <p:cxnSp>
          <p:nvCxnSpPr>
            <p:cNvPr id="32" name="Straight Connector 31">
              <a:extLst>
                <a:ext uri="{FF2B5EF4-FFF2-40B4-BE49-F238E27FC236}">
                  <a16:creationId xmlns:a16="http://schemas.microsoft.com/office/drawing/2014/main" id="{C0B5ADDE-1369-427C-B11E-0C5A994F5245}"/>
                </a:ext>
              </a:extLst>
            </p:cNvPr>
            <p:cNvCxnSpPr>
              <a:cxnSpLocks/>
            </p:cNvCxnSpPr>
            <p:nvPr userDrawn="1"/>
          </p:nvCxnSpPr>
          <p:spPr>
            <a:xfrm>
              <a:off x="939493" y="0"/>
              <a:ext cx="0" cy="6858000"/>
            </a:xfrm>
            <a:prstGeom prst="line">
              <a:avLst/>
            </a:prstGeom>
            <a:ln>
              <a:solidFill>
                <a:srgbClr val="EDEDE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18472222"/>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64" presetClass="path" presetSubtype="0" decel="100000" fill="hold" grpId="1" nodeType="withEffect">
                                      <p:stCondLst>
                                        <p:cond delay="0"/>
                                      </p:stCondLst>
                                      <p:childTnLst>
                                        <p:animMotion origin="layout" path="M 5E-6 0.0699 L 5E-6 2.59259E-6 " pathEditMode="relative" rAng="0" ptsTypes="AA">
                                          <p:cBhvr>
                                            <p:cTn id="9" dur="500" fill="hold"/>
                                            <p:tgtEl>
                                              <p:spTgt spid="37"/>
                                            </p:tgtEl>
                                            <p:attrNameLst>
                                              <p:attrName>ppt_x</p:attrName>
                                              <p:attrName>ppt_y</p:attrName>
                                            </p:attrNameLst>
                                          </p:cBhvr>
                                          <p:rCtr x="0" y="-3495"/>
                                        </p:animMotion>
                                      </p:childTnLst>
                                    </p:cTn>
                                  </p:par>
                                  <p:par>
                                    <p:cTn id="10" presetID="2" presetClass="entr" presetSubtype="8" decel="10000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0-#ppt_w/2"/>
                                              </p:val>
                                            </p:tav>
                                            <p:tav tm="100000">
                                              <p:val>
                                                <p:strVal val="#ppt_x"/>
                                              </p:val>
                                            </p:tav>
                                          </p:tavLst>
                                        </p:anim>
                                        <p:anim calcmode="lin" valueType="num">
                                          <p:cBhvr additive="base">
                                            <p:cTn id="13" dur="500" fill="hold"/>
                                            <p:tgtEl>
                                              <p:spTgt spid="34"/>
                                            </p:tgtEl>
                                            <p:attrNameLst>
                                              <p:attrName>ppt_y</p:attrName>
                                            </p:attrNameLst>
                                          </p:cBhvr>
                                          <p:tavLst>
                                            <p:tav tm="0">
                                              <p:val>
                                                <p:strVal val="#ppt_y"/>
                                              </p:val>
                                            </p:tav>
                                            <p:tav tm="100000">
                                              <p:val>
                                                <p:strVal val="#ppt_y"/>
                                              </p:val>
                                            </p:tav>
                                          </p:tavLst>
                                        </p:anim>
                                      </p:childTnLst>
                                    </p:cTn>
                                  </p:par>
                                  <p:par>
                                    <p:cTn id="14" presetID="2" presetClass="entr" presetSubtype="8" decel="10000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 calcmode="lin" valueType="num">
                                          <p:cBhvr additive="base">
                                            <p:cTn id="16" dur="500" fill="hold"/>
                                            <p:tgtEl>
                                              <p:spTgt spid="38"/>
                                            </p:tgtEl>
                                            <p:attrNameLst>
                                              <p:attrName>ppt_x</p:attrName>
                                            </p:attrNameLst>
                                          </p:cBhvr>
                                          <p:tavLst>
                                            <p:tav tm="0">
                                              <p:val>
                                                <p:strVal val="0-#ppt_w/2"/>
                                              </p:val>
                                            </p:tav>
                                            <p:tav tm="100000">
                                              <p:val>
                                                <p:strVal val="#ppt_x"/>
                                              </p:val>
                                            </p:tav>
                                          </p:tavLst>
                                        </p:anim>
                                        <p:anim calcmode="lin" valueType="num">
                                          <p:cBhvr additive="base">
                                            <p:cTn id="17" dur="500" fill="hold"/>
                                            <p:tgtEl>
                                              <p:spTgt spid="38"/>
                                            </p:tgtEl>
                                            <p:attrNameLst>
                                              <p:attrName>ppt_y</p:attrName>
                                            </p:attrNameLst>
                                          </p:cBhvr>
                                          <p:tavLst>
                                            <p:tav tm="0">
                                              <p:val>
                                                <p:strVal val="#ppt_y"/>
                                              </p:val>
                                            </p:tav>
                                            <p:tav tm="100000">
                                              <p:val>
                                                <p:strVal val="#ppt_y"/>
                                              </p:val>
                                            </p:tav>
                                          </p:tavLst>
                                        </p:anim>
                                      </p:childTnLst>
                                    </p:cTn>
                                  </p:par>
                                  <p:par>
                                    <p:cTn id="18" presetID="22" presetClass="entr" presetSubtype="1" fill="hold" nodeType="withEffect">
                                      <p:stCondLst>
                                        <p:cond delay="500"/>
                                      </p:stCondLst>
                                      <p:childTnLst>
                                        <p:set>
                                          <p:cBhvr>
                                            <p:cTn id="19" dur="1" fill="hold">
                                              <p:stCondLst>
                                                <p:cond delay="0"/>
                                              </p:stCondLst>
                                            </p:cTn>
                                            <p:tgtEl>
                                              <p:spTgt spid="35"/>
                                            </p:tgtEl>
                                            <p:attrNameLst>
                                              <p:attrName>style.visibility</p:attrName>
                                            </p:attrNameLst>
                                          </p:cBhvr>
                                          <p:to>
                                            <p:strVal val="visible"/>
                                          </p:to>
                                        </p:set>
                                        <p:animEffect transition="in" filter="wipe(up)">
                                          <p:cBhvr>
                                            <p:cTn id="20" dur="750"/>
                                            <p:tgtEl>
                                              <p:spTgt spid="35"/>
                                            </p:tgtEl>
                                          </p:cBhvr>
                                        </p:animEffect>
                                      </p:childTnLst>
                                    </p:cTn>
                                  </p:par>
                                  <p:par>
                                    <p:cTn id="21" presetID="23" presetClass="entr" presetSubtype="16" fill="hold" grpId="0" nodeType="withEffect">
                                      <p:stCondLst>
                                        <p:cond delay="500"/>
                                      </p:stCondLst>
                                      <p:childTnLst>
                                        <p:set>
                                          <p:cBhvr>
                                            <p:cTn id="22" dur="1" fill="hold">
                                              <p:stCondLst>
                                                <p:cond delay="0"/>
                                              </p:stCondLst>
                                            </p:cTn>
                                            <p:tgtEl>
                                              <p:spTgt spid="43"/>
                                            </p:tgtEl>
                                            <p:attrNameLst>
                                              <p:attrName>style.visibility</p:attrName>
                                            </p:attrNameLst>
                                          </p:cBhvr>
                                          <p:to>
                                            <p:strVal val="visible"/>
                                          </p:to>
                                        </p:set>
                                        <p:anim calcmode="lin" valueType="num">
                                          <p:cBhvr>
                                            <p:cTn id="23" dur="250" fill="hold"/>
                                            <p:tgtEl>
                                              <p:spTgt spid="43"/>
                                            </p:tgtEl>
                                            <p:attrNameLst>
                                              <p:attrName>ppt_w</p:attrName>
                                            </p:attrNameLst>
                                          </p:cBhvr>
                                          <p:tavLst>
                                            <p:tav tm="0">
                                              <p:val>
                                                <p:fltVal val="0"/>
                                              </p:val>
                                            </p:tav>
                                            <p:tav tm="100000">
                                              <p:val>
                                                <p:strVal val="#ppt_w"/>
                                              </p:val>
                                            </p:tav>
                                          </p:tavLst>
                                        </p:anim>
                                        <p:anim calcmode="lin" valueType="num">
                                          <p:cBhvr>
                                            <p:cTn id="24" dur="250" fill="hold"/>
                                            <p:tgtEl>
                                              <p:spTgt spid="43"/>
                                            </p:tgtEl>
                                            <p:attrNameLst>
                                              <p:attrName>ppt_h</p:attrName>
                                            </p:attrNameLst>
                                          </p:cBhvr>
                                          <p:tavLst>
                                            <p:tav tm="0">
                                              <p:val>
                                                <p:fltVal val="0"/>
                                              </p:val>
                                            </p:tav>
                                            <p:tav tm="100000">
                                              <p:val>
                                                <p:strVal val="#ppt_h"/>
                                              </p:val>
                                            </p:tav>
                                          </p:tavLst>
                                        </p:anim>
                                      </p:childTnLst>
                                    </p:cTn>
                                  </p:par>
                                  <p:par>
                                    <p:cTn id="25" presetID="6" presetClass="emph" presetSubtype="0" fill="hold" grpId="1" nodeType="withEffect" p14:presetBounceEnd="99000">
                                      <p:stCondLst>
                                        <p:cond delay="500"/>
                                      </p:stCondLst>
                                      <p:childTnLst>
                                        <p:animScale p14:bounceEnd="99000">
                                          <p:cBhvr>
                                            <p:cTn id="26" dur="1000" fill="hold"/>
                                            <p:tgtEl>
                                              <p:spTgt spid="43"/>
                                            </p:tgtEl>
                                          </p:cBhvr>
                                          <p:by x="110000" y="110000"/>
                                        </p:animScale>
                                      </p:childTnLst>
                                    </p:cTn>
                                  </p:par>
                                  <p:par>
                                    <p:cTn id="27" presetID="6" presetClass="emph" presetSubtype="0" fill="hold" grpId="2" nodeType="withEffect">
                                      <p:stCondLst>
                                        <p:cond delay="500"/>
                                      </p:stCondLst>
                                      <p:childTnLst>
                                        <p:animScale>
                                          <p:cBhvr>
                                            <p:cTn id="28" dur="250" fill="hold"/>
                                            <p:tgtEl>
                                              <p:spTgt spid="43"/>
                                            </p:tgtEl>
                                          </p:cBhvr>
                                          <p:by x="91000" y="91000"/>
                                        </p:animScale>
                                      </p:childTnLst>
                                    </p:cTn>
                                  </p:par>
                                  <p:par>
                                    <p:cTn id="29" presetID="10" presetClass="entr" presetSubtype="0" fill="hold" grpId="0" nodeType="withEffect">
                                      <p:stCondLst>
                                        <p:cond delay="50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64" presetClass="path" presetSubtype="0" decel="100000" fill="hold" grpId="1" nodeType="withEffect">
                                      <p:stCondLst>
                                        <p:cond delay="500"/>
                                      </p:stCondLst>
                                      <p:childTnLst>
                                        <p:animMotion origin="layout" path="M -0.04388 7.40741E-7 L 1.66667E-6 7.40741E-7 " pathEditMode="relative" rAng="0" ptsTypes="AA">
                                          <p:cBhvr>
                                            <p:cTn id="33" dur="500" fill="hold"/>
                                            <p:tgtEl>
                                              <p:spTgt spid="48"/>
                                            </p:tgtEl>
                                            <p:attrNameLst>
                                              <p:attrName>ppt_x</p:attrName>
                                              <p:attrName>ppt_y</p:attrName>
                                            </p:attrNameLst>
                                          </p:cBhvr>
                                          <p:rCtr x="2187" y="0"/>
                                        </p:animMotion>
                                      </p:childTnLst>
                                    </p:cTn>
                                  </p:par>
                                  <p:par>
                                    <p:cTn id="34" presetID="23" presetClass="entr" presetSubtype="16" fill="hold" grpId="0" nodeType="withEffect">
                                      <p:stCondLst>
                                        <p:cond delay="700"/>
                                      </p:stCondLst>
                                      <p:childTnLst>
                                        <p:set>
                                          <p:cBhvr>
                                            <p:cTn id="35" dur="1" fill="hold">
                                              <p:stCondLst>
                                                <p:cond delay="0"/>
                                              </p:stCondLst>
                                            </p:cTn>
                                            <p:tgtEl>
                                              <p:spTgt spid="44"/>
                                            </p:tgtEl>
                                            <p:attrNameLst>
                                              <p:attrName>style.visibility</p:attrName>
                                            </p:attrNameLst>
                                          </p:cBhvr>
                                          <p:to>
                                            <p:strVal val="visible"/>
                                          </p:to>
                                        </p:set>
                                        <p:anim calcmode="lin" valueType="num">
                                          <p:cBhvr>
                                            <p:cTn id="36" dur="250" fill="hold"/>
                                            <p:tgtEl>
                                              <p:spTgt spid="44"/>
                                            </p:tgtEl>
                                            <p:attrNameLst>
                                              <p:attrName>ppt_w</p:attrName>
                                            </p:attrNameLst>
                                          </p:cBhvr>
                                          <p:tavLst>
                                            <p:tav tm="0">
                                              <p:val>
                                                <p:fltVal val="0"/>
                                              </p:val>
                                            </p:tav>
                                            <p:tav tm="100000">
                                              <p:val>
                                                <p:strVal val="#ppt_w"/>
                                              </p:val>
                                            </p:tav>
                                          </p:tavLst>
                                        </p:anim>
                                        <p:anim calcmode="lin" valueType="num">
                                          <p:cBhvr>
                                            <p:cTn id="37" dur="250" fill="hold"/>
                                            <p:tgtEl>
                                              <p:spTgt spid="44"/>
                                            </p:tgtEl>
                                            <p:attrNameLst>
                                              <p:attrName>ppt_h</p:attrName>
                                            </p:attrNameLst>
                                          </p:cBhvr>
                                          <p:tavLst>
                                            <p:tav tm="0">
                                              <p:val>
                                                <p:fltVal val="0"/>
                                              </p:val>
                                            </p:tav>
                                            <p:tav tm="100000">
                                              <p:val>
                                                <p:strVal val="#ppt_h"/>
                                              </p:val>
                                            </p:tav>
                                          </p:tavLst>
                                        </p:anim>
                                      </p:childTnLst>
                                    </p:cTn>
                                  </p:par>
                                  <p:par>
                                    <p:cTn id="38" presetID="6" presetClass="emph" presetSubtype="0" fill="hold" grpId="1" nodeType="withEffect" p14:presetBounceEnd="99000">
                                      <p:stCondLst>
                                        <p:cond delay="700"/>
                                      </p:stCondLst>
                                      <p:childTnLst>
                                        <p:animScale p14:bounceEnd="99000">
                                          <p:cBhvr>
                                            <p:cTn id="39" dur="1000" fill="hold"/>
                                            <p:tgtEl>
                                              <p:spTgt spid="44"/>
                                            </p:tgtEl>
                                          </p:cBhvr>
                                          <p:by x="110000" y="110000"/>
                                        </p:animScale>
                                      </p:childTnLst>
                                    </p:cTn>
                                  </p:par>
                                  <p:par>
                                    <p:cTn id="40" presetID="6" presetClass="emph" presetSubtype="0" fill="hold" grpId="2" nodeType="withEffect">
                                      <p:stCondLst>
                                        <p:cond delay="700"/>
                                      </p:stCondLst>
                                      <p:childTnLst>
                                        <p:animScale>
                                          <p:cBhvr>
                                            <p:cTn id="41" dur="250" fill="hold"/>
                                            <p:tgtEl>
                                              <p:spTgt spid="44"/>
                                            </p:tgtEl>
                                          </p:cBhvr>
                                          <p:by x="91000" y="91000"/>
                                        </p:animScale>
                                      </p:childTnLst>
                                    </p:cTn>
                                  </p:par>
                                  <p:par>
                                    <p:cTn id="42" presetID="10" presetClass="entr" presetSubtype="0" fill="hold" grpId="0" nodeType="withEffect">
                                      <p:stCondLst>
                                        <p:cond delay="70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500"/>
                                            <p:tgtEl>
                                              <p:spTgt spid="49"/>
                                            </p:tgtEl>
                                          </p:cBhvr>
                                        </p:animEffect>
                                      </p:childTnLst>
                                    </p:cTn>
                                  </p:par>
                                  <p:par>
                                    <p:cTn id="45" presetID="64" presetClass="path" presetSubtype="0" decel="100000" fill="hold" grpId="1" nodeType="withEffect">
                                      <p:stCondLst>
                                        <p:cond delay="700"/>
                                      </p:stCondLst>
                                      <p:childTnLst>
                                        <p:animMotion origin="layout" path="M -0.04388 7.40741E-7 L 1.66667E-6 7.40741E-7 " pathEditMode="relative" rAng="0" ptsTypes="AA">
                                          <p:cBhvr>
                                            <p:cTn id="46" dur="500" fill="hold"/>
                                            <p:tgtEl>
                                              <p:spTgt spid="49"/>
                                            </p:tgtEl>
                                            <p:attrNameLst>
                                              <p:attrName>ppt_x</p:attrName>
                                              <p:attrName>ppt_y</p:attrName>
                                            </p:attrNameLst>
                                          </p:cBhvr>
                                          <p:rCtr x="2187" y="0"/>
                                        </p:animMotion>
                                      </p:childTnLst>
                                    </p:cTn>
                                  </p:par>
                                  <p:par>
                                    <p:cTn id="47" presetID="23" presetClass="entr" presetSubtype="16" fill="hold" grpId="0" nodeType="withEffect">
                                      <p:stCondLst>
                                        <p:cond delay="900"/>
                                      </p:stCondLst>
                                      <p:childTnLst>
                                        <p:set>
                                          <p:cBhvr>
                                            <p:cTn id="48" dur="1" fill="hold">
                                              <p:stCondLst>
                                                <p:cond delay="0"/>
                                              </p:stCondLst>
                                            </p:cTn>
                                            <p:tgtEl>
                                              <p:spTgt spid="45"/>
                                            </p:tgtEl>
                                            <p:attrNameLst>
                                              <p:attrName>style.visibility</p:attrName>
                                            </p:attrNameLst>
                                          </p:cBhvr>
                                          <p:to>
                                            <p:strVal val="visible"/>
                                          </p:to>
                                        </p:set>
                                        <p:anim calcmode="lin" valueType="num">
                                          <p:cBhvr>
                                            <p:cTn id="49" dur="250" fill="hold"/>
                                            <p:tgtEl>
                                              <p:spTgt spid="45"/>
                                            </p:tgtEl>
                                            <p:attrNameLst>
                                              <p:attrName>ppt_w</p:attrName>
                                            </p:attrNameLst>
                                          </p:cBhvr>
                                          <p:tavLst>
                                            <p:tav tm="0">
                                              <p:val>
                                                <p:fltVal val="0"/>
                                              </p:val>
                                            </p:tav>
                                            <p:tav tm="100000">
                                              <p:val>
                                                <p:strVal val="#ppt_w"/>
                                              </p:val>
                                            </p:tav>
                                          </p:tavLst>
                                        </p:anim>
                                        <p:anim calcmode="lin" valueType="num">
                                          <p:cBhvr>
                                            <p:cTn id="50" dur="250" fill="hold"/>
                                            <p:tgtEl>
                                              <p:spTgt spid="45"/>
                                            </p:tgtEl>
                                            <p:attrNameLst>
                                              <p:attrName>ppt_h</p:attrName>
                                            </p:attrNameLst>
                                          </p:cBhvr>
                                          <p:tavLst>
                                            <p:tav tm="0">
                                              <p:val>
                                                <p:fltVal val="0"/>
                                              </p:val>
                                            </p:tav>
                                            <p:tav tm="100000">
                                              <p:val>
                                                <p:strVal val="#ppt_h"/>
                                              </p:val>
                                            </p:tav>
                                          </p:tavLst>
                                        </p:anim>
                                      </p:childTnLst>
                                    </p:cTn>
                                  </p:par>
                                  <p:par>
                                    <p:cTn id="51" presetID="6" presetClass="emph" presetSubtype="0" fill="hold" grpId="1" nodeType="withEffect" p14:presetBounceEnd="99000">
                                      <p:stCondLst>
                                        <p:cond delay="900"/>
                                      </p:stCondLst>
                                      <p:childTnLst>
                                        <p:animScale p14:bounceEnd="99000">
                                          <p:cBhvr>
                                            <p:cTn id="52" dur="1000" fill="hold"/>
                                            <p:tgtEl>
                                              <p:spTgt spid="45"/>
                                            </p:tgtEl>
                                          </p:cBhvr>
                                          <p:by x="110000" y="110000"/>
                                        </p:animScale>
                                      </p:childTnLst>
                                    </p:cTn>
                                  </p:par>
                                  <p:par>
                                    <p:cTn id="53" presetID="6" presetClass="emph" presetSubtype="0" fill="hold" grpId="2" nodeType="withEffect">
                                      <p:stCondLst>
                                        <p:cond delay="900"/>
                                      </p:stCondLst>
                                      <p:childTnLst>
                                        <p:animScale>
                                          <p:cBhvr>
                                            <p:cTn id="54" dur="250" fill="hold"/>
                                            <p:tgtEl>
                                              <p:spTgt spid="45"/>
                                            </p:tgtEl>
                                          </p:cBhvr>
                                          <p:by x="91000" y="91000"/>
                                        </p:animScale>
                                      </p:childTnLst>
                                    </p:cTn>
                                  </p:par>
                                  <p:par>
                                    <p:cTn id="55" presetID="10" presetClass="entr" presetSubtype="0" fill="hold" grpId="0" nodeType="withEffect">
                                      <p:stCondLst>
                                        <p:cond delay="900"/>
                                      </p:stCondLst>
                                      <p:childTnLst>
                                        <p:set>
                                          <p:cBhvr>
                                            <p:cTn id="56" dur="1" fill="hold">
                                              <p:stCondLst>
                                                <p:cond delay="0"/>
                                              </p:stCondLst>
                                            </p:cTn>
                                            <p:tgtEl>
                                              <p:spTgt spid="50"/>
                                            </p:tgtEl>
                                            <p:attrNameLst>
                                              <p:attrName>style.visibility</p:attrName>
                                            </p:attrNameLst>
                                          </p:cBhvr>
                                          <p:to>
                                            <p:strVal val="visible"/>
                                          </p:to>
                                        </p:set>
                                        <p:animEffect transition="in" filter="fade">
                                          <p:cBhvr>
                                            <p:cTn id="57" dur="500"/>
                                            <p:tgtEl>
                                              <p:spTgt spid="50"/>
                                            </p:tgtEl>
                                          </p:cBhvr>
                                        </p:animEffect>
                                      </p:childTnLst>
                                    </p:cTn>
                                  </p:par>
                                  <p:par>
                                    <p:cTn id="58" presetID="64" presetClass="path" presetSubtype="0" decel="100000" fill="hold" grpId="1" nodeType="withEffect">
                                      <p:stCondLst>
                                        <p:cond delay="900"/>
                                      </p:stCondLst>
                                      <p:childTnLst>
                                        <p:animMotion origin="layout" path="M -0.04388 7.40741E-7 L 1.66667E-6 7.40741E-7 " pathEditMode="relative" rAng="0" ptsTypes="AA">
                                          <p:cBhvr>
                                            <p:cTn id="59" dur="500" fill="hold"/>
                                            <p:tgtEl>
                                              <p:spTgt spid="50"/>
                                            </p:tgtEl>
                                            <p:attrNameLst>
                                              <p:attrName>ppt_x</p:attrName>
                                              <p:attrName>ppt_y</p:attrName>
                                            </p:attrNameLst>
                                          </p:cBhvr>
                                          <p:rCtr x="2187" y="0"/>
                                        </p:animMotion>
                                      </p:childTnLst>
                                    </p:cTn>
                                  </p:par>
                                  <p:par>
                                    <p:cTn id="60" presetID="23" presetClass="entr" presetSubtype="16" fill="hold" grpId="0" nodeType="withEffect">
                                      <p:stCondLst>
                                        <p:cond delay="1100"/>
                                      </p:stCondLst>
                                      <p:childTnLst>
                                        <p:set>
                                          <p:cBhvr>
                                            <p:cTn id="61" dur="1" fill="hold">
                                              <p:stCondLst>
                                                <p:cond delay="0"/>
                                              </p:stCondLst>
                                            </p:cTn>
                                            <p:tgtEl>
                                              <p:spTgt spid="46"/>
                                            </p:tgtEl>
                                            <p:attrNameLst>
                                              <p:attrName>style.visibility</p:attrName>
                                            </p:attrNameLst>
                                          </p:cBhvr>
                                          <p:to>
                                            <p:strVal val="visible"/>
                                          </p:to>
                                        </p:set>
                                        <p:anim calcmode="lin" valueType="num">
                                          <p:cBhvr>
                                            <p:cTn id="62" dur="250" fill="hold"/>
                                            <p:tgtEl>
                                              <p:spTgt spid="46"/>
                                            </p:tgtEl>
                                            <p:attrNameLst>
                                              <p:attrName>ppt_w</p:attrName>
                                            </p:attrNameLst>
                                          </p:cBhvr>
                                          <p:tavLst>
                                            <p:tav tm="0">
                                              <p:val>
                                                <p:fltVal val="0"/>
                                              </p:val>
                                            </p:tav>
                                            <p:tav tm="100000">
                                              <p:val>
                                                <p:strVal val="#ppt_w"/>
                                              </p:val>
                                            </p:tav>
                                          </p:tavLst>
                                        </p:anim>
                                        <p:anim calcmode="lin" valueType="num">
                                          <p:cBhvr>
                                            <p:cTn id="63" dur="250" fill="hold"/>
                                            <p:tgtEl>
                                              <p:spTgt spid="46"/>
                                            </p:tgtEl>
                                            <p:attrNameLst>
                                              <p:attrName>ppt_h</p:attrName>
                                            </p:attrNameLst>
                                          </p:cBhvr>
                                          <p:tavLst>
                                            <p:tav tm="0">
                                              <p:val>
                                                <p:fltVal val="0"/>
                                              </p:val>
                                            </p:tav>
                                            <p:tav tm="100000">
                                              <p:val>
                                                <p:strVal val="#ppt_h"/>
                                              </p:val>
                                            </p:tav>
                                          </p:tavLst>
                                        </p:anim>
                                      </p:childTnLst>
                                    </p:cTn>
                                  </p:par>
                                  <p:par>
                                    <p:cTn id="64" presetID="6" presetClass="emph" presetSubtype="0" fill="hold" grpId="1" nodeType="withEffect" p14:presetBounceEnd="99000">
                                      <p:stCondLst>
                                        <p:cond delay="1100"/>
                                      </p:stCondLst>
                                      <p:childTnLst>
                                        <p:animScale p14:bounceEnd="99000">
                                          <p:cBhvr>
                                            <p:cTn id="65" dur="1000" fill="hold"/>
                                            <p:tgtEl>
                                              <p:spTgt spid="46"/>
                                            </p:tgtEl>
                                          </p:cBhvr>
                                          <p:by x="110000" y="110000"/>
                                        </p:animScale>
                                      </p:childTnLst>
                                    </p:cTn>
                                  </p:par>
                                  <p:par>
                                    <p:cTn id="66" presetID="6" presetClass="emph" presetSubtype="0" fill="hold" grpId="2" nodeType="withEffect">
                                      <p:stCondLst>
                                        <p:cond delay="1100"/>
                                      </p:stCondLst>
                                      <p:childTnLst>
                                        <p:animScale>
                                          <p:cBhvr>
                                            <p:cTn id="67" dur="250" fill="hold"/>
                                            <p:tgtEl>
                                              <p:spTgt spid="46"/>
                                            </p:tgtEl>
                                          </p:cBhvr>
                                          <p:by x="91000" y="91000"/>
                                        </p:animScale>
                                      </p:childTnLst>
                                    </p:cTn>
                                  </p:par>
                                  <p:par>
                                    <p:cTn id="68" presetID="10" presetClass="entr" presetSubtype="0" fill="hold" grpId="0" nodeType="withEffect">
                                      <p:stCondLst>
                                        <p:cond delay="1100"/>
                                      </p:stCondLst>
                                      <p:childTnLst>
                                        <p:set>
                                          <p:cBhvr>
                                            <p:cTn id="69" dur="1" fill="hold">
                                              <p:stCondLst>
                                                <p:cond delay="0"/>
                                              </p:stCondLst>
                                            </p:cTn>
                                            <p:tgtEl>
                                              <p:spTgt spid="51"/>
                                            </p:tgtEl>
                                            <p:attrNameLst>
                                              <p:attrName>style.visibility</p:attrName>
                                            </p:attrNameLst>
                                          </p:cBhvr>
                                          <p:to>
                                            <p:strVal val="visible"/>
                                          </p:to>
                                        </p:set>
                                        <p:animEffect transition="in" filter="fade">
                                          <p:cBhvr>
                                            <p:cTn id="70" dur="500"/>
                                            <p:tgtEl>
                                              <p:spTgt spid="51"/>
                                            </p:tgtEl>
                                          </p:cBhvr>
                                        </p:animEffect>
                                      </p:childTnLst>
                                    </p:cTn>
                                  </p:par>
                                  <p:par>
                                    <p:cTn id="71" presetID="64" presetClass="path" presetSubtype="0" decel="100000" fill="hold" grpId="1" nodeType="withEffect">
                                      <p:stCondLst>
                                        <p:cond delay="1100"/>
                                      </p:stCondLst>
                                      <p:childTnLst>
                                        <p:animMotion origin="layout" path="M -0.04388 7.40741E-7 L 1.66667E-6 7.40741E-7 " pathEditMode="relative" rAng="0" ptsTypes="AA">
                                          <p:cBhvr>
                                            <p:cTn id="72" dur="500" fill="hold"/>
                                            <p:tgtEl>
                                              <p:spTgt spid="51"/>
                                            </p:tgtEl>
                                            <p:attrNameLst>
                                              <p:attrName>ppt_x</p:attrName>
                                              <p:attrName>ppt_y</p:attrName>
                                            </p:attrNameLst>
                                          </p:cBhvr>
                                          <p:rCtr x="2187" y="0"/>
                                        </p:animMotion>
                                      </p:childTnLst>
                                    </p:cTn>
                                  </p:par>
                                  <p:par>
                                    <p:cTn id="73" presetID="23" presetClass="entr" presetSubtype="16" fill="hold" grpId="0" nodeType="withEffect">
                                      <p:stCondLst>
                                        <p:cond delay="1200"/>
                                      </p:stCondLst>
                                      <p:childTnLst>
                                        <p:set>
                                          <p:cBhvr>
                                            <p:cTn id="74" dur="1" fill="hold">
                                              <p:stCondLst>
                                                <p:cond delay="0"/>
                                              </p:stCondLst>
                                            </p:cTn>
                                            <p:tgtEl>
                                              <p:spTgt spid="47"/>
                                            </p:tgtEl>
                                            <p:attrNameLst>
                                              <p:attrName>style.visibility</p:attrName>
                                            </p:attrNameLst>
                                          </p:cBhvr>
                                          <p:to>
                                            <p:strVal val="visible"/>
                                          </p:to>
                                        </p:set>
                                        <p:anim calcmode="lin" valueType="num">
                                          <p:cBhvr>
                                            <p:cTn id="75" dur="250" fill="hold"/>
                                            <p:tgtEl>
                                              <p:spTgt spid="47"/>
                                            </p:tgtEl>
                                            <p:attrNameLst>
                                              <p:attrName>ppt_w</p:attrName>
                                            </p:attrNameLst>
                                          </p:cBhvr>
                                          <p:tavLst>
                                            <p:tav tm="0">
                                              <p:val>
                                                <p:fltVal val="0"/>
                                              </p:val>
                                            </p:tav>
                                            <p:tav tm="100000">
                                              <p:val>
                                                <p:strVal val="#ppt_w"/>
                                              </p:val>
                                            </p:tav>
                                          </p:tavLst>
                                        </p:anim>
                                        <p:anim calcmode="lin" valueType="num">
                                          <p:cBhvr>
                                            <p:cTn id="76" dur="250" fill="hold"/>
                                            <p:tgtEl>
                                              <p:spTgt spid="47"/>
                                            </p:tgtEl>
                                            <p:attrNameLst>
                                              <p:attrName>ppt_h</p:attrName>
                                            </p:attrNameLst>
                                          </p:cBhvr>
                                          <p:tavLst>
                                            <p:tav tm="0">
                                              <p:val>
                                                <p:fltVal val="0"/>
                                              </p:val>
                                            </p:tav>
                                            <p:tav tm="100000">
                                              <p:val>
                                                <p:strVal val="#ppt_h"/>
                                              </p:val>
                                            </p:tav>
                                          </p:tavLst>
                                        </p:anim>
                                      </p:childTnLst>
                                    </p:cTn>
                                  </p:par>
                                  <p:par>
                                    <p:cTn id="77" presetID="6" presetClass="emph" presetSubtype="0" fill="hold" grpId="1" nodeType="withEffect" p14:presetBounceEnd="99000">
                                      <p:stCondLst>
                                        <p:cond delay="1200"/>
                                      </p:stCondLst>
                                      <p:childTnLst>
                                        <p:animScale p14:bounceEnd="99000">
                                          <p:cBhvr>
                                            <p:cTn id="78" dur="1000" fill="hold"/>
                                            <p:tgtEl>
                                              <p:spTgt spid="47"/>
                                            </p:tgtEl>
                                          </p:cBhvr>
                                          <p:by x="110000" y="110000"/>
                                        </p:animScale>
                                      </p:childTnLst>
                                    </p:cTn>
                                  </p:par>
                                  <p:par>
                                    <p:cTn id="79" presetID="6" presetClass="emph" presetSubtype="0" fill="hold" grpId="2" nodeType="withEffect">
                                      <p:stCondLst>
                                        <p:cond delay="1200"/>
                                      </p:stCondLst>
                                      <p:childTnLst>
                                        <p:animScale>
                                          <p:cBhvr>
                                            <p:cTn id="80" dur="250" fill="hold"/>
                                            <p:tgtEl>
                                              <p:spTgt spid="47"/>
                                            </p:tgtEl>
                                          </p:cBhvr>
                                          <p:by x="91000" y="91000"/>
                                        </p:animScale>
                                      </p:childTnLst>
                                    </p:cTn>
                                  </p:par>
                                  <p:par>
                                    <p:cTn id="81" presetID="10" presetClass="entr" presetSubtype="0" fill="hold" grpId="0" nodeType="withEffect">
                                      <p:stCondLst>
                                        <p:cond delay="1200"/>
                                      </p:stCondLst>
                                      <p:childTnLst>
                                        <p:set>
                                          <p:cBhvr>
                                            <p:cTn id="82" dur="1" fill="hold">
                                              <p:stCondLst>
                                                <p:cond delay="0"/>
                                              </p:stCondLst>
                                            </p:cTn>
                                            <p:tgtEl>
                                              <p:spTgt spid="52"/>
                                            </p:tgtEl>
                                            <p:attrNameLst>
                                              <p:attrName>style.visibility</p:attrName>
                                            </p:attrNameLst>
                                          </p:cBhvr>
                                          <p:to>
                                            <p:strVal val="visible"/>
                                          </p:to>
                                        </p:set>
                                        <p:animEffect transition="in" filter="fade">
                                          <p:cBhvr>
                                            <p:cTn id="83" dur="500"/>
                                            <p:tgtEl>
                                              <p:spTgt spid="52"/>
                                            </p:tgtEl>
                                          </p:cBhvr>
                                        </p:animEffect>
                                      </p:childTnLst>
                                    </p:cTn>
                                  </p:par>
                                  <p:par>
                                    <p:cTn id="84" presetID="64" presetClass="path" presetSubtype="0" decel="100000" fill="hold" grpId="1" nodeType="withEffect">
                                      <p:stCondLst>
                                        <p:cond delay="1200"/>
                                      </p:stCondLst>
                                      <p:childTnLst>
                                        <p:animMotion origin="layout" path="M -0.04388 7.40741E-7 L 1.66667E-6 7.40741E-7 " pathEditMode="relative" rAng="0" ptsTypes="AA">
                                          <p:cBhvr>
                                            <p:cTn id="85" dur="500" fill="hold"/>
                                            <p:tgtEl>
                                              <p:spTgt spid="52"/>
                                            </p:tgtEl>
                                            <p:attrNameLst>
                                              <p:attrName>ppt_x</p:attrName>
                                              <p:attrName>ppt_y</p:attrName>
                                            </p:attrNameLst>
                                          </p:cBhvr>
                                          <p:rCtr x="218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tmplLst>
              <p:tmpl>
                <p:tnLst>
                  <p:par>
                    <p:cTn presetID="10" presetClass="entr" presetSubtype="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7" grpId="1" animBg="1">
            <p:tmplLst>
              <p:tmpl>
                <p:tnLst>
                  <p:par>
                    <p:cTn presetID="64" presetClass="path" presetSubtype="0" decel="100000" fill="hold" nodeType="withEffect">
                      <p:stCondLst>
                        <p:cond delay="0"/>
                      </p:stCondLst>
                      <p:childTnLst>
                        <p:animMotion origin="layout" path="M 5E-6 0.0699 L 5E-6 2.59259E-6 " pathEditMode="relative" rAng="0" ptsTypes="AA">
                          <p:cBhvr>
                            <p:cTn dur="500" fill="hold"/>
                            <p:tgtEl>
                              <p:spTgt spid="37"/>
                            </p:tgtEl>
                            <p:attrNameLst>
                              <p:attrName>ppt_x</p:attrName>
                              <p:attrName>ppt_y</p:attrName>
                            </p:attrNameLst>
                          </p:cBhvr>
                          <p:rCtr x="0" y="-3495"/>
                        </p:animMotion>
                      </p:childTnLst>
                    </p:cTn>
                  </p:par>
                </p:tnLst>
              </p:tmpl>
            </p:tmplLst>
          </p:bldP>
          <p:bldP spid="38" grpId="0"/>
          <p:bldP spid="43" grpId="0" animBg="1"/>
          <p:bldP spid="43" grpId="1" animBg="1"/>
          <p:bldP spid="43" grpId="2" animBg="1"/>
          <p:bldP spid="44" grpId="0" animBg="1"/>
          <p:bldP spid="44" grpId="1" animBg="1"/>
          <p:bldP spid="44" grpId="2" animBg="1"/>
          <p:bldP spid="45" grpId="0" animBg="1"/>
          <p:bldP spid="45" grpId="1" animBg="1"/>
          <p:bldP spid="45" grpId="2" animBg="1"/>
          <p:bldP spid="46" grpId="0" animBg="1"/>
          <p:bldP spid="46" grpId="1" animBg="1"/>
          <p:bldP spid="46" grpId="2" animBg="1"/>
          <p:bldP spid="47" grpId="0" animBg="1"/>
          <p:bldP spid="47" grpId="1" animBg="1"/>
          <p:bldP spid="47" grpId="2" animBg="1"/>
          <p:bldP spid="48" grpId="0">
            <p:tmplLst>
              <p:tmpl>
                <p:tnLst>
                  <p:par>
                    <p:cTn presetID="10" presetClass="entr" presetSubtype="0" fill="hold" nodeType="withEffect">
                      <p:stCondLst>
                        <p:cond delay="500"/>
                      </p:stCondLst>
                      <p:childTnLst>
                        <p:set>
                          <p:cBhvr>
                            <p:cTn dur="1" fill="hold">
                              <p:stCondLst>
                                <p:cond delay="0"/>
                              </p:stCondLst>
                            </p:cTn>
                            <p:tgtEl>
                              <p:spTgt spid="48"/>
                            </p:tgtEl>
                            <p:attrNameLst>
                              <p:attrName>style.visibility</p:attrName>
                            </p:attrNameLst>
                          </p:cBhvr>
                          <p:to>
                            <p:strVal val="visible"/>
                          </p:to>
                        </p:set>
                        <p:animEffect transition="in" filter="fade">
                          <p:cBhvr>
                            <p:cTn dur="500"/>
                            <p:tgtEl>
                              <p:spTgt spid="48"/>
                            </p:tgtEl>
                          </p:cBhvr>
                        </p:animEffect>
                      </p:childTnLst>
                    </p:cTn>
                  </p:par>
                </p:tnLst>
              </p:tmpl>
            </p:tmplLst>
          </p:bldP>
          <p:bldP spid="48" grpId="1">
            <p:tmplLst>
              <p:tmpl>
                <p:tnLst>
                  <p:par>
                    <p:cTn presetID="64" presetClass="path" presetSubtype="0" decel="100000" fill="hold" nodeType="withEffect">
                      <p:stCondLst>
                        <p:cond delay="500"/>
                      </p:stCondLst>
                      <p:childTnLst>
                        <p:animMotion origin="layout" path="M -0.04388 7.40741E-7 L 1.66667E-6 7.40741E-7 " pathEditMode="relative" rAng="0" ptsTypes="AA">
                          <p:cBhvr>
                            <p:cTn dur="500" fill="hold"/>
                            <p:tgtEl>
                              <p:spTgt spid="48"/>
                            </p:tgtEl>
                            <p:attrNameLst>
                              <p:attrName>ppt_x</p:attrName>
                              <p:attrName>ppt_y</p:attrName>
                            </p:attrNameLst>
                          </p:cBhvr>
                          <p:rCtr x="2187" y="0"/>
                        </p:animMotion>
                      </p:childTnLst>
                    </p:cTn>
                  </p:par>
                </p:tnLst>
              </p:tmpl>
            </p:tmplLst>
          </p:bldP>
          <p:bldP spid="49" grpId="0">
            <p:tmplLst>
              <p:tmpl>
                <p:tnLst>
                  <p:par>
                    <p:cTn presetID="10" presetClass="entr" presetSubtype="0" fill="hold" nodeType="withEffect">
                      <p:stCondLst>
                        <p:cond delay="70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49" grpId="1">
            <p:tmplLst>
              <p:tmpl>
                <p:tnLst>
                  <p:par>
                    <p:cTn presetID="64" presetClass="path" presetSubtype="0" decel="100000" fill="hold" nodeType="withEffect">
                      <p:stCondLst>
                        <p:cond delay="700"/>
                      </p:stCondLst>
                      <p:childTnLst>
                        <p:animMotion origin="layout" path="M -0.04388 7.40741E-7 L 1.66667E-6 7.40741E-7 " pathEditMode="relative" rAng="0" ptsTypes="AA">
                          <p:cBhvr>
                            <p:cTn dur="500" fill="hold"/>
                            <p:tgtEl>
                              <p:spTgt spid="49"/>
                            </p:tgtEl>
                            <p:attrNameLst>
                              <p:attrName>ppt_x</p:attrName>
                              <p:attrName>ppt_y</p:attrName>
                            </p:attrNameLst>
                          </p:cBhvr>
                          <p:rCtr x="2187" y="0"/>
                        </p:animMotion>
                      </p:childTnLst>
                    </p:cTn>
                  </p:par>
                </p:tnLst>
              </p:tmpl>
            </p:tmplLst>
          </p:bldP>
          <p:bldP spid="50" grpId="0">
            <p:tmplLst>
              <p:tmpl>
                <p:tnLst>
                  <p:par>
                    <p:cTn presetID="10" presetClass="entr" presetSubtype="0" fill="hold" nodeType="withEffect">
                      <p:stCondLst>
                        <p:cond delay="900"/>
                      </p:stCondLst>
                      <p:childTnLst>
                        <p:set>
                          <p:cBhvr>
                            <p:cTn dur="1" fill="hold">
                              <p:stCondLst>
                                <p:cond delay="0"/>
                              </p:stCondLst>
                            </p:cTn>
                            <p:tgtEl>
                              <p:spTgt spid="50"/>
                            </p:tgtEl>
                            <p:attrNameLst>
                              <p:attrName>style.visibility</p:attrName>
                            </p:attrNameLst>
                          </p:cBhvr>
                          <p:to>
                            <p:strVal val="visible"/>
                          </p:to>
                        </p:set>
                        <p:animEffect transition="in" filter="fade">
                          <p:cBhvr>
                            <p:cTn dur="500"/>
                            <p:tgtEl>
                              <p:spTgt spid="50"/>
                            </p:tgtEl>
                          </p:cBhvr>
                        </p:animEffect>
                      </p:childTnLst>
                    </p:cTn>
                  </p:par>
                </p:tnLst>
              </p:tmpl>
            </p:tmplLst>
          </p:bldP>
          <p:bldP spid="50" grpId="1">
            <p:tmplLst>
              <p:tmpl>
                <p:tnLst>
                  <p:par>
                    <p:cTn presetID="64" presetClass="path" presetSubtype="0" decel="100000" fill="hold" nodeType="withEffect">
                      <p:stCondLst>
                        <p:cond delay="900"/>
                      </p:stCondLst>
                      <p:childTnLst>
                        <p:animMotion origin="layout" path="M -0.04388 7.40741E-7 L 1.66667E-6 7.40741E-7 " pathEditMode="relative" rAng="0" ptsTypes="AA">
                          <p:cBhvr>
                            <p:cTn dur="500" fill="hold"/>
                            <p:tgtEl>
                              <p:spTgt spid="50"/>
                            </p:tgtEl>
                            <p:attrNameLst>
                              <p:attrName>ppt_x</p:attrName>
                              <p:attrName>ppt_y</p:attrName>
                            </p:attrNameLst>
                          </p:cBhvr>
                          <p:rCtr x="2187" y="0"/>
                        </p:animMotion>
                      </p:childTnLst>
                    </p:cTn>
                  </p:par>
                </p:tnLst>
              </p:tmpl>
            </p:tmplLst>
          </p:bldP>
          <p:bldP spid="51" grpId="0">
            <p:tmplLst>
              <p:tmpl>
                <p:tnLst>
                  <p:par>
                    <p:cTn presetID="10" presetClass="entr" presetSubtype="0" fill="hold" nodeType="withEffect">
                      <p:stCondLst>
                        <p:cond delay="110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P spid="51" grpId="1">
            <p:tmplLst>
              <p:tmpl>
                <p:tnLst>
                  <p:par>
                    <p:cTn presetID="64" presetClass="path" presetSubtype="0" decel="100000" fill="hold" nodeType="withEffect">
                      <p:stCondLst>
                        <p:cond delay="1100"/>
                      </p:stCondLst>
                      <p:childTnLst>
                        <p:animMotion origin="layout" path="M -0.04388 7.40741E-7 L 1.66667E-6 7.40741E-7 " pathEditMode="relative" rAng="0" ptsTypes="AA">
                          <p:cBhvr>
                            <p:cTn dur="500" fill="hold"/>
                            <p:tgtEl>
                              <p:spTgt spid="51"/>
                            </p:tgtEl>
                            <p:attrNameLst>
                              <p:attrName>ppt_x</p:attrName>
                              <p:attrName>ppt_y</p:attrName>
                            </p:attrNameLst>
                          </p:cBhvr>
                          <p:rCtr x="2187" y="0"/>
                        </p:animMotion>
                      </p:childTnLst>
                    </p:cTn>
                  </p:par>
                </p:tnLst>
              </p:tmpl>
            </p:tmplLst>
          </p:bldP>
          <p:bldP spid="52" grpId="0">
            <p:tmplLst>
              <p:tmpl>
                <p:tnLst>
                  <p:par>
                    <p:cTn presetID="10" presetClass="entr" presetSubtype="0" fill="hold" nodeType="withEffect">
                      <p:stCondLst>
                        <p:cond delay="1200"/>
                      </p:stCondLst>
                      <p:childTnLst>
                        <p:set>
                          <p:cBhvr>
                            <p:cTn dur="1" fill="hold">
                              <p:stCondLst>
                                <p:cond delay="0"/>
                              </p:stCondLst>
                            </p:cTn>
                            <p:tgtEl>
                              <p:spTgt spid="52"/>
                            </p:tgtEl>
                            <p:attrNameLst>
                              <p:attrName>style.visibility</p:attrName>
                            </p:attrNameLst>
                          </p:cBhvr>
                          <p:to>
                            <p:strVal val="visible"/>
                          </p:to>
                        </p:set>
                        <p:animEffect transition="in" filter="fade">
                          <p:cBhvr>
                            <p:cTn dur="500"/>
                            <p:tgtEl>
                              <p:spTgt spid="52"/>
                            </p:tgtEl>
                          </p:cBhvr>
                        </p:animEffect>
                      </p:childTnLst>
                    </p:cTn>
                  </p:par>
                </p:tnLst>
              </p:tmpl>
            </p:tmplLst>
          </p:bldP>
          <p:bldP spid="52" grpId="1">
            <p:tmplLst>
              <p:tmpl>
                <p:tnLst>
                  <p:par>
                    <p:cTn presetID="64" presetClass="path" presetSubtype="0" decel="100000" fill="hold" nodeType="withEffect">
                      <p:stCondLst>
                        <p:cond delay="1200"/>
                      </p:stCondLst>
                      <p:childTnLst>
                        <p:animMotion origin="layout" path="M -0.04388 7.40741E-7 L 1.66667E-6 7.40741E-7 " pathEditMode="relative" rAng="0" ptsTypes="AA">
                          <p:cBhvr>
                            <p:cTn dur="500" fill="hold"/>
                            <p:tgtEl>
                              <p:spTgt spid="52"/>
                            </p:tgtEl>
                            <p:attrNameLst>
                              <p:attrName>ppt_x</p:attrName>
                              <p:attrName>ppt_y</p:attrName>
                            </p:attrNameLst>
                          </p:cBhvr>
                          <p:rCtr x="2187" y="0"/>
                        </p:animMotion>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64" presetClass="path" presetSubtype="0" decel="100000" fill="hold" grpId="1" nodeType="withEffect">
                                      <p:stCondLst>
                                        <p:cond delay="0"/>
                                      </p:stCondLst>
                                      <p:childTnLst>
                                        <p:animMotion origin="layout" path="M 5E-6 0.0699 L 5E-6 2.59259E-6 " pathEditMode="relative" rAng="0" ptsTypes="AA">
                                          <p:cBhvr>
                                            <p:cTn id="9" dur="500" fill="hold"/>
                                            <p:tgtEl>
                                              <p:spTgt spid="37"/>
                                            </p:tgtEl>
                                            <p:attrNameLst>
                                              <p:attrName>ppt_x</p:attrName>
                                              <p:attrName>ppt_y</p:attrName>
                                            </p:attrNameLst>
                                          </p:cBhvr>
                                          <p:rCtr x="0" y="-3495"/>
                                        </p:animMotion>
                                      </p:childTnLst>
                                    </p:cTn>
                                  </p:par>
                                  <p:par>
                                    <p:cTn id="10" presetID="2" presetClass="entr" presetSubtype="8" decel="10000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0-#ppt_w/2"/>
                                              </p:val>
                                            </p:tav>
                                            <p:tav tm="100000">
                                              <p:val>
                                                <p:strVal val="#ppt_x"/>
                                              </p:val>
                                            </p:tav>
                                          </p:tavLst>
                                        </p:anim>
                                        <p:anim calcmode="lin" valueType="num">
                                          <p:cBhvr additive="base">
                                            <p:cTn id="13" dur="500" fill="hold"/>
                                            <p:tgtEl>
                                              <p:spTgt spid="34"/>
                                            </p:tgtEl>
                                            <p:attrNameLst>
                                              <p:attrName>ppt_y</p:attrName>
                                            </p:attrNameLst>
                                          </p:cBhvr>
                                          <p:tavLst>
                                            <p:tav tm="0">
                                              <p:val>
                                                <p:strVal val="#ppt_y"/>
                                              </p:val>
                                            </p:tav>
                                            <p:tav tm="100000">
                                              <p:val>
                                                <p:strVal val="#ppt_y"/>
                                              </p:val>
                                            </p:tav>
                                          </p:tavLst>
                                        </p:anim>
                                      </p:childTnLst>
                                    </p:cTn>
                                  </p:par>
                                  <p:par>
                                    <p:cTn id="14" presetID="2" presetClass="entr" presetSubtype="8" decel="10000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 calcmode="lin" valueType="num">
                                          <p:cBhvr additive="base">
                                            <p:cTn id="16" dur="500" fill="hold"/>
                                            <p:tgtEl>
                                              <p:spTgt spid="38"/>
                                            </p:tgtEl>
                                            <p:attrNameLst>
                                              <p:attrName>ppt_x</p:attrName>
                                            </p:attrNameLst>
                                          </p:cBhvr>
                                          <p:tavLst>
                                            <p:tav tm="0">
                                              <p:val>
                                                <p:strVal val="0-#ppt_w/2"/>
                                              </p:val>
                                            </p:tav>
                                            <p:tav tm="100000">
                                              <p:val>
                                                <p:strVal val="#ppt_x"/>
                                              </p:val>
                                            </p:tav>
                                          </p:tavLst>
                                        </p:anim>
                                        <p:anim calcmode="lin" valueType="num">
                                          <p:cBhvr additive="base">
                                            <p:cTn id="17" dur="500" fill="hold"/>
                                            <p:tgtEl>
                                              <p:spTgt spid="38"/>
                                            </p:tgtEl>
                                            <p:attrNameLst>
                                              <p:attrName>ppt_y</p:attrName>
                                            </p:attrNameLst>
                                          </p:cBhvr>
                                          <p:tavLst>
                                            <p:tav tm="0">
                                              <p:val>
                                                <p:strVal val="#ppt_y"/>
                                              </p:val>
                                            </p:tav>
                                            <p:tav tm="100000">
                                              <p:val>
                                                <p:strVal val="#ppt_y"/>
                                              </p:val>
                                            </p:tav>
                                          </p:tavLst>
                                        </p:anim>
                                      </p:childTnLst>
                                    </p:cTn>
                                  </p:par>
                                  <p:par>
                                    <p:cTn id="18" presetID="22" presetClass="entr" presetSubtype="1" fill="hold" nodeType="withEffect">
                                      <p:stCondLst>
                                        <p:cond delay="500"/>
                                      </p:stCondLst>
                                      <p:childTnLst>
                                        <p:set>
                                          <p:cBhvr>
                                            <p:cTn id="19" dur="1" fill="hold">
                                              <p:stCondLst>
                                                <p:cond delay="0"/>
                                              </p:stCondLst>
                                            </p:cTn>
                                            <p:tgtEl>
                                              <p:spTgt spid="35"/>
                                            </p:tgtEl>
                                            <p:attrNameLst>
                                              <p:attrName>style.visibility</p:attrName>
                                            </p:attrNameLst>
                                          </p:cBhvr>
                                          <p:to>
                                            <p:strVal val="visible"/>
                                          </p:to>
                                        </p:set>
                                        <p:animEffect transition="in" filter="wipe(up)">
                                          <p:cBhvr>
                                            <p:cTn id="20" dur="750"/>
                                            <p:tgtEl>
                                              <p:spTgt spid="35"/>
                                            </p:tgtEl>
                                          </p:cBhvr>
                                        </p:animEffect>
                                      </p:childTnLst>
                                    </p:cTn>
                                  </p:par>
                                  <p:par>
                                    <p:cTn id="21" presetID="23" presetClass="entr" presetSubtype="16" fill="hold" grpId="0" nodeType="withEffect">
                                      <p:stCondLst>
                                        <p:cond delay="500"/>
                                      </p:stCondLst>
                                      <p:childTnLst>
                                        <p:set>
                                          <p:cBhvr>
                                            <p:cTn id="22" dur="1" fill="hold">
                                              <p:stCondLst>
                                                <p:cond delay="0"/>
                                              </p:stCondLst>
                                            </p:cTn>
                                            <p:tgtEl>
                                              <p:spTgt spid="43"/>
                                            </p:tgtEl>
                                            <p:attrNameLst>
                                              <p:attrName>style.visibility</p:attrName>
                                            </p:attrNameLst>
                                          </p:cBhvr>
                                          <p:to>
                                            <p:strVal val="visible"/>
                                          </p:to>
                                        </p:set>
                                        <p:anim calcmode="lin" valueType="num">
                                          <p:cBhvr>
                                            <p:cTn id="23" dur="250" fill="hold"/>
                                            <p:tgtEl>
                                              <p:spTgt spid="43"/>
                                            </p:tgtEl>
                                            <p:attrNameLst>
                                              <p:attrName>ppt_w</p:attrName>
                                            </p:attrNameLst>
                                          </p:cBhvr>
                                          <p:tavLst>
                                            <p:tav tm="0">
                                              <p:val>
                                                <p:fltVal val="0"/>
                                              </p:val>
                                            </p:tav>
                                            <p:tav tm="100000">
                                              <p:val>
                                                <p:strVal val="#ppt_w"/>
                                              </p:val>
                                            </p:tav>
                                          </p:tavLst>
                                        </p:anim>
                                        <p:anim calcmode="lin" valueType="num">
                                          <p:cBhvr>
                                            <p:cTn id="24" dur="250" fill="hold"/>
                                            <p:tgtEl>
                                              <p:spTgt spid="43"/>
                                            </p:tgtEl>
                                            <p:attrNameLst>
                                              <p:attrName>ppt_h</p:attrName>
                                            </p:attrNameLst>
                                          </p:cBhvr>
                                          <p:tavLst>
                                            <p:tav tm="0">
                                              <p:val>
                                                <p:fltVal val="0"/>
                                              </p:val>
                                            </p:tav>
                                            <p:tav tm="100000">
                                              <p:val>
                                                <p:strVal val="#ppt_h"/>
                                              </p:val>
                                            </p:tav>
                                          </p:tavLst>
                                        </p:anim>
                                      </p:childTnLst>
                                    </p:cTn>
                                  </p:par>
                                  <p:par>
                                    <p:cTn id="25" presetID="6" presetClass="emph" presetSubtype="0" fill="hold" grpId="1" nodeType="withEffect">
                                      <p:stCondLst>
                                        <p:cond delay="500"/>
                                      </p:stCondLst>
                                      <p:childTnLst>
                                        <p:animScale>
                                          <p:cBhvr>
                                            <p:cTn id="26" dur="1000" fill="hold"/>
                                            <p:tgtEl>
                                              <p:spTgt spid="43"/>
                                            </p:tgtEl>
                                          </p:cBhvr>
                                          <p:by x="110000" y="110000"/>
                                        </p:animScale>
                                      </p:childTnLst>
                                    </p:cTn>
                                  </p:par>
                                  <p:par>
                                    <p:cTn id="27" presetID="6" presetClass="emph" presetSubtype="0" fill="hold" grpId="2" nodeType="withEffect">
                                      <p:stCondLst>
                                        <p:cond delay="500"/>
                                      </p:stCondLst>
                                      <p:childTnLst>
                                        <p:animScale>
                                          <p:cBhvr>
                                            <p:cTn id="28" dur="250" fill="hold"/>
                                            <p:tgtEl>
                                              <p:spTgt spid="43"/>
                                            </p:tgtEl>
                                          </p:cBhvr>
                                          <p:by x="91000" y="91000"/>
                                        </p:animScale>
                                      </p:childTnLst>
                                    </p:cTn>
                                  </p:par>
                                  <p:par>
                                    <p:cTn id="29" presetID="10" presetClass="entr" presetSubtype="0" fill="hold" grpId="0" nodeType="withEffect">
                                      <p:stCondLst>
                                        <p:cond delay="50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64" presetClass="path" presetSubtype="0" decel="100000" fill="hold" grpId="1" nodeType="withEffect">
                                      <p:stCondLst>
                                        <p:cond delay="500"/>
                                      </p:stCondLst>
                                      <p:childTnLst>
                                        <p:animMotion origin="layout" path="M -0.04388 7.40741E-7 L 1.66667E-6 7.40741E-7 " pathEditMode="relative" rAng="0" ptsTypes="AA">
                                          <p:cBhvr>
                                            <p:cTn id="33" dur="500" fill="hold"/>
                                            <p:tgtEl>
                                              <p:spTgt spid="48"/>
                                            </p:tgtEl>
                                            <p:attrNameLst>
                                              <p:attrName>ppt_x</p:attrName>
                                              <p:attrName>ppt_y</p:attrName>
                                            </p:attrNameLst>
                                          </p:cBhvr>
                                          <p:rCtr x="2187" y="0"/>
                                        </p:animMotion>
                                      </p:childTnLst>
                                    </p:cTn>
                                  </p:par>
                                  <p:par>
                                    <p:cTn id="34" presetID="23" presetClass="entr" presetSubtype="16" fill="hold" grpId="0" nodeType="withEffect">
                                      <p:stCondLst>
                                        <p:cond delay="700"/>
                                      </p:stCondLst>
                                      <p:childTnLst>
                                        <p:set>
                                          <p:cBhvr>
                                            <p:cTn id="35" dur="1" fill="hold">
                                              <p:stCondLst>
                                                <p:cond delay="0"/>
                                              </p:stCondLst>
                                            </p:cTn>
                                            <p:tgtEl>
                                              <p:spTgt spid="44"/>
                                            </p:tgtEl>
                                            <p:attrNameLst>
                                              <p:attrName>style.visibility</p:attrName>
                                            </p:attrNameLst>
                                          </p:cBhvr>
                                          <p:to>
                                            <p:strVal val="visible"/>
                                          </p:to>
                                        </p:set>
                                        <p:anim calcmode="lin" valueType="num">
                                          <p:cBhvr>
                                            <p:cTn id="36" dur="250" fill="hold"/>
                                            <p:tgtEl>
                                              <p:spTgt spid="44"/>
                                            </p:tgtEl>
                                            <p:attrNameLst>
                                              <p:attrName>ppt_w</p:attrName>
                                            </p:attrNameLst>
                                          </p:cBhvr>
                                          <p:tavLst>
                                            <p:tav tm="0">
                                              <p:val>
                                                <p:fltVal val="0"/>
                                              </p:val>
                                            </p:tav>
                                            <p:tav tm="100000">
                                              <p:val>
                                                <p:strVal val="#ppt_w"/>
                                              </p:val>
                                            </p:tav>
                                          </p:tavLst>
                                        </p:anim>
                                        <p:anim calcmode="lin" valueType="num">
                                          <p:cBhvr>
                                            <p:cTn id="37" dur="250" fill="hold"/>
                                            <p:tgtEl>
                                              <p:spTgt spid="44"/>
                                            </p:tgtEl>
                                            <p:attrNameLst>
                                              <p:attrName>ppt_h</p:attrName>
                                            </p:attrNameLst>
                                          </p:cBhvr>
                                          <p:tavLst>
                                            <p:tav tm="0">
                                              <p:val>
                                                <p:fltVal val="0"/>
                                              </p:val>
                                            </p:tav>
                                            <p:tav tm="100000">
                                              <p:val>
                                                <p:strVal val="#ppt_h"/>
                                              </p:val>
                                            </p:tav>
                                          </p:tavLst>
                                        </p:anim>
                                      </p:childTnLst>
                                    </p:cTn>
                                  </p:par>
                                  <p:par>
                                    <p:cTn id="38" presetID="6" presetClass="emph" presetSubtype="0" fill="hold" grpId="1" nodeType="withEffect">
                                      <p:stCondLst>
                                        <p:cond delay="700"/>
                                      </p:stCondLst>
                                      <p:childTnLst>
                                        <p:animScale>
                                          <p:cBhvr>
                                            <p:cTn id="39" dur="1000" fill="hold"/>
                                            <p:tgtEl>
                                              <p:spTgt spid="44"/>
                                            </p:tgtEl>
                                          </p:cBhvr>
                                          <p:by x="110000" y="110000"/>
                                        </p:animScale>
                                      </p:childTnLst>
                                    </p:cTn>
                                  </p:par>
                                  <p:par>
                                    <p:cTn id="40" presetID="6" presetClass="emph" presetSubtype="0" fill="hold" grpId="2" nodeType="withEffect">
                                      <p:stCondLst>
                                        <p:cond delay="700"/>
                                      </p:stCondLst>
                                      <p:childTnLst>
                                        <p:animScale>
                                          <p:cBhvr>
                                            <p:cTn id="41" dur="250" fill="hold"/>
                                            <p:tgtEl>
                                              <p:spTgt spid="44"/>
                                            </p:tgtEl>
                                          </p:cBhvr>
                                          <p:by x="91000" y="91000"/>
                                        </p:animScale>
                                      </p:childTnLst>
                                    </p:cTn>
                                  </p:par>
                                  <p:par>
                                    <p:cTn id="42" presetID="10" presetClass="entr" presetSubtype="0" fill="hold" grpId="0" nodeType="withEffect">
                                      <p:stCondLst>
                                        <p:cond delay="70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500"/>
                                            <p:tgtEl>
                                              <p:spTgt spid="49"/>
                                            </p:tgtEl>
                                          </p:cBhvr>
                                        </p:animEffect>
                                      </p:childTnLst>
                                    </p:cTn>
                                  </p:par>
                                  <p:par>
                                    <p:cTn id="45" presetID="64" presetClass="path" presetSubtype="0" decel="100000" fill="hold" grpId="1" nodeType="withEffect">
                                      <p:stCondLst>
                                        <p:cond delay="700"/>
                                      </p:stCondLst>
                                      <p:childTnLst>
                                        <p:animMotion origin="layout" path="M -0.04388 7.40741E-7 L 1.66667E-6 7.40741E-7 " pathEditMode="relative" rAng="0" ptsTypes="AA">
                                          <p:cBhvr>
                                            <p:cTn id="46" dur="500" fill="hold"/>
                                            <p:tgtEl>
                                              <p:spTgt spid="49"/>
                                            </p:tgtEl>
                                            <p:attrNameLst>
                                              <p:attrName>ppt_x</p:attrName>
                                              <p:attrName>ppt_y</p:attrName>
                                            </p:attrNameLst>
                                          </p:cBhvr>
                                          <p:rCtr x="2187" y="0"/>
                                        </p:animMotion>
                                      </p:childTnLst>
                                    </p:cTn>
                                  </p:par>
                                  <p:par>
                                    <p:cTn id="47" presetID="23" presetClass="entr" presetSubtype="16" fill="hold" grpId="0" nodeType="withEffect">
                                      <p:stCondLst>
                                        <p:cond delay="900"/>
                                      </p:stCondLst>
                                      <p:childTnLst>
                                        <p:set>
                                          <p:cBhvr>
                                            <p:cTn id="48" dur="1" fill="hold">
                                              <p:stCondLst>
                                                <p:cond delay="0"/>
                                              </p:stCondLst>
                                            </p:cTn>
                                            <p:tgtEl>
                                              <p:spTgt spid="45"/>
                                            </p:tgtEl>
                                            <p:attrNameLst>
                                              <p:attrName>style.visibility</p:attrName>
                                            </p:attrNameLst>
                                          </p:cBhvr>
                                          <p:to>
                                            <p:strVal val="visible"/>
                                          </p:to>
                                        </p:set>
                                        <p:anim calcmode="lin" valueType="num">
                                          <p:cBhvr>
                                            <p:cTn id="49" dur="250" fill="hold"/>
                                            <p:tgtEl>
                                              <p:spTgt spid="45"/>
                                            </p:tgtEl>
                                            <p:attrNameLst>
                                              <p:attrName>ppt_w</p:attrName>
                                            </p:attrNameLst>
                                          </p:cBhvr>
                                          <p:tavLst>
                                            <p:tav tm="0">
                                              <p:val>
                                                <p:fltVal val="0"/>
                                              </p:val>
                                            </p:tav>
                                            <p:tav tm="100000">
                                              <p:val>
                                                <p:strVal val="#ppt_w"/>
                                              </p:val>
                                            </p:tav>
                                          </p:tavLst>
                                        </p:anim>
                                        <p:anim calcmode="lin" valueType="num">
                                          <p:cBhvr>
                                            <p:cTn id="50" dur="250" fill="hold"/>
                                            <p:tgtEl>
                                              <p:spTgt spid="45"/>
                                            </p:tgtEl>
                                            <p:attrNameLst>
                                              <p:attrName>ppt_h</p:attrName>
                                            </p:attrNameLst>
                                          </p:cBhvr>
                                          <p:tavLst>
                                            <p:tav tm="0">
                                              <p:val>
                                                <p:fltVal val="0"/>
                                              </p:val>
                                            </p:tav>
                                            <p:tav tm="100000">
                                              <p:val>
                                                <p:strVal val="#ppt_h"/>
                                              </p:val>
                                            </p:tav>
                                          </p:tavLst>
                                        </p:anim>
                                      </p:childTnLst>
                                    </p:cTn>
                                  </p:par>
                                  <p:par>
                                    <p:cTn id="51" presetID="6" presetClass="emph" presetSubtype="0" fill="hold" grpId="1" nodeType="withEffect">
                                      <p:stCondLst>
                                        <p:cond delay="900"/>
                                      </p:stCondLst>
                                      <p:childTnLst>
                                        <p:animScale>
                                          <p:cBhvr>
                                            <p:cTn id="52" dur="1000" fill="hold"/>
                                            <p:tgtEl>
                                              <p:spTgt spid="45"/>
                                            </p:tgtEl>
                                          </p:cBhvr>
                                          <p:by x="110000" y="110000"/>
                                        </p:animScale>
                                      </p:childTnLst>
                                    </p:cTn>
                                  </p:par>
                                  <p:par>
                                    <p:cTn id="53" presetID="6" presetClass="emph" presetSubtype="0" fill="hold" grpId="2" nodeType="withEffect">
                                      <p:stCondLst>
                                        <p:cond delay="900"/>
                                      </p:stCondLst>
                                      <p:childTnLst>
                                        <p:animScale>
                                          <p:cBhvr>
                                            <p:cTn id="54" dur="250" fill="hold"/>
                                            <p:tgtEl>
                                              <p:spTgt spid="45"/>
                                            </p:tgtEl>
                                          </p:cBhvr>
                                          <p:by x="91000" y="91000"/>
                                        </p:animScale>
                                      </p:childTnLst>
                                    </p:cTn>
                                  </p:par>
                                  <p:par>
                                    <p:cTn id="55" presetID="10" presetClass="entr" presetSubtype="0" fill="hold" grpId="0" nodeType="withEffect">
                                      <p:stCondLst>
                                        <p:cond delay="900"/>
                                      </p:stCondLst>
                                      <p:childTnLst>
                                        <p:set>
                                          <p:cBhvr>
                                            <p:cTn id="56" dur="1" fill="hold">
                                              <p:stCondLst>
                                                <p:cond delay="0"/>
                                              </p:stCondLst>
                                            </p:cTn>
                                            <p:tgtEl>
                                              <p:spTgt spid="50"/>
                                            </p:tgtEl>
                                            <p:attrNameLst>
                                              <p:attrName>style.visibility</p:attrName>
                                            </p:attrNameLst>
                                          </p:cBhvr>
                                          <p:to>
                                            <p:strVal val="visible"/>
                                          </p:to>
                                        </p:set>
                                        <p:animEffect transition="in" filter="fade">
                                          <p:cBhvr>
                                            <p:cTn id="57" dur="500"/>
                                            <p:tgtEl>
                                              <p:spTgt spid="50"/>
                                            </p:tgtEl>
                                          </p:cBhvr>
                                        </p:animEffect>
                                      </p:childTnLst>
                                    </p:cTn>
                                  </p:par>
                                  <p:par>
                                    <p:cTn id="58" presetID="64" presetClass="path" presetSubtype="0" decel="100000" fill="hold" grpId="1" nodeType="withEffect">
                                      <p:stCondLst>
                                        <p:cond delay="900"/>
                                      </p:stCondLst>
                                      <p:childTnLst>
                                        <p:animMotion origin="layout" path="M -0.04388 7.40741E-7 L 1.66667E-6 7.40741E-7 " pathEditMode="relative" rAng="0" ptsTypes="AA">
                                          <p:cBhvr>
                                            <p:cTn id="59" dur="500" fill="hold"/>
                                            <p:tgtEl>
                                              <p:spTgt spid="50"/>
                                            </p:tgtEl>
                                            <p:attrNameLst>
                                              <p:attrName>ppt_x</p:attrName>
                                              <p:attrName>ppt_y</p:attrName>
                                            </p:attrNameLst>
                                          </p:cBhvr>
                                          <p:rCtr x="2187" y="0"/>
                                        </p:animMotion>
                                      </p:childTnLst>
                                    </p:cTn>
                                  </p:par>
                                  <p:par>
                                    <p:cTn id="60" presetID="23" presetClass="entr" presetSubtype="16" fill="hold" grpId="0" nodeType="withEffect">
                                      <p:stCondLst>
                                        <p:cond delay="1100"/>
                                      </p:stCondLst>
                                      <p:childTnLst>
                                        <p:set>
                                          <p:cBhvr>
                                            <p:cTn id="61" dur="1" fill="hold">
                                              <p:stCondLst>
                                                <p:cond delay="0"/>
                                              </p:stCondLst>
                                            </p:cTn>
                                            <p:tgtEl>
                                              <p:spTgt spid="46"/>
                                            </p:tgtEl>
                                            <p:attrNameLst>
                                              <p:attrName>style.visibility</p:attrName>
                                            </p:attrNameLst>
                                          </p:cBhvr>
                                          <p:to>
                                            <p:strVal val="visible"/>
                                          </p:to>
                                        </p:set>
                                        <p:anim calcmode="lin" valueType="num">
                                          <p:cBhvr>
                                            <p:cTn id="62" dur="250" fill="hold"/>
                                            <p:tgtEl>
                                              <p:spTgt spid="46"/>
                                            </p:tgtEl>
                                            <p:attrNameLst>
                                              <p:attrName>ppt_w</p:attrName>
                                            </p:attrNameLst>
                                          </p:cBhvr>
                                          <p:tavLst>
                                            <p:tav tm="0">
                                              <p:val>
                                                <p:fltVal val="0"/>
                                              </p:val>
                                            </p:tav>
                                            <p:tav tm="100000">
                                              <p:val>
                                                <p:strVal val="#ppt_w"/>
                                              </p:val>
                                            </p:tav>
                                          </p:tavLst>
                                        </p:anim>
                                        <p:anim calcmode="lin" valueType="num">
                                          <p:cBhvr>
                                            <p:cTn id="63" dur="250" fill="hold"/>
                                            <p:tgtEl>
                                              <p:spTgt spid="46"/>
                                            </p:tgtEl>
                                            <p:attrNameLst>
                                              <p:attrName>ppt_h</p:attrName>
                                            </p:attrNameLst>
                                          </p:cBhvr>
                                          <p:tavLst>
                                            <p:tav tm="0">
                                              <p:val>
                                                <p:fltVal val="0"/>
                                              </p:val>
                                            </p:tav>
                                            <p:tav tm="100000">
                                              <p:val>
                                                <p:strVal val="#ppt_h"/>
                                              </p:val>
                                            </p:tav>
                                          </p:tavLst>
                                        </p:anim>
                                      </p:childTnLst>
                                    </p:cTn>
                                  </p:par>
                                  <p:par>
                                    <p:cTn id="64" presetID="6" presetClass="emph" presetSubtype="0" fill="hold" grpId="1" nodeType="withEffect">
                                      <p:stCondLst>
                                        <p:cond delay="1100"/>
                                      </p:stCondLst>
                                      <p:childTnLst>
                                        <p:animScale>
                                          <p:cBhvr>
                                            <p:cTn id="65" dur="1000" fill="hold"/>
                                            <p:tgtEl>
                                              <p:spTgt spid="46"/>
                                            </p:tgtEl>
                                          </p:cBhvr>
                                          <p:by x="110000" y="110000"/>
                                        </p:animScale>
                                      </p:childTnLst>
                                    </p:cTn>
                                  </p:par>
                                  <p:par>
                                    <p:cTn id="66" presetID="6" presetClass="emph" presetSubtype="0" fill="hold" grpId="2" nodeType="withEffect">
                                      <p:stCondLst>
                                        <p:cond delay="1100"/>
                                      </p:stCondLst>
                                      <p:childTnLst>
                                        <p:animScale>
                                          <p:cBhvr>
                                            <p:cTn id="67" dur="250" fill="hold"/>
                                            <p:tgtEl>
                                              <p:spTgt spid="46"/>
                                            </p:tgtEl>
                                          </p:cBhvr>
                                          <p:by x="91000" y="91000"/>
                                        </p:animScale>
                                      </p:childTnLst>
                                    </p:cTn>
                                  </p:par>
                                  <p:par>
                                    <p:cTn id="68" presetID="10" presetClass="entr" presetSubtype="0" fill="hold" grpId="0" nodeType="withEffect">
                                      <p:stCondLst>
                                        <p:cond delay="1100"/>
                                      </p:stCondLst>
                                      <p:childTnLst>
                                        <p:set>
                                          <p:cBhvr>
                                            <p:cTn id="69" dur="1" fill="hold">
                                              <p:stCondLst>
                                                <p:cond delay="0"/>
                                              </p:stCondLst>
                                            </p:cTn>
                                            <p:tgtEl>
                                              <p:spTgt spid="51"/>
                                            </p:tgtEl>
                                            <p:attrNameLst>
                                              <p:attrName>style.visibility</p:attrName>
                                            </p:attrNameLst>
                                          </p:cBhvr>
                                          <p:to>
                                            <p:strVal val="visible"/>
                                          </p:to>
                                        </p:set>
                                        <p:animEffect transition="in" filter="fade">
                                          <p:cBhvr>
                                            <p:cTn id="70" dur="500"/>
                                            <p:tgtEl>
                                              <p:spTgt spid="51"/>
                                            </p:tgtEl>
                                          </p:cBhvr>
                                        </p:animEffect>
                                      </p:childTnLst>
                                    </p:cTn>
                                  </p:par>
                                  <p:par>
                                    <p:cTn id="71" presetID="64" presetClass="path" presetSubtype="0" decel="100000" fill="hold" grpId="1" nodeType="withEffect">
                                      <p:stCondLst>
                                        <p:cond delay="1100"/>
                                      </p:stCondLst>
                                      <p:childTnLst>
                                        <p:animMotion origin="layout" path="M -0.04388 7.40741E-7 L 1.66667E-6 7.40741E-7 " pathEditMode="relative" rAng="0" ptsTypes="AA">
                                          <p:cBhvr>
                                            <p:cTn id="72" dur="500" fill="hold"/>
                                            <p:tgtEl>
                                              <p:spTgt spid="51"/>
                                            </p:tgtEl>
                                            <p:attrNameLst>
                                              <p:attrName>ppt_x</p:attrName>
                                              <p:attrName>ppt_y</p:attrName>
                                            </p:attrNameLst>
                                          </p:cBhvr>
                                          <p:rCtr x="2187" y="0"/>
                                        </p:animMotion>
                                      </p:childTnLst>
                                    </p:cTn>
                                  </p:par>
                                  <p:par>
                                    <p:cTn id="73" presetID="23" presetClass="entr" presetSubtype="16" fill="hold" grpId="0" nodeType="withEffect">
                                      <p:stCondLst>
                                        <p:cond delay="1200"/>
                                      </p:stCondLst>
                                      <p:childTnLst>
                                        <p:set>
                                          <p:cBhvr>
                                            <p:cTn id="74" dur="1" fill="hold">
                                              <p:stCondLst>
                                                <p:cond delay="0"/>
                                              </p:stCondLst>
                                            </p:cTn>
                                            <p:tgtEl>
                                              <p:spTgt spid="47"/>
                                            </p:tgtEl>
                                            <p:attrNameLst>
                                              <p:attrName>style.visibility</p:attrName>
                                            </p:attrNameLst>
                                          </p:cBhvr>
                                          <p:to>
                                            <p:strVal val="visible"/>
                                          </p:to>
                                        </p:set>
                                        <p:anim calcmode="lin" valueType="num">
                                          <p:cBhvr>
                                            <p:cTn id="75" dur="250" fill="hold"/>
                                            <p:tgtEl>
                                              <p:spTgt spid="47"/>
                                            </p:tgtEl>
                                            <p:attrNameLst>
                                              <p:attrName>ppt_w</p:attrName>
                                            </p:attrNameLst>
                                          </p:cBhvr>
                                          <p:tavLst>
                                            <p:tav tm="0">
                                              <p:val>
                                                <p:fltVal val="0"/>
                                              </p:val>
                                            </p:tav>
                                            <p:tav tm="100000">
                                              <p:val>
                                                <p:strVal val="#ppt_w"/>
                                              </p:val>
                                            </p:tav>
                                          </p:tavLst>
                                        </p:anim>
                                        <p:anim calcmode="lin" valueType="num">
                                          <p:cBhvr>
                                            <p:cTn id="76" dur="250" fill="hold"/>
                                            <p:tgtEl>
                                              <p:spTgt spid="47"/>
                                            </p:tgtEl>
                                            <p:attrNameLst>
                                              <p:attrName>ppt_h</p:attrName>
                                            </p:attrNameLst>
                                          </p:cBhvr>
                                          <p:tavLst>
                                            <p:tav tm="0">
                                              <p:val>
                                                <p:fltVal val="0"/>
                                              </p:val>
                                            </p:tav>
                                            <p:tav tm="100000">
                                              <p:val>
                                                <p:strVal val="#ppt_h"/>
                                              </p:val>
                                            </p:tav>
                                          </p:tavLst>
                                        </p:anim>
                                      </p:childTnLst>
                                    </p:cTn>
                                  </p:par>
                                  <p:par>
                                    <p:cTn id="77" presetID="6" presetClass="emph" presetSubtype="0" fill="hold" grpId="1" nodeType="withEffect">
                                      <p:stCondLst>
                                        <p:cond delay="1200"/>
                                      </p:stCondLst>
                                      <p:childTnLst>
                                        <p:animScale>
                                          <p:cBhvr>
                                            <p:cTn id="78" dur="1000" fill="hold"/>
                                            <p:tgtEl>
                                              <p:spTgt spid="47"/>
                                            </p:tgtEl>
                                          </p:cBhvr>
                                          <p:by x="110000" y="110000"/>
                                        </p:animScale>
                                      </p:childTnLst>
                                    </p:cTn>
                                  </p:par>
                                  <p:par>
                                    <p:cTn id="79" presetID="6" presetClass="emph" presetSubtype="0" fill="hold" grpId="2" nodeType="withEffect">
                                      <p:stCondLst>
                                        <p:cond delay="1200"/>
                                      </p:stCondLst>
                                      <p:childTnLst>
                                        <p:animScale>
                                          <p:cBhvr>
                                            <p:cTn id="80" dur="250" fill="hold"/>
                                            <p:tgtEl>
                                              <p:spTgt spid="47"/>
                                            </p:tgtEl>
                                          </p:cBhvr>
                                          <p:by x="91000" y="91000"/>
                                        </p:animScale>
                                      </p:childTnLst>
                                    </p:cTn>
                                  </p:par>
                                  <p:par>
                                    <p:cTn id="81" presetID="10" presetClass="entr" presetSubtype="0" fill="hold" grpId="0" nodeType="withEffect">
                                      <p:stCondLst>
                                        <p:cond delay="1200"/>
                                      </p:stCondLst>
                                      <p:childTnLst>
                                        <p:set>
                                          <p:cBhvr>
                                            <p:cTn id="82" dur="1" fill="hold">
                                              <p:stCondLst>
                                                <p:cond delay="0"/>
                                              </p:stCondLst>
                                            </p:cTn>
                                            <p:tgtEl>
                                              <p:spTgt spid="52"/>
                                            </p:tgtEl>
                                            <p:attrNameLst>
                                              <p:attrName>style.visibility</p:attrName>
                                            </p:attrNameLst>
                                          </p:cBhvr>
                                          <p:to>
                                            <p:strVal val="visible"/>
                                          </p:to>
                                        </p:set>
                                        <p:animEffect transition="in" filter="fade">
                                          <p:cBhvr>
                                            <p:cTn id="83" dur="500"/>
                                            <p:tgtEl>
                                              <p:spTgt spid="52"/>
                                            </p:tgtEl>
                                          </p:cBhvr>
                                        </p:animEffect>
                                      </p:childTnLst>
                                    </p:cTn>
                                  </p:par>
                                  <p:par>
                                    <p:cTn id="84" presetID="64" presetClass="path" presetSubtype="0" decel="100000" fill="hold" grpId="1" nodeType="withEffect">
                                      <p:stCondLst>
                                        <p:cond delay="1200"/>
                                      </p:stCondLst>
                                      <p:childTnLst>
                                        <p:animMotion origin="layout" path="M -0.04388 7.40741E-7 L 1.66667E-6 7.40741E-7 " pathEditMode="relative" rAng="0" ptsTypes="AA">
                                          <p:cBhvr>
                                            <p:cTn id="85" dur="500" fill="hold"/>
                                            <p:tgtEl>
                                              <p:spTgt spid="52"/>
                                            </p:tgtEl>
                                            <p:attrNameLst>
                                              <p:attrName>ppt_x</p:attrName>
                                              <p:attrName>ppt_y</p:attrName>
                                            </p:attrNameLst>
                                          </p:cBhvr>
                                          <p:rCtr x="218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tmplLst>
              <p:tmpl>
                <p:tnLst>
                  <p:par>
                    <p:cTn presetID="10" presetClass="entr" presetSubtype="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7" grpId="1" animBg="1">
            <p:tmplLst>
              <p:tmpl>
                <p:tnLst>
                  <p:par>
                    <p:cTn presetID="64" presetClass="path" presetSubtype="0" decel="100000" fill="hold" nodeType="withEffect">
                      <p:stCondLst>
                        <p:cond delay="0"/>
                      </p:stCondLst>
                      <p:childTnLst>
                        <p:animMotion origin="layout" path="M 5E-6 0.0699 L 5E-6 2.59259E-6 " pathEditMode="relative" rAng="0" ptsTypes="AA">
                          <p:cBhvr>
                            <p:cTn dur="500" fill="hold"/>
                            <p:tgtEl>
                              <p:spTgt spid="37"/>
                            </p:tgtEl>
                            <p:attrNameLst>
                              <p:attrName>ppt_x</p:attrName>
                              <p:attrName>ppt_y</p:attrName>
                            </p:attrNameLst>
                          </p:cBhvr>
                          <p:rCtr x="0" y="-3495"/>
                        </p:animMotion>
                      </p:childTnLst>
                    </p:cTn>
                  </p:par>
                </p:tnLst>
              </p:tmpl>
            </p:tmplLst>
          </p:bldP>
          <p:bldP spid="38" grpId="0"/>
          <p:bldP spid="43" grpId="0" animBg="1"/>
          <p:bldP spid="43" grpId="1" animBg="1"/>
          <p:bldP spid="43" grpId="2" animBg="1"/>
          <p:bldP spid="44" grpId="0" animBg="1"/>
          <p:bldP spid="44" grpId="1" animBg="1"/>
          <p:bldP spid="44" grpId="2" animBg="1"/>
          <p:bldP spid="45" grpId="0" animBg="1"/>
          <p:bldP spid="45" grpId="1" animBg="1"/>
          <p:bldP spid="45" grpId="2" animBg="1"/>
          <p:bldP spid="46" grpId="0" animBg="1"/>
          <p:bldP spid="46" grpId="1" animBg="1"/>
          <p:bldP spid="46" grpId="2" animBg="1"/>
          <p:bldP spid="47" grpId="0" animBg="1"/>
          <p:bldP spid="47" grpId="1" animBg="1"/>
          <p:bldP spid="47" grpId="2" animBg="1"/>
          <p:bldP spid="48" grpId="0">
            <p:tmplLst>
              <p:tmpl>
                <p:tnLst>
                  <p:par>
                    <p:cTn presetID="10" presetClass="entr" presetSubtype="0" fill="hold" nodeType="withEffect">
                      <p:stCondLst>
                        <p:cond delay="500"/>
                      </p:stCondLst>
                      <p:childTnLst>
                        <p:set>
                          <p:cBhvr>
                            <p:cTn dur="1" fill="hold">
                              <p:stCondLst>
                                <p:cond delay="0"/>
                              </p:stCondLst>
                            </p:cTn>
                            <p:tgtEl>
                              <p:spTgt spid="48"/>
                            </p:tgtEl>
                            <p:attrNameLst>
                              <p:attrName>style.visibility</p:attrName>
                            </p:attrNameLst>
                          </p:cBhvr>
                          <p:to>
                            <p:strVal val="visible"/>
                          </p:to>
                        </p:set>
                        <p:animEffect transition="in" filter="fade">
                          <p:cBhvr>
                            <p:cTn dur="500"/>
                            <p:tgtEl>
                              <p:spTgt spid="48"/>
                            </p:tgtEl>
                          </p:cBhvr>
                        </p:animEffect>
                      </p:childTnLst>
                    </p:cTn>
                  </p:par>
                </p:tnLst>
              </p:tmpl>
            </p:tmplLst>
          </p:bldP>
          <p:bldP spid="48" grpId="1">
            <p:tmplLst>
              <p:tmpl>
                <p:tnLst>
                  <p:par>
                    <p:cTn presetID="64" presetClass="path" presetSubtype="0" decel="100000" fill="hold" nodeType="withEffect">
                      <p:stCondLst>
                        <p:cond delay="500"/>
                      </p:stCondLst>
                      <p:childTnLst>
                        <p:animMotion origin="layout" path="M -0.04388 7.40741E-7 L 1.66667E-6 7.40741E-7 " pathEditMode="relative" rAng="0" ptsTypes="AA">
                          <p:cBhvr>
                            <p:cTn dur="500" fill="hold"/>
                            <p:tgtEl>
                              <p:spTgt spid="48"/>
                            </p:tgtEl>
                            <p:attrNameLst>
                              <p:attrName>ppt_x</p:attrName>
                              <p:attrName>ppt_y</p:attrName>
                            </p:attrNameLst>
                          </p:cBhvr>
                          <p:rCtr x="2187" y="0"/>
                        </p:animMotion>
                      </p:childTnLst>
                    </p:cTn>
                  </p:par>
                </p:tnLst>
              </p:tmpl>
            </p:tmplLst>
          </p:bldP>
          <p:bldP spid="49" grpId="0">
            <p:tmplLst>
              <p:tmpl>
                <p:tnLst>
                  <p:par>
                    <p:cTn presetID="10" presetClass="entr" presetSubtype="0" fill="hold" nodeType="withEffect">
                      <p:stCondLst>
                        <p:cond delay="70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49" grpId="1">
            <p:tmplLst>
              <p:tmpl>
                <p:tnLst>
                  <p:par>
                    <p:cTn presetID="64" presetClass="path" presetSubtype="0" decel="100000" fill="hold" nodeType="withEffect">
                      <p:stCondLst>
                        <p:cond delay="700"/>
                      </p:stCondLst>
                      <p:childTnLst>
                        <p:animMotion origin="layout" path="M -0.04388 7.40741E-7 L 1.66667E-6 7.40741E-7 " pathEditMode="relative" rAng="0" ptsTypes="AA">
                          <p:cBhvr>
                            <p:cTn dur="500" fill="hold"/>
                            <p:tgtEl>
                              <p:spTgt spid="49"/>
                            </p:tgtEl>
                            <p:attrNameLst>
                              <p:attrName>ppt_x</p:attrName>
                              <p:attrName>ppt_y</p:attrName>
                            </p:attrNameLst>
                          </p:cBhvr>
                          <p:rCtr x="2187" y="0"/>
                        </p:animMotion>
                      </p:childTnLst>
                    </p:cTn>
                  </p:par>
                </p:tnLst>
              </p:tmpl>
            </p:tmplLst>
          </p:bldP>
          <p:bldP spid="50" grpId="0">
            <p:tmplLst>
              <p:tmpl>
                <p:tnLst>
                  <p:par>
                    <p:cTn presetID="10" presetClass="entr" presetSubtype="0" fill="hold" nodeType="withEffect">
                      <p:stCondLst>
                        <p:cond delay="900"/>
                      </p:stCondLst>
                      <p:childTnLst>
                        <p:set>
                          <p:cBhvr>
                            <p:cTn dur="1" fill="hold">
                              <p:stCondLst>
                                <p:cond delay="0"/>
                              </p:stCondLst>
                            </p:cTn>
                            <p:tgtEl>
                              <p:spTgt spid="50"/>
                            </p:tgtEl>
                            <p:attrNameLst>
                              <p:attrName>style.visibility</p:attrName>
                            </p:attrNameLst>
                          </p:cBhvr>
                          <p:to>
                            <p:strVal val="visible"/>
                          </p:to>
                        </p:set>
                        <p:animEffect transition="in" filter="fade">
                          <p:cBhvr>
                            <p:cTn dur="500"/>
                            <p:tgtEl>
                              <p:spTgt spid="50"/>
                            </p:tgtEl>
                          </p:cBhvr>
                        </p:animEffect>
                      </p:childTnLst>
                    </p:cTn>
                  </p:par>
                </p:tnLst>
              </p:tmpl>
            </p:tmplLst>
          </p:bldP>
          <p:bldP spid="50" grpId="1">
            <p:tmplLst>
              <p:tmpl>
                <p:tnLst>
                  <p:par>
                    <p:cTn presetID="64" presetClass="path" presetSubtype="0" decel="100000" fill="hold" nodeType="withEffect">
                      <p:stCondLst>
                        <p:cond delay="900"/>
                      </p:stCondLst>
                      <p:childTnLst>
                        <p:animMotion origin="layout" path="M -0.04388 7.40741E-7 L 1.66667E-6 7.40741E-7 " pathEditMode="relative" rAng="0" ptsTypes="AA">
                          <p:cBhvr>
                            <p:cTn dur="500" fill="hold"/>
                            <p:tgtEl>
                              <p:spTgt spid="50"/>
                            </p:tgtEl>
                            <p:attrNameLst>
                              <p:attrName>ppt_x</p:attrName>
                              <p:attrName>ppt_y</p:attrName>
                            </p:attrNameLst>
                          </p:cBhvr>
                          <p:rCtr x="2187" y="0"/>
                        </p:animMotion>
                      </p:childTnLst>
                    </p:cTn>
                  </p:par>
                </p:tnLst>
              </p:tmpl>
            </p:tmplLst>
          </p:bldP>
          <p:bldP spid="51" grpId="0">
            <p:tmplLst>
              <p:tmpl>
                <p:tnLst>
                  <p:par>
                    <p:cTn presetID="10" presetClass="entr" presetSubtype="0" fill="hold" nodeType="withEffect">
                      <p:stCondLst>
                        <p:cond delay="110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P spid="51" grpId="1">
            <p:tmplLst>
              <p:tmpl>
                <p:tnLst>
                  <p:par>
                    <p:cTn presetID="64" presetClass="path" presetSubtype="0" decel="100000" fill="hold" nodeType="withEffect">
                      <p:stCondLst>
                        <p:cond delay="1100"/>
                      </p:stCondLst>
                      <p:childTnLst>
                        <p:animMotion origin="layout" path="M -0.04388 7.40741E-7 L 1.66667E-6 7.40741E-7 " pathEditMode="relative" rAng="0" ptsTypes="AA">
                          <p:cBhvr>
                            <p:cTn dur="500" fill="hold"/>
                            <p:tgtEl>
                              <p:spTgt spid="51"/>
                            </p:tgtEl>
                            <p:attrNameLst>
                              <p:attrName>ppt_x</p:attrName>
                              <p:attrName>ppt_y</p:attrName>
                            </p:attrNameLst>
                          </p:cBhvr>
                          <p:rCtr x="2187" y="0"/>
                        </p:animMotion>
                      </p:childTnLst>
                    </p:cTn>
                  </p:par>
                </p:tnLst>
              </p:tmpl>
            </p:tmplLst>
          </p:bldP>
          <p:bldP spid="52" grpId="0">
            <p:tmplLst>
              <p:tmpl>
                <p:tnLst>
                  <p:par>
                    <p:cTn presetID="10" presetClass="entr" presetSubtype="0" fill="hold" nodeType="withEffect">
                      <p:stCondLst>
                        <p:cond delay="1200"/>
                      </p:stCondLst>
                      <p:childTnLst>
                        <p:set>
                          <p:cBhvr>
                            <p:cTn dur="1" fill="hold">
                              <p:stCondLst>
                                <p:cond delay="0"/>
                              </p:stCondLst>
                            </p:cTn>
                            <p:tgtEl>
                              <p:spTgt spid="52"/>
                            </p:tgtEl>
                            <p:attrNameLst>
                              <p:attrName>style.visibility</p:attrName>
                            </p:attrNameLst>
                          </p:cBhvr>
                          <p:to>
                            <p:strVal val="visible"/>
                          </p:to>
                        </p:set>
                        <p:animEffect transition="in" filter="fade">
                          <p:cBhvr>
                            <p:cTn dur="500"/>
                            <p:tgtEl>
                              <p:spTgt spid="52"/>
                            </p:tgtEl>
                          </p:cBhvr>
                        </p:animEffect>
                      </p:childTnLst>
                    </p:cTn>
                  </p:par>
                </p:tnLst>
              </p:tmpl>
            </p:tmplLst>
          </p:bldP>
          <p:bldP spid="52" grpId="1">
            <p:tmplLst>
              <p:tmpl>
                <p:tnLst>
                  <p:par>
                    <p:cTn presetID="64" presetClass="path" presetSubtype="0" decel="100000" fill="hold" nodeType="withEffect">
                      <p:stCondLst>
                        <p:cond delay="1200"/>
                      </p:stCondLst>
                      <p:childTnLst>
                        <p:animMotion origin="layout" path="M -0.04388 7.40741E-7 L 1.66667E-6 7.40741E-7 " pathEditMode="relative" rAng="0" ptsTypes="AA">
                          <p:cBhvr>
                            <p:cTn dur="500" fill="hold"/>
                            <p:tgtEl>
                              <p:spTgt spid="52"/>
                            </p:tgtEl>
                            <p:attrNameLst>
                              <p:attrName>ppt_x</p:attrName>
                              <p:attrName>ppt_y</p:attrName>
                            </p:attrNameLst>
                          </p:cBhvr>
                          <p:rCtr x="2187" y="0"/>
                        </p:animMotion>
                      </p:childTnLst>
                    </p:cTn>
                  </p:par>
                </p:tnLst>
              </p:tmpl>
            </p:tmplLst>
          </p:bldP>
        </p:bldLst>
      </p:timing>
    </mc:Fallback>
  </mc:AlternateContent>
  <p:extLst>
    <p:ext uri="{DCECCB84-F9BA-43D5-87BE-67443E8EF086}">
      <p15:sldGuideLst xmlns:p15="http://schemas.microsoft.com/office/powerpoint/2012/main">
        <p15:guide id="1">
          <p15:clr>
            <a:srgbClr val="FBAE40"/>
          </p15:clr>
        </p15:guide>
        <p15:guide id="2" pos="7680">
          <p15:clr>
            <a:srgbClr val="FBAE40"/>
          </p15:clr>
        </p15:guide>
        <p15:guide id="3" pos="816">
          <p15:clr>
            <a:srgbClr val="FBAE40"/>
          </p15:clr>
        </p15:guide>
        <p15:guide id="4" pos="2143">
          <p15:clr>
            <a:srgbClr val="FBAE40"/>
          </p15:clr>
        </p15:guide>
        <p15:guide id="5" pos="3471">
          <p15:clr>
            <a:srgbClr val="FBAE40"/>
          </p15:clr>
        </p15:guide>
        <p15:guide id="6" pos="4798">
          <p15:clr>
            <a:srgbClr val="FBAE40"/>
          </p15:clr>
        </p15:guide>
        <p15:guide id="7" pos="6125">
          <p15:clr>
            <a:srgbClr val="FBAE40"/>
          </p15:clr>
        </p15:guide>
        <p15:guide id="8" pos="7453">
          <p15:clr>
            <a:srgbClr val="FBAE40"/>
          </p15:clr>
        </p15:guide>
        <p15:guide id="9" orient="horz">
          <p15:clr>
            <a:srgbClr val="FBAE40"/>
          </p15:clr>
        </p15:guide>
        <p15:guide id="10" orient="horz" pos="4320">
          <p15:clr>
            <a:srgbClr val="FBAE40"/>
          </p15:clr>
        </p15:guide>
        <p15:guide id="11" orient="horz" pos="226">
          <p15:clr>
            <a:srgbClr val="FBAE40"/>
          </p15:clr>
        </p15:guide>
        <p15:guide id="12" orient="horz" pos="1193">
          <p15:clr>
            <a:srgbClr val="FBAE40"/>
          </p15:clr>
        </p15:guide>
        <p15:guide id="13" orient="horz" pos="2160">
          <p15:clr>
            <a:srgbClr val="FBAE40"/>
          </p15:clr>
        </p15:guide>
        <p15:guide id="14" orient="horz" pos="3126">
          <p15:clr>
            <a:srgbClr val="FBAE40"/>
          </p15:clr>
        </p15:guide>
        <p15:guide id="15" orient="horz" pos="409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Illustration option 3 - orang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861A66-B466-43B4-B341-CE2CE9F891A8}"/>
              </a:ext>
            </a:extLst>
          </p:cNvPr>
          <p:cNvSpPr>
            <a:spLocks noGrp="1"/>
          </p:cNvSpPr>
          <p:nvPr>
            <p:ph type="subTitle" idx="1" hasCustomPrompt="1"/>
          </p:nvPr>
        </p:nvSpPr>
        <p:spPr>
          <a:xfrm>
            <a:off x="915227" y="3520286"/>
            <a:ext cx="6701598" cy="821861"/>
          </a:xfrm>
          <a:prstGeom prst="rect">
            <a:avLst/>
          </a:prstGeom>
          <a:noFill/>
        </p:spPr>
        <p:txBody>
          <a:bodyPr wrap="square" lIns="0" tIns="0" rIns="0" bIns="0" rtlCol="0" anchor="ctr">
            <a:normAutofit/>
          </a:bodyPr>
          <a:lstStyle>
            <a:lvl1pPr marL="0" indent="0">
              <a:buNone/>
              <a:defRPr lang="en-GB" sz="2400" dirty="0">
                <a:latin typeface="Red Hat Display" panose="02010503040201060303" pitchFamily="2" charset="0"/>
              </a:defRPr>
            </a:lvl1pPr>
          </a:lstStyle>
          <a:p>
            <a:pPr marL="0" lvl="0"/>
            <a:r>
              <a:rPr lang="en-US"/>
              <a:t>Presented by insert name</a:t>
            </a:r>
          </a:p>
          <a:p>
            <a:pPr marL="0" lvl="0"/>
            <a:r>
              <a:rPr lang="en-US"/>
              <a:t>Add date here</a:t>
            </a:r>
            <a:endParaRPr lang="en-GB"/>
          </a:p>
        </p:txBody>
      </p:sp>
      <p:cxnSp>
        <p:nvCxnSpPr>
          <p:cNvPr id="7" name="Straight Connector 6">
            <a:extLst>
              <a:ext uri="{FF2B5EF4-FFF2-40B4-BE49-F238E27FC236}">
                <a16:creationId xmlns:a16="http://schemas.microsoft.com/office/drawing/2014/main" id="{2306B71D-A881-4C50-8169-D4B35F8D99CA}"/>
              </a:ext>
            </a:extLst>
          </p:cNvPr>
          <p:cNvCxnSpPr>
            <a:cxnSpLocks/>
          </p:cNvCxnSpPr>
          <p:nvPr userDrawn="1"/>
        </p:nvCxnSpPr>
        <p:spPr>
          <a:xfrm>
            <a:off x="0" y="3436255"/>
            <a:ext cx="5529943" cy="0"/>
          </a:xfrm>
          <a:prstGeom prst="line">
            <a:avLst/>
          </a:prstGeom>
          <a:ln w="28575">
            <a:solidFill>
              <a:srgbClr val="DBDBDB"/>
            </a:solidFill>
          </a:ln>
        </p:spPr>
        <p:style>
          <a:lnRef idx="1">
            <a:schemeClr val="accent1"/>
          </a:lnRef>
          <a:fillRef idx="0">
            <a:schemeClr val="accent1"/>
          </a:fillRef>
          <a:effectRef idx="0">
            <a:schemeClr val="accent1"/>
          </a:effectRef>
          <a:fontRef idx="minor">
            <a:schemeClr val="tx1"/>
          </a:fontRef>
        </p:style>
      </p:cxnSp>
      <p:sp>
        <p:nvSpPr>
          <p:cNvPr id="10" name="Freeform: Shape 9">
            <a:extLst>
              <a:ext uri="{FF2B5EF4-FFF2-40B4-BE49-F238E27FC236}">
                <a16:creationId xmlns:a16="http://schemas.microsoft.com/office/drawing/2014/main" id="{67BCC9FB-7417-4F70-ABA6-A0541948C4A3}"/>
              </a:ext>
            </a:extLst>
          </p:cNvPr>
          <p:cNvSpPr/>
          <p:nvPr userDrawn="1"/>
        </p:nvSpPr>
        <p:spPr>
          <a:xfrm>
            <a:off x="3164115" y="1018538"/>
            <a:ext cx="9027885" cy="5853975"/>
          </a:xfrm>
          <a:custGeom>
            <a:avLst/>
            <a:gdLst>
              <a:gd name="connsiteX0" fmla="*/ 4903139 w 5976707"/>
              <a:gd name="connsiteY0" fmla="*/ 68 h 3875492"/>
              <a:gd name="connsiteX1" fmla="*/ 5462273 w 5976707"/>
              <a:gd name="connsiteY1" fmla="*/ 135615 h 3875492"/>
              <a:gd name="connsiteX2" fmla="*/ 5943515 w 5976707"/>
              <a:gd name="connsiteY2" fmla="*/ 626887 h 3875492"/>
              <a:gd name="connsiteX3" fmla="*/ 5976707 w 5976707"/>
              <a:gd name="connsiteY3" fmla="*/ 699561 h 3875492"/>
              <a:gd name="connsiteX4" fmla="*/ 5976707 w 5976707"/>
              <a:gd name="connsiteY4" fmla="*/ 2308447 h 3875492"/>
              <a:gd name="connsiteX5" fmla="*/ 5961469 w 5976707"/>
              <a:gd name="connsiteY5" fmla="*/ 2355765 h 3875492"/>
              <a:gd name="connsiteX6" fmla="*/ 5353519 w 5976707"/>
              <a:gd name="connsiteY6" fmla="*/ 3407827 h 3875492"/>
              <a:gd name="connsiteX7" fmla="*/ 4923860 w 5976707"/>
              <a:gd name="connsiteY7" fmla="*/ 3864475 h 3875492"/>
              <a:gd name="connsiteX8" fmla="*/ 4910366 w 5976707"/>
              <a:gd name="connsiteY8" fmla="*/ 3875492 h 3875492"/>
              <a:gd name="connsiteX9" fmla="*/ 141855 w 5976707"/>
              <a:gd name="connsiteY9" fmla="*/ 3875492 h 3875492"/>
              <a:gd name="connsiteX10" fmla="*/ 85496 w 5976707"/>
              <a:gd name="connsiteY10" fmla="*/ 3787385 h 3875492"/>
              <a:gd name="connsiteX11" fmla="*/ 715796 w 5976707"/>
              <a:gd name="connsiteY11" fmla="*/ 2940693 h 3875492"/>
              <a:gd name="connsiteX12" fmla="*/ 3331966 w 5976707"/>
              <a:gd name="connsiteY12" fmla="*/ 1428335 h 3875492"/>
              <a:gd name="connsiteX13" fmla="*/ 4903139 w 5976707"/>
              <a:gd name="connsiteY13" fmla="*/ 68 h 3875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76707" h="3875492">
                <a:moveTo>
                  <a:pt x="4903139" y="68"/>
                </a:moveTo>
                <a:cubicBezTo>
                  <a:pt x="5107725" y="2096"/>
                  <a:pt x="5301155" y="49883"/>
                  <a:pt x="5462273" y="135615"/>
                </a:cubicBezTo>
                <a:cubicBezTo>
                  <a:pt x="5663106" y="242448"/>
                  <a:pt x="5827538" y="411359"/>
                  <a:pt x="5943515" y="626887"/>
                </a:cubicBezTo>
                <a:lnTo>
                  <a:pt x="5976707" y="699561"/>
                </a:lnTo>
                <a:lnTo>
                  <a:pt x="5976707" y="2308447"/>
                </a:lnTo>
                <a:lnTo>
                  <a:pt x="5961469" y="2355765"/>
                </a:lnTo>
                <a:cubicBezTo>
                  <a:pt x="5835403" y="2695913"/>
                  <a:pt x="5636771" y="3051755"/>
                  <a:pt x="5353519" y="3407827"/>
                </a:cubicBezTo>
                <a:cubicBezTo>
                  <a:pt x="5217643" y="3578621"/>
                  <a:pt x="5074079" y="3730419"/>
                  <a:pt x="4923860" y="3864475"/>
                </a:cubicBezTo>
                <a:lnTo>
                  <a:pt x="4910366" y="3875492"/>
                </a:lnTo>
                <a:lnTo>
                  <a:pt x="141855" y="3875492"/>
                </a:lnTo>
                <a:lnTo>
                  <a:pt x="85496" y="3787385"/>
                </a:lnTo>
                <a:cubicBezTo>
                  <a:pt x="-156095" y="3323490"/>
                  <a:pt x="133184" y="2858073"/>
                  <a:pt x="715796" y="2940693"/>
                </a:cubicBezTo>
                <a:cubicBezTo>
                  <a:pt x="1647973" y="3072886"/>
                  <a:pt x="3007669" y="2799903"/>
                  <a:pt x="3331966" y="1428335"/>
                </a:cubicBezTo>
                <a:cubicBezTo>
                  <a:pt x="3575234" y="399740"/>
                  <a:pt x="4289383" y="-6016"/>
                  <a:pt x="4903139" y="68"/>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1" name="Picture 10" descr="Icon&#10;&#10;Description automatically generated">
            <a:extLst>
              <a:ext uri="{FF2B5EF4-FFF2-40B4-BE49-F238E27FC236}">
                <a16:creationId xmlns:a16="http://schemas.microsoft.com/office/drawing/2014/main" id="{A721D254-0751-4E0F-A3D7-9D4FE47DDA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176" y="1092176"/>
            <a:ext cx="914447" cy="914447"/>
          </a:xfrm>
          <a:prstGeom prst="rect">
            <a:avLst/>
          </a:prstGeom>
        </p:spPr>
      </p:pic>
      <p:sp>
        <p:nvSpPr>
          <p:cNvPr id="2" name="Title 1">
            <a:extLst>
              <a:ext uri="{FF2B5EF4-FFF2-40B4-BE49-F238E27FC236}">
                <a16:creationId xmlns:a16="http://schemas.microsoft.com/office/drawing/2014/main" id="{E4B8E89A-3507-40FD-AD9D-140A3C7C9C97}"/>
              </a:ext>
            </a:extLst>
          </p:cNvPr>
          <p:cNvSpPr>
            <a:spLocks noGrp="1"/>
          </p:cNvSpPr>
          <p:nvPr>
            <p:ph type="ctrTitle" hasCustomPrompt="1"/>
          </p:nvPr>
        </p:nvSpPr>
        <p:spPr>
          <a:xfrm>
            <a:off x="915227" y="2006623"/>
            <a:ext cx="6701598" cy="1285159"/>
          </a:xfrm>
          <a:prstGeom prst="rect">
            <a:avLst/>
          </a:prstGeom>
          <a:noFill/>
        </p:spPr>
        <p:txBody>
          <a:bodyPr wrap="square" lIns="0" tIns="0" rIns="0" bIns="0" rtlCol="0" anchor="ctr">
            <a:normAutofit/>
          </a:bodyPr>
          <a:lstStyle>
            <a:lvl1pPr>
              <a:defRPr lang="en-GB" sz="4800" dirty="0">
                <a:latin typeface="Red Hat Display Black" panose="02010A03040201060303" pitchFamily="2" charset="0"/>
                <a:ea typeface="+mn-ea"/>
                <a:cs typeface="+mn-cs"/>
              </a:defRPr>
            </a:lvl1pPr>
          </a:lstStyle>
          <a:p>
            <a:pPr marL="0" lvl="0"/>
            <a:r>
              <a:rPr lang="en-US"/>
              <a:t>Add Title</a:t>
            </a:r>
            <a:endParaRPr lang="en-GB"/>
          </a:p>
        </p:txBody>
      </p:sp>
      <p:pic>
        <p:nvPicPr>
          <p:cNvPr id="9" name="Picture 8" descr="A picture containing text&#10;&#10;Description automatically generated">
            <a:extLst>
              <a:ext uri="{FF2B5EF4-FFF2-40B4-BE49-F238E27FC236}">
                <a16:creationId xmlns:a16="http://schemas.microsoft.com/office/drawing/2014/main" id="{92EEE4D5-57F8-484B-823D-FF98AEA893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10919" y="2213758"/>
            <a:ext cx="4509587" cy="4509587"/>
          </a:xfrm>
          <a:prstGeom prst="rect">
            <a:avLst/>
          </a:prstGeom>
        </p:spPr>
      </p:pic>
    </p:spTree>
    <p:extLst>
      <p:ext uri="{BB962C8B-B14F-4D97-AF65-F5344CB8AC3E}">
        <p14:creationId xmlns:p14="http://schemas.microsoft.com/office/powerpoint/2010/main" val="1740942179"/>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ppt_x"/>
                                              </p:val>
                                            </p:tav>
                                            <p:tav tm="100000">
                                              <p:val>
                                                <p:strVal val="#ppt_x"/>
                                              </p:val>
                                            </p:tav>
                                          </p:tavLst>
                                        </p:anim>
                                        <p:anim calcmode="lin" valueType="num">
                                          <p:cBhvr additive="base">
                                            <p:cTn id="16" dur="750" fill="hold"/>
                                            <p:tgtEl>
                                              <p:spTgt spid="9"/>
                                            </p:tgtEl>
                                            <p:attrNameLst>
                                              <p:attrName>ppt_y</p:attrName>
                                            </p:attrNameLst>
                                          </p:cBhvr>
                                          <p:tavLst>
                                            <p:tav tm="0">
                                              <p:val>
                                                <p:strVal val="1+#ppt_h/2"/>
                                              </p:val>
                                            </p:tav>
                                            <p:tav tm="100000">
                                              <p:val>
                                                <p:strVal val="#ppt_y"/>
                                              </p:val>
                                            </p:tav>
                                          </p:tavLst>
                                        </p:anim>
                                      </p:childTnLst>
                                    </p:cTn>
                                  </p:par>
                                  <p:par>
                                    <p:cTn id="17" presetID="23"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250" fill="hold"/>
                                            <p:tgtEl>
                                              <p:spTgt spid="11"/>
                                            </p:tgtEl>
                                            <p:attrNameLst>
                                              <p:attrName>ppt_w</p:attrName>
                                            </p:attrNameLst>
                                          </p:cBhvr>
                                          <p:tavLst>
                                            <p:tav tm="0">
                                              <p:val>
                                                <p:fltVal val="0"/>
                                              </p:val>
                                            </p:tav>
                                            <p:tav tm="100000">
                                              <p:val>
                                                <p:strVal val="#ppt_w"/>
                                              </p:val>
                                            </p:tav>
                                          </p:tavLst>
                                        </p:anim>
                                        <p:anim calcmode="lin" valueType="num">
                                          <p:cBhvr>
                                            <p:cTn id="20" dur="250" fill="hold"/>
                                            <p:tgtEl>
                                              <p:spTgt spid="11"/>
                                            </p:tgtEl>
                                            <p:attrNameLst>
                                              <p:attrName>ppt_h</p:attrName>
                                            </p:attrNameLst>
                                          </p:cBhvr>
                                          <p:tavLst>
                                            <p:tav tm="0">
                                              <p:val>
                                                <p:fltVal val="0"/>
                                              </p:val>
                                            </p:tav>
                                            <p:tav tm="100000">
                                              <p:val>
                                                <p:strVal val="#ppt_h"/>
                                              </p:val>
                                            </p:tav>
                                          </p:tavLst>
                                        </p:anim>
                                      </p:childTnLst>
                                    </p:cTn>
                                  </p:par>
                                  <p:par>
                                    <p:cTn id="21" presetID="6" presetClass="emph" presetSubtype="0" fill="hold" nodeType="withEffect" p14:presetBounceEnd="99000">
                                      <p:stCondLst>
                                        <p:cond delay="0"/>
                                      </p:stCondLst>
                                      <p:childTnLst>
                                        <p:animScale p14:bounceEnd="99000">
                                          <p:cBhvr>
                                            <p:cTn id="22" dur="1000" fill="hold"/>
                                            <p:tgtEl>
                                              <p:spTgt spid="11"/>
                                            </p:tgtEl>
                                          </p:cBhvr>
                                          <p:by x="110000" y="110000"/>
                                        </p:animScale>
                                      </p:childTnLst>
                                    </p:cTn>
                                  </p:par>
                                  <p:par>
                                    <p:cTn id="23" presetID="6" presetClass="emph" presetSubtype="0" fill="hold" nodeType="withEffect">
                                      <p:stCondLst>
                                        <p:cond delay="0"/>
                                      </p:stCondLst>
                                      <p:childTnLst>
                                        <p:animScale>
                                          <p:cBhvr>
                                            <p:cTn id="24" dur="250" fill="hold"/>
                                            <p:tgtEl>
                                              <p:spTgt spid="11"/>
                                            </p:tgtEl>
                                          </p:cBhvr>
                                          <p:by x="91000" y="91000"/>
                                        </p:animScale>
                                      </p:childTnLst>
                                    </p:cTn>
                                  </p:par>
                                  <p:par>
                                    <p:cTn id="25" presetID="10"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64" presetClass="path" presetSubtype="0" decel="100000" fill="hold" grpId="1" nodeType="withEffect">
                                      <p:stCondLst>
                                        <p:cond delay="0"/>
                                      </p:stCondLst>
                                      <p:childTnLst>
                                        <p:animMotion origin="layout" path="M -0.04388 7.40741E-7 L 1.66667E-6 7.40741E-7 " pathEditMode="relative" rAng="0" ptsTypes="AA">
                                          <p:cBhvr>
                                            <p:cTn id="29" dur="500" fill="hold"/>
                                            <p:tgtEl>
                                              <p:spTgt spid="2"/>
                                            </p:tgtEl>
                                            <p:attrNameLst>
                                              <p:attrName>ppt_x</p:attrName>
                                              <p:attrName>ppt_y</p:attrName>
                                            </p:attrNameLst>
                                          </p:cBhvr>
                                          <p:rCtr x="2187" y="0"/>
                                        </p:animMotion>
                                      </p:childTnLst>
                                    </p:cTn>
                                  </p:par>
                                  <p:par>
                                    <p:cTn id="30" presetID="10"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par>
                                    <p:cTn id="33" presetID="64" presetClass="path" presetSubtype="0" decel="100000" fill="hold" grpId="1" nodeType="withEffect">
                                      <p:stCondLst>
                                        <p:cond delay="0"/>
                                      </p:stCondLst>
                                      <p:childTnLst>
                                        <p:animMotion origin="layout" path="M -0.04388 7.40741E-7 L 1.66667E-6 7.40741E-7 " pathEditMode="relative" rAng="0" ptsTypes="AA">
                                          <p:cBhvr>
                                            <p:cTn id="34" dur="500" fill="hold"/>
                                            <p:tgtEl>
                                              <p:spTgt spid="3"/>
                                            </p:tgtEl>
                                            <p:attrNameLst>
                                              <p:attrName>ppt_x</p:attrName>
                                              <p:attrName>ppt_y</p:attrName>
                                            </p:attrNameLst>
                                          </p:cBhvr>
                                          <p:rCtr x="218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10" grpId="0" animBg="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ppt_x"/>
                                              </p:val>
                                            </p:tav>
                                            <p:tav tm="100000">
                                              <p:val>
                                                <p:strVal val="#ppt_x"/>
                                              </p:val>
                                            </p:tav>
                                          </p:tavLst>
                                        </p:anim>
                                        <p:anim calcmode="lin" valueType="num">
                                          <p:cBhvr additive="base">
                                            <p:cTn id="16" dur="750" fill="hold"/>
                                            <p:tgtEl>
                                              <p:spTgt spid="9"/>
                                            </p:tgtEl>
                                            <p:attrNameLst>
                                              <p:attrName>ppt_y</p:attrName>
                                            </p:attrNameLst>
                                          </p:cBhvr>
                                          <p:tavLst>
                                            <p:tav tm="0">
                                              <p:val>
                                                <p:strVal val="1+#ppt_h/2"/>
                                              </p:val>
                                            </p:tav>
                                            <p:tav tm="100000">
                                              <p:val>
                                                <p:strVal val="#ppt_y"/>
                                              </p:val>
                                            </p:tav>
                                          </p:tavLst>
                                        </p:anim>
                                      </p:childTnLst>
                                    </p:cTn>
                                  </p:par>
                                  <p:par>
                                    <p:cTn id="17" presetID="23"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250" fill="hold"/>
                                            <p:tgtEl>
                                              <p:spTgt spid="11"/>
                                            </p:tgtEl>
                                            <p:attrNameLst>
                                              <p:attrName>ppt_w</p:attrName>
                                            </p:attrNameLst>
                                          </p:cBhvr>
                                          <p:tavLst>
                                            <p:tav tm="0">
                                              <p:val>
                                                <p:fltVal val="0"/>
                                              </p:val>
                                            </p:tav>
                                            <p:tav tm="100000">
                                              <p:val>
                                                <p:strVal val="#ppt_w"/>
                                              </p:val>
                                            </p:tav>
                                          </p:tavLst>
                                        </p:anim>
                                        <p:anim calcmode="lin" valueType="num">
                                          <p:cBhvr>
                                            <p:cTn id="20" dur="250" fill="hold"/>
                                            <p:tgtEl>
                                              <p:spTgt spid="11"/>
                                            </p:tgtEl>
                                            <p:attrNameLst>
                                              <p:attrName>ppt_h</p:attrName>
                                            </p:attrNameLst>
                                          </p:cBhvr>
                                          <p:tavLst>
                                            <p:tav tm="0">
                                              <p:val>
                                                <p:fltVal val="0"/>
                                              </p:val>
                                            </p:tav>
                                            <p:tav tm="100000">
                                              <p:val>
                                                <p:strVal val="#ppt_h"/>
                                              </p:val>
                                            </p:tav>
                                          </p:tavLst>
                                        </p:anim>
                                      </p:childTnLst>
                                    </p:cTn>
                                  </p:par>
                                  <p:par>
                                    <p:cTn id="21" presetID="6" presetClass="emph" presetSubtype="0" fill="hold" nodeType="withEffect">
                                      <p:stCondLst>
                                        <p:cond delay="0"/>
                                      </p:stCondLst>
                                      <p:childTnLst>
                                        <p:animScale>
                                          <p:cBhvr>
                                            <p:cTn id="22" dur="1000" fill="hold"/>
                                            <p:tgtEl>
                                              <p:spTgt spid="11"/>
                                            </p:tgtEl>
                                          </p:cBhvr>
                                          <p:by x="110000" y="110000"/>
                                        </p:animScale>
                                      </p:childTnLst>
                                    </p:cTn>
                                  </p:par>
                                  <p:par>
                                    <p:cTn id="23" presetID="6" presetClass="emph" presetSubtype="0" fill="hold" nodeType="withEffect">
                                      <p:stCondLst>
                                        <p:cond delay="0"/>
                                      </p:stCondLst>
                                      <p:childTnLst>
                                        <p:animScale>
                                          <p:cBhvr>
                                            <p:cTn id="24" dur="250" fill="hold"/>
                                            <p:tgtEl>
                                              <p:spTgt spid="11"/>
                                            </p:tgtEl>
                                          </p:cBhvr>
                                          <p:by x="91000" y="91000"/>
                                        </p:animScale>
                                      </p:childTnLst>
                                    </p:cTn>
                                  </p:par>
                                  <p:par>
                                    <p:cTn id="25" presetID="10"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64" presetClass="path" presetSubtype="0" decel="100000" fill="hold" grpId="1" nodeType="withEffect">
                                      <p:stCondLst>
                                        <p:cond delay="0"/>
                                      </p:stCondLst>
                                      <p:childTnLst>
                                        <p:animMotion origin="layout" path="M -0.04388 7.40741E-7 L 1.66667E-6 7.40741E-7 " pathEditMode="relative" rAng="0" ptsTypes="AA">
                                          <p:cBhvr>
                                            <p:cTn id="29" dur="500" fill="hold"/>
                                            <p:tgtEl>
                                              <p:spTgt spid="2"/>
                                            </p:tgtEl>
                                            <p:attrNameLst>
                                              <p:attrName>ppt_x</p:attrName>
                                              <p:attrName>ppt_y</p:attrName>
                                            </p:attrNameLst>
                                          </p:cBhvr>
                                          <p:rCtr x="2187" y="0"/>
                                        </p:animMotion>
                                      </p:childTnLst>
                                    </p:cTn>
                                  </p:par>
                                  <p:par>
                                    <p:cTn id="30" presetID="10"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par>
                                    <p:cTn id="33" presetID="64" presetClass="path" presetSubtype="0" decel="100000" fill="hold" grpId="1" nodeType="withEffect">
                                      <p:stCondLst>
                                        <p:cond delay="0"/>
                                      </p:stCondLst>
                                      <p:childTnLst>
                                        <p:animMotion origin="layout" path="M -0.04388 7.40741E-7 L 1.66667E-6 7.40741E-7 " pathEditMode="relative" rAng="0" ptsTypes="AA">
                                          <p:cBhvr>
                                            <p:cTn id="34" dur="500" fill="hold"/>
                                            <p:tgtEl>
                                              <p:spTgt spid="3"/>
                                            </p:tgtEl>
                                            <p:attrNameLst>
                                              <p:attrName>ppt_x</p:attrName>
                                              <p:attrName>ppt_y</p:attrName>
                                            </p:attrNameLst>
                                          </p:cBhvr>
                                          <p:rCtr x="218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10" grpId="0" animBg="1"/>
          <p:bldP spid="2" grpId="0"/>
          <p:bldP spid="2" grpId="1"/>
        </p:bldLst>
      </p:timing>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Whit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61953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883C4B87-72DC-4D23-850E-75C7CD2A432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6206" y="6060281"/>
            <a:ext cx="683420" cy="688182"/>
          </a:xfrm>
          <a:prstGeom prst="rect">
            <a:avLst/>
          </a:prstGeom>
          <a:solidFill>
            <a:schemeClr val="bg1"/>
          </a:solidFill>
        </p:spPr>
      </p:pic>
      <p:cxnSp>
        <p:nvCxnSpPr>
          <p:cNvPr id="5" name="Straight Connector 4">
            <a:extLst>
              <a:ext uri="{FF2B5EF4-FFF2-40B4-BE49-F238E27FC236}">
                <a16:creationId xmlns:a16="http://schemas.microsoft.com/office/drawing/2014/main" id="{DF872189-FD36-489C-9B68-A43467E541C9}"/>
              </a:ext>
            </a:extLst>
          </p:cNvPr>
          <p:cNvCxnSpPr>
            <a:cxnSpLocks/>
          </p:cNvCxnSpPr>
          <p:nvPr userDrawn="1"/>
        </p:nvCxnSpPr>
        <p:spPr>
          <a:xfrm>
            <a:off x="939493" y="0"/>
            <a:ext cx="0" cy="6858000"/>
          </a:xfrm>
          <a:prstGeom prst="line">
            <a:avLst/>
          </a:prstGeom>
          <a:ln>
            <a:solidFill>
              <a:srgbClr val="EDEDED"/>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73A42BF5-4D35-400E-9752-87AA96593615}"/>
              </a:ext>
            </a:extLst>
          </p:cNvPr>
          <p:cNvSpPr>
            <a:spLocks noGrp="1"/>
          </p:cNvSpPr>
          <p:nvPr>
            <p:ph type="title"/>
          </p:nvPr>
        </p:nvSpPr>
        <p:spPr>
          <a:xfrm>
            <a:off x="1304925" y="371475"/>
            <a:ext cx="10515600" cy="591797"/>
          </a:xfrm>
          <a:prstGeom prst="rect">
            <a:avLst/>
          </a:prstGeom>
        </p:spPr>
        <p:txBody>
          <a:bodyPr lIns="0" anchor="ctr">
            <a:normAutofit/>
          </a:bodyPr>
          <a:lstStyle>
            <a:lvl1pPr marL="0" algn="l" defTabSz="914400" rtl="0" eaLnBrk="1" latinLnBrk="0" hangingPunct="1">
              <a:defRPr lang="en-GB" sz="2800" kern="1200" dirty="0">
                <a:solidFill>
                  <a:schemeClr val="tx1"/>
                </a:solidFill>
                <a:latin typeface="Red Hat Display Black" panose="02010A03040201060303" pitchFamily="2" charset="0"/>
                <a:ea typeface="+mn-ea"/>
                <a:cs typeface="+mn-cs"/>
              </a:defRPr>
            </a:lvl1pPr>
          </a:lstStyle>
          <a:p>
            <a:r>
              <a:rPr lang="en-US"/>
              <a:t>Click to edit Master title style</a:t>
            </a:r>
            <a:endParaRPr lang="en-GB"/>
          </a:p>
        </p:txBody>
      </p:sp>
      <p:sp>
        <p:nvSpPr>
          <p:cNvPr id="7" name="Subtitle 2">
            <a:extLst>
              <a:ext uri="{FF2B5EF4-FFF2-40B4-BE49-F238E27FC236}">
                <a16:creationId xmlns:a16="http://schemas.microsoft.com/office/drawing/2014/main" id="{163118F0-EDF2-416C-A77C-09D9DF8EABD7}"/>
              </a:ext>
            </a:extLst>
          </p:cNvPr>
          <p:cNvSpPr>
            <a:spLocks noGrp="1"/>
          </p:cNvSpPr>
          <p:nvPr>
            <p:ph type="subTitle" idx="1"/>
          </p:nvPr>
        </p:nvSpPr>
        <p:spPr>
          <a:xfrm>
            <a:off x="1304925" y="988672"/>
            <a:ext cx="10515600" cy="368855"/>
          </a:xfrm>
          <a:prstGeom prst="rect">
            <a:avLst/>
          </a:prstGeom>
        </p:spPr>
        <p:txBody>
          <a:bodyPr lIns="0" anchor="ctr"/>
          <a:lstStyle>
            <a:lvl1pPr marL="0" indent="0" algn="l" defTabSz="914400" rtl="0" eaLnBrk="1" latinLnBrk="0" hangingPunct="1">
              <a:buNone/>
              <a:defRPr lang="en-GB" sz="2000" b="0" i="0" kern="1200" dirty="0">
                <a:solidFill>
                  <a:schemeClr val="tx1"/>
                </a:solidFill>
                <a:effectLst/>
                <a:latin typeface="Red Hat Text" panose="02010503040201060303"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36733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38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p15:clr>
            <a:srgbClr val="FBAE40"/>
          </p15:clr>
        </p15:guide>
        <p15:guide id="2" pos="7680">
          <p15:clr>
            <a:srgbClr val="FBAE40"/>
          </p15:clr>
        </p15:guide>
        <p15:guide id="3" pos="816">
          <p15:clr>
            <a:srgbClr val="FBAE40"/>
          </p15:clr>
        </p15:guide>
        <p15:guide id="4" pos="2143">
          <p15:clr>
            <a:srgbClr val="FBAE40"/>
          </p15:clr>
        </p15:guide>
        <p15:guide id="5" pos="3471">
          <p15:clr>
            <a:srgbClr val="FBAE40"/>
          </p15:clr>
        </p15:guide>
        <p15:guide id="6" pos="4798">
          <p15:clr>
            <a:srgbClr val="FBAE40"/>
          </p15:clr>
        </p15:guide>
        <p15:guide id="7" pos="6125">
          <p15:clr>
            <a:srgbClr val="FBAE40"/>
          </p15:clr>
        </p15:guide>
        <p15:guide id="8" pos="7453">
          <p15:clr>
            <a:srgbClr val="FBAE40"/>
          </p15:clr>
        </p15:guide>
        <p15:guide id="9" orient="horz">
          <p15:clr>
            <a:srgbClr val="FBAE40"/>
          </p15:clr>
        </p15:guide>
        <p15:guide id="10" orient="horz" pos="4320">
          <p15:clr>
            <a:srgbClr val="FBAE40"/>
          </p15:clr>
        </p15:guide>
        <p15:guide id="11" orient="horz" pos="226">
          <p15:clr>
            <a:srgbClr val="FBAE40"/>
          </p15:clr>
        </p15:guide>
        <p15:guide id="12" orient="horz" pos="1193">
          <p15:clr>
            <a:srgbClr val="FBAE40"/>
          </p15:clr>
        </p15:guide>
        <p15:guide id="13" orient="horz" pos="2160">
          <p15:clr>
            <a:srgbClr val="FBAE40"/>
          </p15:clr>
        </p15:guide>
        <p15:guide id="14" orient="horz" pos="3126">
          <p15:clr>
            <a:srgbClr val="FBAE40"/>
          </p15:clr>
        </p15:guide>
        <p15:guide id="15" orient="horz" pos="4093">
          <p15:clr>
            <a:srgbClr val="FBAE40"/>
          </p15:clr>
        </p15:guide>
        <p15:guide id="16" pos="59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BFCB3-9994-0049-AE43-60EBE76592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0BF146-F268-324C-8FE2-54FA373138FF}"/>
              </a:ext>
            </a:extLst>
          </p:cNvPr>
          <p:cNvSpPr>
            <a:spLocks noGrp="1"/>
          </p:cNvSpPr>
          <p:nvPr>
            <p:ph idx="1"/>
          </p:nvPr>
        </p:nvSpPr>
        <p:spPr>
          <a:xfrm>
            <a:off x="1800001" y="2160000"/>
            <a:ext cx="4168800" cy="387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B437EF-EF43-4804-A269-077417DE64B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4E1C7C7-D98E-49FD-A207-AC75A4D3D698}"/>
              </a:ext>
            </a:extLst>
          </p:cNvPr>
          <p:cNvSpPr>
            <a:spLocks noGrp="1"/>
          </p:cNvSpPr>
          <p:nvPr>
            <p:ph type="ftr" sz="quarter" idx="11"/>
          </p:nvPr>
        </p:nvSpPr>
        <p:spPr/>
        <p:txBody>
          <a:bodyPr/>
          <a:lstStyle/>
          <a:p>
            <a:r>
              <a:rPr lang="en-GB"/>
              <a:t>INTELLIGENCE UNIT</a:t>
            </a:r>
          </a:p>
        </p:txBody>
      </p:sp>
      <p:sp>
        <p:nvSpPr>
          <p:cNvPr id="6" name="Slide Number Placeholder 5">
            <a:extLst>
              <a:ext uri="{FF2B5EF4-FFF2-40B4-BE49-F238E27FC236}">
                <a16:creationId xmlns:a16="http://schemas.microsoft.com/office/drawing/2014/main" id="{3293E87E-C311-4916-A3A2-666B3BE604A5}"/>
              </a:ext>
            </a:extLst>
          </p:cNvPr>
          <p:cNvSpPr>
            <a:spLocks noGrp="1"/>
          </p:cNvSpPr>
          <p:nvPr>
            <p:ph type="sldNum" sz="quarter" idx="12"/>
          </p:nvPr>
        </p:nvSpPr>
        <p:spPr/>
        <p:txBody>
          <a:bodyPr/>
          <a:lstStyle/>
          <a:p>
            <a:fld id="{30AA65B9-5196-204A-AE34-65ACB69B5FB8}" type="slidenum">
              <a:rPr lang="en-US" smtClean="0"/>
              <a:pPr/>
              <a:t>‹Nr.›</a:t>
            </a:fld>
            <a:endParaRPr lang="en-US"/>
          </a:p>
        </p:txBody>
      </p:sp>
      <p:sp>
        <p:nvSpPr>
          <p:cNvPr id="8" name="Content Placeholder 7">
            <a:extLst>
              <a:ext uri="{FF2B5EF4-FFF2-40B4-BE49-F238E27FC236}">
                <a16:creationId xmlns:a16="http://schemas.microsoft.com/office/drawing/2014/main" id="{1B7A0A68-C879-4F39-8659-E8721583D38C}"/>
              </a:ext>
            </a:extLst>
          </p:cNvPr>
          <p:cNvSpPr>
            <a:spLocks noGrp="1"/>
          </p:cNvSpPr>
          <p:nvPr>
            <p:ph sz="quarter" idx="13"/>
          </p:nvPr>
        </p:nvSpPr>
        <p:spPr>
          <a:xfrm>
            <a:off x="6223199" y="2160000"/>
            <a:ext cx="4168800" cy="3868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650249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F872189-FD36-489C-9B68-A43467E541C9}"/>
              </a:ext>
            </a:extLst>
          </p:cNvPr>
          <p:cNvCxnSpPr>
            <a:cxnSpLocks/>
          </p:cNvCxnSpPr>
          <p:nvPr userDrawn="1"/>
        </p:nvCxnSpPr>
        <p:spPr>
          <a:xfrm>
            <a:off x="939493" y="0"/>
            <a:ext cx="0" cy="6858000"/>
          </a:xfrm>
          <a:prstGeom prst="line">
            <a:avLst/>
          </a:prstGeom>
          <a:ln>
            <a:solidFill>
              <a:srgbClr val="EDEDED"/>
            </a:solidFill>
          </a:ln>
        </p:spPr>
        <p:style>
          <a:lnRef idx="1">
            <a:schemeClr val="accent1"/>
          </a:lnRef>
          <a:fillRef idx="0">
            <a:schemeClr val="accent1"/>
          </a:fillRef>
          <a:effectRef idx="0">
            <a:schemeClr val="accent1"/>
          </a:effectRef>
          <a:fontRef idx="minor">
            <a:schemeClr val="tx1"/>
          </a:fontRef>
        </p:style>
      </p:cxnSp>
      <p:pic>
        <p:nvPicPr>
          <p:cNvPr id="10" name="Picture 9" descr="Icon&#10;&#10;Description automatically generated">
            <a:extLst>
              <a:ext uri="{FF2B5EF4-FFF2-40B4-BE49-F238E27FC236}">
                <a16:creationId xmlns:a16="http://schemas.microsoft.com/office/drawing/2014/main" id="{ADAE4230-96E2-465E-8F5C-2DC4DD67ADF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6206" y="6060281"/>
            <a:ext cx="683420" cy="688182"/>
          </a:xfrm>
          <a:prstGeom prst="rect">
            <a:avLst/>
          </a:prstGeom>
          <a:solidFill>
            <a:schemeClr val="bg1"/>
          </a:solidFill>
        </p:spPr>
      </p:pic>
    </p:spTree>
    <p:extLst>
      <p:ext uri="{BB962C8B-B14F-4D97-AF65-F5344CB8AC3E}">
        <p14:creationId xmlns:p14="http://schemas.microsoft.com/office/powerpoint/2010/main" val="923296473"/>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816">
          <p15:clr>
            <a:srgbClr val="FBAE40"/>
          </p15:clr>
        </p15:guide>
        <p15:guide id="4" pos="2143">
          <p15:clr>
            <a:srgbClr val="FBAE40"/>
          </p15:clr>
        </p15:guide>
        <p15:guide id="5" pos="3471">
          <p15:clr>
            <a:srgbClr val="FBAE40"/>
          </p15:clr>
        </p15:guide>
        <p15:guide id="6" pos="4798">
          <p15:clr>
            <a:srgbClr val="FBAE40"/>
          </p15:clr>
        </p15:guide>
        <p15:guide id="7" pos="6125">
          <p15:clr>
            <a:srgbClr val="FBAE40"/>
          </p15:clr>
        </p15:guide>
        <p15:guide id="8" pos="7453">
          <p15:clr>
            <a:srgbClr val="FBAE40"/>
          </p15:clr>
        </p15:guide>
        <p15:guide id="9" orient="horz">
          <p15:clr>
            <a:srgbClr val="FBAE40"/>
          </p15:clr>
        </p15:guide>
        <p15:guide id="10" orient="horz" pos="4320">
          <p15:clr>
            <a:srgbClr val="FBAE40"/>
          </p15:clr>
        </p15:guide>
        <p15:guide id="11" orient="horz" pos="226">
          <p15:clr>
            <a:srgbClr val="FBAE40"/>
          </p15:clr>
        </p15:guide>
        <p15:guide id="12" orient="horz" pos="1193">
          <p15:clr>
            <a:srgbClr val="FBAE40"/>
          </p15:clr>
        </p15:guide>
        <p15:guide id="13" orient="horz" pos="2160">
          <p15:clr>
            <a:srgbClr val="FBAE40"/>
          </p15:clr>
        </p15:guide>
        <p15:guide id="14" orient="horz" pos="3126">
          <p15:clr>
            <a:srgbClr val="FBAE40"/>
          </p15:clr>
        </p15:guide>
        <p15:guide id="15" orient="horz" pos="4093">
          <p15:clr>
            <a:srgbClr val="FBAE40"/>
          </p15:clr>
        </p15:guide>
        <p15:guide id="16" pos="59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hank you ">
    <p:spTree>
      <p:nvGrpSpPr>
        <p:cNvPr id="1" name=""/>
        <p:cNvGrpSpPr/>
        <p:nvPr/>
      </p:nvGrpSpPr>
      <p:grpSpPr>
        <a:xfrm>
          <a:off x="0" y="0"/>
          <a:ext cx="0" cy="0"/>
          <a:chOff x="0" y="0"/>
          <a:chExt cx="0" cy="0"/>
        </a:xfrm>
      </p:grpSpPr>
      <p:pic>
        <p:nvPicPr>
          <p:cNvPr id="11" name="Picture 10" descr="Icon&#10;&#10;Description automatically generated">
            <a:extLst>
              <a:ext uri="{FF2B5EF4-FFF2-40B4-BE49-F238E27FC236}">
                <a16:creationId xmlns:a16="http://schemas.microsoft.com/office/drawing/2014/main" id="{A721D254-0751-4E0F-A3D7-9D4FE47DDA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176" y="1092176"/>
            <a:ext cx="914447" cy="914447"/>
          </a:xfrm>
          <a:prstGeom prst="rect">
            <a:avLst/>
          </a:prstGeom>
        </p:spPr>
      </p:pic>
      <p:sp>
        <p:nvSpPr>
          <p:cNvPr id="2" name="Title 1">
            <a:extLst>
              <a:ext uri="{FF2B5EF4-FFF2-40B4-BE49-F238E27FC236}">
                <a16:creationId xmlns:a16="http://schemas.microsoft.com/office/drawing/2014/main" id="{E4B8E89A-3507-40FD-AD9D-140A3C7C9C97}"/>
              </a:ext>
            </a:extLst>
          </p:cNvPr>
          <p:cNvSpPr>
            <a:spLocks noGrp="1"/>
          </p:cNvSpPr>
          <p:nvPr>
            <p:ph type="ctrTitle" hasCustomPrompt="1"/>
          </p:nvPr>
        </p:nvSpPr>
        <p:spPr>
          <a:xfrm>
            <a:off x="915227" y="2971776"/>
            <a:ext cx="4594986" cy="914448"/>
          </a:xfrm>
          <a:prstGeom prst="rect">
            <a:avLst/>
          </a:prstGeom>
          <a:noFill/>
        </p:spPr>
        <p:txBody>
          <a:bodyPr wrap="square" lIns="0" tIns="0" rIns="0" bIns="0" rtlCol="0" anchor="ctr">
            <a:normAutofit/>
          </a:bodyPr>
          <a:lstStyle>
            <a:lvl1pPr>
              <a:defRPr lang="en-GB" sz="4800" dirty="0">
                <a:latin typeface="Red Hat Display Black" panose="02010A03040201060303" pitchFamily="2" charset="0"/>
                <a:ea typeface="+mn-ea"/>
                <a:cs typeface="+mn-cs"/>
              </a:defRPr>
            </a:lvl1pPr>
          </a:lstStyle>
          <a:p>
            <a:pPr marL="0" lvl="0"/>
            <a:r>
              <a:rPr lang="en-US"/>
              <a:t>Thank you</a:t>
            </a:r>
            <a:endParaRPr lang="en-GB"/>
          </a:p>
        </p:txBody>
      </p:sp>
      <p:grpSp>
        <p:nvGrpSpPr>
          <p:cNvPr id="8" name="Graphic 9">
            <a:extLst>
              <a:ext uri="{FF2B5EF4-FFF2-40B4-BE49-F238E27FC236}">
                <a16:creationId xmlns:a16="http://schemas.microsoft.com/office/drawing/2014/main" id="{5D39E03E-C271-4ED7-87FF-95C5FC0D02FB}"/>
              </a:ext>
            </a:extLst>
          </p:cNvPr>
          <p:cNvGrpSpPr/>
          <p:nvPr userDrawn="1"/>
        </p:nvGrpSpPr>
        <p:grpSpPr>
          <a:xfrm>
            <a:off x="-21594" y="6084"/>
            <a:ext cx="6829359" cy="6845450"/>
            <a:chOff x="-21594" y="6084"/>
            <a:chExt cx="6829359" cy="6845450"/>
          </a:xfrm>
          <a:noFill/>
        </p:grpSpPr>
        <p:sp>
          <p:nvSpPr>
            <p:cNvPr id="9" name="Freeform: Shape 8">
              <a:extLst>
                <a:ext uri="{FF2B5EF4-FFF2-40B4-BE49-F238E27FC236}">
                  <a16:creationId xmlns:a16="http://schemas.microsoft.com/office/drawing/2014/main" id="{CB97F452-C8B7-4F07-93D4-94046756E3FD}"/>
                </a:ext>
              </a:extLst>
            </p:cNvPr>
            <p:cNvSpPr/>
            <p:nvPr/>
          </p:nvSpPr>
          <p:spPr>
            <a:xfrm>
              <a:off x="-21594" y="6084"/>
              <a:ext cx="1092854" cy="1721116"/>
            </a:xfrm>
            <a:custGeom>
              <a:avLst/>
              <a:gdLst>
                <a:gd name="connsiteX0" fmla="*/ 0 w 666151"/>
                <a:gd name="connsiteY0" fmla="*/ 1049109 h 1049109"/>
                <a:gd name="connsiteX1" fmla="*/ 142231 w 666151"/>
                <a:gd name="connsiteY1" fmla="*/ 860229 h 1049109"/>
                <a:gd name="connsiteX2" fmla="*/ 576528 w 666151"/>
                <a:gd name="connsiteY2" fmla="*/ 186091 h 1049109"/>
                <a:gd name="connsiteX3" fmla="*/ 666151 w 666151"/>
                <a:gd name="connsiteY3" fmla="*/ 0 h 1049109"/>
              </a:gdLst>
              <a:ahLst/>
              <a:cxnLst>
                <a:cxn ang="0">
                  <a:pos x="connsiteX0" y="connsiteY0"/>
                </a:cxn>
                <a:cxn ang="0">
                  <a:pos x="connsiteX1" y="connsiteY1"/>
                </a:cxn>
                <a:cxn ang="0">
                  <a:pos x="connsiteX2" y="connsiteY2"/>
                </a:cxn>
                <a:cxn ang="0">
                  <a:pos x="connsiteX3" y="connsiteY3"/>
                </a:cxn>
              </a:cxnLst>
              <a:rect l="l" t="t" r="r" b="b"/>
              <a:pathLst>
                <a:path w="666151" h="1049109">
                  <a:moveTo>
                    <a:pt x="0" y="1049109"/>
                  </a:moveTo>
                  <a:lnTo>
                    <a:pt x="142231" y="860229"/>
                  </a:lnTo>
                  <a:cubicBezTo>
                    <a:pt x="314124" y="625206"/>
                    <a:pt x="462566" y="400198"/>
                    <a:pt x="576528" y="186091"/>
                  </a:cubicBezTo>
                  <a:lnTo>
                    <a:pt x="666151" y="0"/>
                  </a:lnTo>
                </a:path>
              </a:pathLst>
            </a:custGeom>
            <a:noFill/>
            <a:ln w="28510" cap="flat">
              <a:solidFill>
                <a:schemeClr val="bg2"/>
              </a:solid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4489A70-33B2-4BA1-BCE8-2485A6ACE578}"/>
                </a:ext>
              </a:extLst>
            </p:cNvPr>
            <p:cNvSpPr/>
            <p:nvPr/>
          </p:nvSpPr>
          <p:spPr>
            <a:xfrm>
              <a:off x="5797831" y="6211"/>
              <a:ext cx="1009934" cy="6845323"/>
            </a:xfrm>
            <a:custGeom>
              <a:avLst/>
              <a:gdLst>
                <a:gd name="connsiteX0" fmla="*/ 649925 w 1009934"/>
                <a:gd name="connsiteY0" fmla="*/ 0 h 6845323"/>
                <a:gd name="connsiteX1" fmla="*/ 668180 w 1009934"/>
                <a:gd name="connsiteY1" fmla="*/ 70355 h 6845323"/>
                <a:gd name="connsiteX2" fmla="*/ 6338 w 1009934"/>
                <a:gd name="connsiteY2" fmla="*/ 6834168 h 6845323"/>
                <a:gd name="connsiteX3" fmla="*/ 0 w 1009934"/>
                <a:gd name="connsiteY3" fmla="*/ 6845324 h 6845323"/>
              </a:gdLst>
              <a:ahLst/>
              <a:cxnLst>
                <a:cxn ang="0">
                  <a:pos x="connsiteX0" y="connsiteY0"/>
                </a:cxn>
                <a:cxn ang="0">
                  <a:pos x="connsiteX1" y="connsiteY1"/>
                </a:cxn>
                <a:cxn ang="0">
                  <a:pos x="connsiteX2" y="connsiteY2"/>
                </a:cxn>
                <a:cxn ang="0">
                  <a:pos x="connsiteX3" y="connsiteY3"/>
                </a:cxn>
              </a:cxnLst>
              <a:rect l="l" t="t" r="r" b="b"/>
              <a:pathLst>
                <a:path w="1009934" h="6845323">
                  <a:moveTo>
                    <a:pt x="649925" y="0"/>
                  </a:moveTo>
                  <a:lnTo>
                    <a:pt x="668180" y="70355"/>
                  </a:lnTo>
                  <a:cubicBezTo>
                    <a:pt x="1235834" y="2390793"/>
                    <a:pt x="1149127" y="4730753"/>
                    <a:pt x="6338" y="6834168"/>
                  </a:cubicBezTo>
                  <a:lnTo>
                    <a:pt x="0" y="6845324"/>
                  </a:lnTo>
                </a:path>
              </a:pathLst>
            </a:custGeom>
            <a:noFill/>
            <a:ln w="28510" cap="flat">
              <a:solidFill>
                <a:schemeClr val="bg2"/>
              </a:solidFill>
              <a:prstDash val="solid"/>
              <a:miter/>
            </a:ln>
          </p:spPr>
          <p:txBody>
            <a:bodyPr rtlCol="0" anchor="ctr"/>
            <a:lstStyle/>
            <a:p>
              <a:endParaRPr lang="en-GB"/>
            </a:p>
          </p:txBody>
        </p:sp>
      </p:grpSp>
      <p:pic>
        <p:nvPicPr>
          <p:cNvPr id="13" name="Graphic 12">
            <a:extLst>
              <a:ext uri="{FF2B5EF4-FFF2-40B4-BE49-F238E27FC236}">
                <a16:creationId xmlns:a16="http://schemas.microsoft.com/office/drawing/2014/main" id="{48FFEF53-0DE9-469F-9530-05A91FDE185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489128" y="0"/>
            <a:ext cx="4702871" cy="5162550"/>
          </a:xfrm>
          <a:prstGeom prst="rect">
            <a:avLst/>
          </a:prstGeom>
        </p:spPr>
      </p:pic>
    </p:spTree>
    <p:extLst>
      <p:ext uri="{BB962C8B-B14F-4D97-AF65-F5344CB8AC3E}">
        <p14:creationId xmlns:p14="http://schemas.microsoft.com/office/powerpoint/2010/main" val="5337574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1+#ppt_w/2"/>
                                          </p:val>
                                        </p:tav>
                                        <p:tav tm="100000">
                                          <p:val>
                                            <p:strVal val="#ppt_x"/>
                                          </p:val>
                                        </p:tav>
                                      </p:tavLst>
                                    </p:anim>
                                    <p:anim calcmode="lin" valueType="num">
                                      <p:cBhvr additive="base">
                                        <p:cTn id="12"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Illustration option 3 - blu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861A66-B466-43B4-B341-CE2CE9F891A8}"/>
              </a:ext>
            </a:extLst>
          </p:cNvPr>
          <p:cNvSpPr>
            <a:spLocks noGrp="1"/>
          </p:cNvSpPr>
          <p:nvPr>
            <p:ph type="subTitle" idx="1" hasCustomPrompt="1"/>
          </p:nvPr>
        </p:nvSpPr>
        <p:spPr>
          <a:xfrm>
            <a:off x="915227" y="3520286"/>
            <a:ext cx="6701598" cy="821861"/>
          </a:xfrm>
          <a:prstGeom prst="rect">
            <a:avLst/>
          </a:prstGeom>
          <a:noFill/>
        </p:spPr>
        <p:txBody>
          <a:bodyPr wrap="square" lIns="0" tIns="0" rIns="0" bIns="0" rtlCol="0" anchor="ctr">
            <a:normAutofit/>
          </a:bodyPr>
          <a:lstStyle>
            <a:lvl1pPr marL="0" indent="0">
              <a:buNone/>
              <a:defRPr lang="en-GB" sz="2400" dirty="0">
                <a:latin typeface="Red Hat Display" panose="02010503040201060303" pitchFamily="2" charset="0"/>
              </a:defRPr>
            </a:lvl1pPr>
          </a:lstStyle>
          <a:p>
            <a:pPr marL="0" lvl="0"/>
            <a:r>
              <a:rPr lang="en-US"/>
              <a:t>Presented by insert name</a:t>
            </a:r>
          </a:p>
          <a:p>
            <a:pPr marL="0" lvl="0"/>
            <a:r>
              <a:rPr lang="en-US"/>
              <a:t>Add date here</a:t>
            </a:r>
            <a:endParaRPr lang="en-GB"/>
          </a:p>
        </p:txBody>
      </p:sp>
      <p:cxnSp>
        <p:nvCxnSpPr>
          <p:cNvPr id="7" name="Straight Connector 6">
            <a:extLst>
              <a:ext uri="{FF2B5EF4-FFF2-40B4-BE49-F238E27FC236}">
                <a16:creationId xmlns:a16="http://schemas.microsoft.com/office/drawing/2014/main" id="{2306B71D-A881-4C50-8169-D4B35F8D99CA}"/>
              </a:ext>
            </a:extLst>
          </p:cNvPr>
          <p:cNvCxnSpPr>
            <a:cxnSpLocks/>
          </p:cNvCxnSpPr>
          <p:nvPr userDrawn="1"/>
        </p:nvCxnSpPr>
        <p:spPr>
          <a:xfrm>
            <a:off x="0" y="3436255"/>
            <a:ext cx="5529943" cy="0"/>
          </a:xfrm>
          <a:prstGeom prst="line">
            <a:avLst/>
          </a:prstGeom>
          <a:ln w="28575">
            <a:solidFill>
              <a:srgbClr val="DBDBDB"/>
            </a:solidFill>
          </a:ln>
        </p:spPr>
        <p:style>
          <a:lnRef idx="1">
            <a:schemeClr val="accent1"/>
          </a:lnRef>
          <a:fillRef idx="0">
            <a:schemeClr val="accent1"/>
          </a:fillRef>
          <a:effectRef idx="0">
            <a:schemeClr val="accent1"/>
          </a:effectRef>
          <a:fontRef idx="minor">
            <a:schemeClr val="tx1"/>
          </a:fontRef>
        </p:style>
      </p:cxnSp>
      <p:sp>
        <p:nvSpPr>
          <p:cNvPr id="10" name="Freeform: Shape 9">
            <a:extLst>
              <a:ext uri="{FF2B5EF4-FFF2-40B4-BE49-F238E27FC236}">
                <a16:creationId xmlns:a16="http://schemas.microsoft.com/office/drawing/2014/main" id="{67BCC9FB-7417-4F70-ABA6-A0541948C4A3}"/>
              </a:ext>
            </a:extLst>
          </p:cNvPr>
          <p:cNvSpPr/>
          <p:nvPr userDrawn="1"/>
        </p:nvSpPr>
        <p:spPr>
          <a:xfrm>
            <a:off x="3164115" y="1018538"/>
            <a:ext cx="9027885" cy="5853975"/>
          </a:xfrm>
          <a:custGeom>
            <a:avLst/>
            <a:gdLst>
              <a:gd name="connsiteX0" fmla="*/ 4903139 w 5976707"/>
              <a:gd name="connsiteY0" fmla="*/ 68 h 3875492"/>
              <a:gd name="connsiteX1" fmla="*/ 5462273 w 5976707"/>
              <a:gd name="connsiteY1" fmla="*/ 135615 h 3875492"/>
              <a:gd name="connsiteX2" fmla="*/ 5943515 w 5976707"/>
              <a:gd name="connsiteY2" fmla="*/ 626887 h 3875492"/>
              <a:gd name="connsiteX3" fmla="*/ 5976707 w 5976707"/>
              <a:gd name="connsiteY3" fmla="*/ 699561 h 3875492"/>
              <a:gd name="connsiteX4" fmla="*/ 5976707 w 5976707"/>
              <a:gd name="connsiteY4" fmla="*/ 2308447 h 3875492"/>
              <a:gd name="connsiteX5" fmla="*/ 5961469 w 5976707"/>
              <a:gd name="connsiteY5" fmla="*/ 2355765 h 3875492"/>
              <a:gd name="connsiteX6" fmla="*/ 5353519 w 5976707"/>
              <a:gd name="connsiteY6" fmla="*/ 3407827 h 3875492"/>
              <a:gd name="connsiteX7" fmla="*/ 4923860 w 5976707"/>
              <a:gd name="connsiteY7" fmla="*/ 3864475 h 3875492"/>
              <a:gd name="connsiteX8" fmla="*/ 4910366 w 5976707"/>
              <a:gd name="connsiteY8" fmla="*/ 3875492 h 3875492"/>
              <a:gd name="connsiteX9" fmla="*/ 141855 w 5976707"/>
              <a:gd name="connsiteY9" fmla="*/ 3875492 h 3875492"/>
              <a:gd name="connsiteX10" fmla="*/ 85496 w 5976707"/>
              <a:gd name="connsiteY10" fmla="*/ 3787385 h 3875492"/>
              <a:gd name="connsiteX11" fmla="*/ 715796 w 5976707"/>
              <a:gd name="connsiteY11" fmla="*/ 2940693 h 3875492"/>
              <a:gd name="connsiteX12" fmla="*/ 3331966 w 5976707"/>
              <a:gd name="connsiteY12" fmla="*/ 1428335 h 3875492"/>
              <a:gd name="connsiteX13" fmla="*/ 4903139 w 5976707"/>
              <a:gd name="connsiteY13" fmla="*/ 68 h 3875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76707" h="3875492">
                <a:moveTo>
                  <a:pt x="4903139" y="68"/>
                </a:moveTo>
                <a:cubicBezTo>
                  <a:pt x="5107725" y="2096"/>
                  <a:pt x="5301155" y="49883"/>
                  <a:pt x="5462273" y="135615"/>
                </a:cubicBezTo>
                <a:cubicBezTo>
                  <a:pt x="5663106" y="242448"/>
                  <a:pt x="5827538" y="411359"/>
                  <a:pt x="5943515" y="626887"/>
                </a:cubicBezTo>
                <a:lnTo>
                  <a:pt x="5976707" y="699561"/>
                </a:lnTo>
                <a:lnTo>
                  <a:pt x="5976707" y="2308447"/>
                </a:lnTo>
                <a:lnTo>
                  <a:pt x="5961469" y="2355765"/>
                </a:lnTo>
                <a:cubicBezTo>
                  <a:pt x="5835403" y="2695913"/>
                  <a:pt x="5636771" y="3051755"/>
                  <a:pt x="5353519" y="3407827"/>
                </a:cubicBezTo>
                <a:cubicBezTo>
                  <a:pt x="5217643" y="3578621"/>
                  <a:pt x="5074079" y="3730419"/>
                  <a:pt x="4923860" y="3864475"/>
                </a:cubicBezTo>
                <a:lnTo>
                  <a:pt x="4910366" y="3875492"/>
                </a:lnTo>
                <a:lnTo>
                  <a:pt x="141855" y="3875492"/>
                </a:lnTo>
                <a:lnTo>
                  <a:pt x="85496" y="3787385"/>
                </a:lnTo>
                <a:cubicBezTo>
                  <a:pt x="-156095" y="3323490"/>
                  <a:pt x="133184" y="2858073"/>
                  <a:pt x="715796" y="2940693"/>
                </a:cubicBezTo>
                <a:cubicBezTo>
                  <a:pt x="1647973" y="3072886"/>
                  <a:pt x="3007669" y="2799903"/>
                  <a:pt x="3331966" y="1428335"/>
                </a:cubicBezTo>
                <a:cubicBezTo>
                  <a:pt x="3575234" y="399740"/>
                  <a:pt x="4289383" y="-6016"/>
                  <a:pt x="4903139" y="68"/>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1" name="Picture 10" descr="Icon&#10;&#10;Description automatically generated">
            <a:extLst>
              <a:ext uri="{FF2B5EF4-FFF2-40B4-BE49-F238E27FC236}">
                <a16:creationId xmlns:a16="http://schemas.microsoft.com/office/drawing/2014/main" id="{A721D254-0751-4E0F-A3D7-9D4FE47DDA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176" y="1092176"/>
            <a:ext cx="914447" cy="914447"/>
          </a:xfrm>
          <a:prstGeom prst="rect">
            <a:avLst/>
          </a:prstGeom>
        </p:spPr>
      </p:pic>
      <p:sp>
        <p:nvSpPr>
          <p:cNvPr id="2" name="Title 1">
            <a:extLst>
              <a:ext uri="{FF2B5EF4-FFF2-40B4-BE49-F238E27FC236}">
                <a16:creationId xmlns:a16="http://schemas.microsoft.com/office/drawing/2014/main" id="{E4B8E89A-3507-40FD-AD9D-140A3C7C9C97}"/>
              </a:ext>
            </a:extLst>
          </p:cNvPr>
          <p:cNvSpPr>
            <a:spLocks noGrp="1"/>
          </p:cNvSpPr>
          <p:nvPr>
            <p:ph type="ctrTitle" hasCustomPrompt="1"/>
          </p:nvPr>
        </p:nvSpPr>
        <p:spPr>
          <a:xfrm>
            <a:off x="915227" y="2006623"/>
            <a:ext cx="6701598" cy="1285159"/>
          </a:xfrm>
          <a:prstGeom prst="rect">
            <a:avLst/>
          </a:prstGeom>
          <a:noFill/>
        </p:spPr>
        <p:txBody>
          <a:bodyPr wrap="square" lIns="0" tIns="0" rIns="0" bIns="0" rtlCol="0" anchor="ctr">
            <a:normAutofit/>
          </a:bodyPr>
          <a:lstStyle>
            <a:lvl1pPr>
              <a:defRPr lang="en-GB" sz="4800" dirty="0">
                <a:latin typeface="Red Hat Display Black" panose="02010A03040201060303" pitchFamily="2" charset="0"/>
                <a:ea typeface="+mn-ea"/>
                <a:cs typeface="+mn-cs"/>
              </a:defRPr>
            </a:lvl1pPr>
          </a:lstStyle>
          <a:p>
            <a:pPr marL="0" lvl="0"/>
            <a:r>
              <a:rPr lang="en-US"/>
              <a:t>Add Title</a:t>
            </a:r>
            <a:endParaRPr lang="en-GB"/>
          </a:p>
        </p:txBody>
      </p:sp>
      <p:pic>
        <p:nvPicPr>
          <p:cNvPr id="9" name="Picture 8" descr="A picture containing text&#10;&#10;Description automatically generated">
            <a:extLst>
              <a:ext uri="{FF2B5EF4-FFF2-40B4-BE49-F238E27FC236}">
                <a16:creationId xmlns:a16="http://schemas.microsoft.com/office/drawing/2014/main" id="{92EEE4D5-57F8-484B-823D-FF98AEA893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10919" y="2213758"/>
            <a:ext cx="4509587" cy="4509587"/>
          </a:xfrm>
          <a:prstGeom prst="rect">
            <a:avLst/>
          </a:prstGeom>
        </p:spPr>
      </p:pic>
    </p:spTree>
    <p:extLst>
      <p:ext uri="{BB962C8B-B14F-4D97-AF65-F5344CB8AC3E}">
        <p14:creationId xmlns:p14="http://schemas.microsoft.com/office/powerpoint/2010/main" val="2324922268"/>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ppt_x"/>
                                              </p:val>
                                            </p:tav>
                                            <p:tav tm="100000">
                                              <p:val>
                                                <p:strVal val="#ppt_x"/>
                                              </p:val>
                                            </p:tav>
                                          </p:tavLst>
                                        </p:anim>
                                        <p:anim calcmode="lin" valueType="num">
                                          <p:cBhvr additive="base">
                                            <p:cTn id="16" dur="750" fill="hold"/>
                                            <p:tgtEl>
                                              <p:spTgt spid="9"/>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64" presetClass="path" presetSubtype="0" decel="100000" fill="hold" grpId="1" nodeType="withEffect">
                                      <p:stCondLst>
                                        <p:cond delay="0"/>
                                      </p:stCondLst>
                                      <p:childTnLst>
                                        <p:animMotion origin="layout" path="M -0.04388 7.40741E-7 L 1.66667E-6 7.40741E-7 " pathEditMode="relative" rAng="0" ptsTypes="AA">
                                          <p:cBhvr>
                                            <p:cTn id="21" dur="500" fill="hold"/>
                                            <p:tgtEl>
                                              <p:spTgt spid="2"/>
                                            </p:tgtEl>
                                            <p:attrNameLst>
                                              <p:attrName>ppt_x</p:attrName>
                                              <p:attrName>ppt_y</p:attrName>
                                            </p:attrNameLst>
                                          </p:cBhvr>
                                          <p:rCtr x="2187" y="0"/>
                                        </p:animMotion>
                                      </p:childTnLst>
                                    </p:cTn>
                                  </p:par>
                                  <p:par>
                                    <p:cTn id="22" presetID="10"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64" presetClass="path" presetSubtype="0" decel="100000" fill="hold" grpId="1" nodeType="withEffect">
                                      <p:stCondLst>
                                        <p:cond delay="0"/>
                                      </p:stCondLst>
                                      <p:childTnLst>
                                        <p:animMotion origin="layout" path="M -0.04388 7.40741E-7 L 1.66667E-6 7.40741E-7 " pathEditMode="relative" rAng="0" ptsTypes="AA">
                                          <p:cBhvr>
                                            <p:cTn id="26" dur="500" fill="hold"/>
                                            <p:tgtEl>
                                              <p:spTgt spid="3"/>
                                            </p:tgtEl>
                                            <p:attrNameLst>
                                              <p:attrName>ppt_x</p:attrName>
                                              <p:attrName>ppt_y</p:attrName>
                                            </p:attrNameLst>
                                          </p:cBhvr>
                                          <p:rCtr x="2187" y="0"/>
                                        </p:animMotion>
                                      </p:childTnLst>
                                    </p:cTn>
                                  </p:par>
                                  <p:par>
                                    <p:cTn id="27" presetID="23" presetClass="entr" presetSubtype="16"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250" fill="hold"/>
                                            <p:tgtEl>
                                              <p:spTgt spid="11"/>
                                            </p:tgtEl>
                                            <p:attrNameLst>
                                              <p:attrName>ppt_w</p:attrName>
                                            </p:attrNameLst>
                                          </p:cBhvr>
                                          <p:tavLst>
                                            <p:tav tm="0">
                                              <p:val>
                                                <p:fltVal val="0"/>
                                              </p:val>
                                            </p:tav>
                                            <p:tav tm="100000">
                                              <p:val>
                                                <p:strVal val="#ppt_w"/>
                                              </p:val>
                                            </p:tav>
                                          </p:tavLst>
                                        </p:anim>
                                        <p:anim calcmode="lin" valueType="num">
                                          <p:cBhvr>
                                            <p:cTn id="30" dur="250" fill="hold"/>
                                            <p:tgtEl>
                                              <p:spTgt spid="11"/>
                                            </p:tgtEl>
                                            <p:attrNameLst>
                                              <p:attrName>ppt_h</p:attrName>
                                            </p:attrNameLst>
                                          </p:cBhvr>
                                          <p:tavLst>
                                            <p:tav tm="0">
                                              <p:val>
                                                <p:fltVal val="0"/>
                                              </p:val>
                                            </p:tav>
                                            <p:tav tm="100000">
                                              <p:val>
                                                <p:strVal val="#ppt_h"/>
                                              </p:val>
                                            </p:tav>
                                          </p:tavLst>
                                        </p:anim>
                                      </p:childTnLst>
                                    </p:cTn>
                                  </p:par>
                                  <p:par>
                                    <p:cTn id="31" presetID="6" presetClass="emph" presetSubtype="0" fill="hold" nodeType="withEffect" p14:presetBounceEnd="99000">
                                      <p:stCondLst>
                                        <p:cond delay="0"/>
                                      </p:stCondLst>
                                      <p:childTnLst>
                                        <p:animScale p14:bounceEnd="99000">
                                          <p:cBhvr>
                                            <p:cTn id="32" dur="1000" fill="hold"/>
                                            <p:tgtEl>
                                              <p:spTgt spid="11"/>
                                            </p:tgtEl>
                                          </p:cBhvr>
                                          <p:by x="110000" y="110000"/>
                                        </p:animScale>
                                      </p:childTnLst>
                                    </p:cTn>
                                  </p:par>
                                  <p:par>
                                    <p:cTn id="33" presetID="6" presetClass="emph" presetSubtype="0" fill="hold" nodeType="withEffect">
                                      <p:stCondLst>
                                        <p:cond delay="0"/>
                                      </p:stCondLst>
                                      <p:childTnLst>
                                        <p:animScale>
                                          <p:cBhvr>
                                            <p:cTn id="34" dur="250" fill="hold"/>
                                            <p:tgtEl>
                                              <p:spTgt spid="11"/>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64" presetClass="path" presetSubtype="0" decel="100000" fill="hold" nodeType="withEffect">
                      <p:stCondLst>
                        <p:cond delay="0"/>
                      </p:stCondLst>
                      <p:childTnLst>
                        <p:animMotion origin="layout" path="M -0.04388 7.40741E-7 L 1.66667E-6 7.40741E-7 " pathEditMode="relative" rAng="0" ptsTypes="AA">
                          <p:cBhvr>
                            <p:cTn dur="500" fill="hold"/>
                            <p:tgtEl>
                              <p:spTgt spid="3"/>
                            </p:tgtEl>
                            <p:attrNameLst>
                              <p:attrName>ppt_x</p:attrName>
                              <p:attrName>ppt_y</p:attrName>
                            </p:attrNameLst>
                          </p:cBhvr>
                          <p:rCtr x="2187" y="0"/>
                        </p:animMotion>
                      </p:childTnLst>
                    </p:cTn>
                  </p:par>
                </p:tnLst>
              </p:tmpl>
            </p:tmplLst>
          </p:bldP>
          <p:bldP spid="10" grpId="0" animBg="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ppt_x"/>
                                              </p:val>
                                            </p:tav>
                                            <p:tav tm="100000">
                                              <p:val>
                                                <p:strVal val="#ppt_x"/>
                                              </p:val>
                                            </p:tav>
                                          </p:tavLst>
                                        </p:anim>
                                        <p:anim calcmode="lin" valueType="num">
                                          <p:cBhvr additive="base">
                                            <p:cTn id="16" dur="750" fill="hold"/>
                                            <p:tgtEl>
                                              <p:spTgt spid="9"/>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64" presetClass="path" presetSubtype="0" decel="100000" fill="hold" grpId="1" nodeType="withEffect">
                                      <p:stCondLst>
                                        <p:cond delay="0"/>
                                      </p:stCondLst>
                                      <p:childTnLst>
                                        <p:animMotion origin="layout" path="M -0.04388 7.40741E-7 L 1.66667E-6 7.40741E-7 " pathEditMode="relative" rAng="0" ptsTypes="AA">
                                          <p:cBhvr>
                                            <p:cTn id="21" dur="500" fill="hold"/>
                                            <p:tgtEl>
                                              <p:spTgt spid="2"/>
                                            </p:tgtEl>
                                            <p:attrNameLst>
                                              <p:attrName>ppt_x</p:attrName>
                                              <p:attrName>ppt_y</p:attrName>
                                            </p:attrNameLst>
                                          </p:cBhvr>
                                          <p:rCtr x="2187" y="0"/>
                                        </p:animMotion>
                                      </p:childTnLst>
                                    </p:cTn>
                                  </p:par>
                                  <p:par>
                                    <p:cTn id="22" presetID="10"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64" presetClass="path" presetSubtype="0" decel="100000" fill="hold" grpId="1" nodeType="withEffect">
                                      <p:stCondLst>
                                        <p:cond delay="0"/>
                                      </p:stCondLst>
                                      <p:childTnLst>
                                        <p:animMotion origin="layout" path="M -0.04388 7.40741E-7 L 1.66667E-6 7.40741E-7 " pathEditMode="relative" rAng="0" ptsTypes="AA">
                                          <p:cBhvr>
                                            <p:cTn id="26" dur="500" fill="hold"/>
                                            <p:tgtEl>
                                              <p:spTgt spid="3"/>
                                            </p:tgtEl>
                                            <p:attrNameLst>
                                              <p:attrName>ppt_x</p:attrName>
                                              <p:attrName>ppt_y</p:attrName>
                                            </p:attrNameLst>
                                          </p:cBhvr>
                                          <p:rCtr x="2187" y="0"/>
                                        </p:animMotion>
                                      </p:childTnLst>
                                    </p:cTn>
                                  </p:par>
                                  <p:par>
                                    <p:cTn id="27" presetID="23" presetClass="entr" presetSubtype="16"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250" fill="hold"/>
                                            <p:tgtEl>
                                              <p:spTgt spid="11"/>
                                            </p:tgtEl>
                                            <p:attrNameLst>
                                              <p:attrName>ppt_w</p:attrName>
                                            </p:attrNameLst>
                                          </p:cBhvr>
                                          <p:tavLst>
                                            <p:tav tm="0">
                                              <p:val>
                                                <p:fltVal val="0"/>
                                              </p:val>
                                            </p:tav>
                                            <p:tav tm="100000">
                                              <p:val>
                                                <p:strVal val="#ppt_w"/>
                                              </p:val>
                                            </p:tav>
                                          </p:tavLst>
                                        </p:anim>
                                        <p:anim calcmode="lin" valueType="num">
                                          <p:cBhvr>
                                            <p:cTn id="30" dur="250" fill="hold"/>
                                            <p:tgtEl>
                                              <p:spTgt spid="11"/>
                                            </p:tgtEl>
                                            <p:attrNameLst>
                                              <p:attrName>ppt_h</p:attrName>
                                            </p:attrNameLst>
                                          </p:cBhvr>
                                          <p:tavLst>
                                            <p:tav tm="0">
                                              <p:val>
                                                <p:fltVal val="0"/>
                                              </p:val>
                                            </p:tav>
                                            <p:tav tm="100000">
                                              <p:val>
                                                <p:strVal val="#ppt_h"/>
                                              </p:val>
                                            </p:tav>
                                          </p:tavLst>
                                        </p:anim>
                                      </p:childTnLst>
                                    </p:cTn>
                                  </p:par>
                                  <p:par>
                                    <p:cTn id="31" presetID="6" presetClass="emph" presetSubtype="0" fill="hold" nodeType="withEffect">
                                      <p:stCondLst>
                                        <p:cond delay="0"/>
                                      </p:stCondLst>
                                      <p:childTnLst>
                                        <p:animScale>
                                          <p:cBhvr>
                                            <p:cTn id="32" dur="1000" fill="hold"/>
                                            <p:tgtEl>
                                              <p:spTgt spid="11"/>
                                            </p:tgtEl>
                                          </p:cBhvr>
                                          <p:by x="110000" y="110000"/>
                                        </p:animScale>
                                      </p:childTnLst>
                                    </p:cTn>
                                  </p:par>
                                  <p:par>
                                    <p:cTn id="33" presetID="6" presetClass="emph" presetSubtype="0" fill="hold" nodeType="withEffect">
                                      <p:stCondLst>
                                        <p:cond delay="0"/>
                                      </p:stCondLst>
                                      <p:childTnLst>
                                        <p:animScale>
                                          <p:cBhvr>
                                            <p:cTn id="34" dur="250" fill="hold"/>
                                            <p:tgtEl>
                                              <p:spTgt spid="11"/>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64" presetClass="path" presetSubtype="0" decel="100000" fill="hold" nodeType="withEffect">
                      <p:stCondLst>
                        <p:cond delay="0"/>
                      </p:stCondLst>
                      <p:childTnLst>
                        <p:animMotion origin="layout" path="M -0.04388 7.40741E-7 L 1.66667E-6 7.40741E-7 " pathEditMode="relative" rAng="0" ptsTypes="AA">
                          <p:cBhvr>
                            <p:cTn dur="500" fill="hold"/>
                            <p:tgtEl>
                              <p:spTgt spid="3"/>
                            </p:tgtEl>
                            <p:attrNameLst>
                              <p:attrName>ppt_x</p:attrName>
                              <p:attrName>ppt_y</p:attrName>
                            </p:attrNameLst>
                          </p:cBhvr>
                          <p:rCtr x="2187" y="0"/>
                        </p:animMotion>
                      </p:childTnLst>
                    </p:cTn>
                  </p:par>
                </p:tnLst>
              </p:tmpl>
            </p:tmplLst>
          </p:bldP>
          <p:bldP spid="10" grpId="0" animBg="1"/>
          <p:bldP spid="2" grpId="0"/>
          <p:bldP spid="2" grpId="1"/>
        </p:bldLst>
      </p:timing>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 text only">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861A66-B466-43B4-B341-CE2CE9F891A8}"/>
              </a:ext>
            </a:extLst>
          </p:cNvPr>
          <p:cNvSpPr>
            <a:spLocks noGrp="1"/>
          </p:cNvSpPr>
          <p:nvPr>
            <p:ph type="subTitle" idx="1" hasCustomPrompt="1"/>
          </p:nvPr>
        </p:nvSpPr>
        <p:spPr>
          <a:xfrm>
            <a:off x="915228" y="3639485"/>
            <a:ext cx="4614716" cy="821861"/>
          </a:xfrm>
          <a:prstGeom prst="rect">
            <a:avLst/>
          </a:prstGeom>
          <a:noFill/>
        </p:spPr>
        <p:txBody>
          <a:bodyPr wrap="square" lIns="0" tIns="0" rIns="0" bIns="0" rtlCol="0" anchor="ctr">
            <a:normAutofit/>
          </a:bodyPr>
          <a:lstStyle>
            <a:lvl1pPr marL="0" indent="0">
              <a:buNone/>
              <a:defRPr lang="en-GB" sz="2400" dirty="0">
                <a:latin typeface="Red Hat Display" panose="02010503040201060303" pitchFamily="2" charset="0"/>
              </a:defRPr>
            </a:lvl1pPr>
          </a:lstStyle>
          <a:p>
            <a:pPr marL="0" lvl="0"/>
            <a:r>
              <a:rPr lang="en-US"/>
              <a:t>Presented by insert name</a:t>
            </a:r>
          </a:p>
          <a:p>
            <a:pPr marL="0" lvl="0"/>
            <a:r>
              <a:rPr lang="en-US"/>
              <a:t>Add date here</a:t>
            </a:r>
            <a:endParaRPr lang="en-GB"/>
          </a:p>
        </p:txBody>
      </p:sp>
      <p:cxnSp>
        <p:nvCxnSpPr>
          <p:cNvPr id="7" name="Straight Connector 6">
            <a:extLst>
              <a:ext uri="{FF2B5EF4-FFF2-40B4-BE49-F238E27FC236}">
                <a16:creationId xmlns:a16="http://schemas.microsoft.com/office/drawing/2014/main" id="{2306B71D-A881-4C50-8169-D4B35F8D99CA}"/>
              </a:ext>
            </a:extLst>
          </p:cNvPr>
          <p:cNvCxnSpPr>
            <a:cxnSpLocks/>
          </p:cNvCxnSpPr>
          <p:nvPr userDrawn="1"/>
        </p:nvCxnSpPr>
        <p:spPr>
          <a:xfrm>
            <a:off x="0" y="3436255"/>
            <a:ext cx="5529943" cy="0"/>
          </a:xfrm>
          <a:prstGeom prst="line">
            <a:avLst/>
          </a:prstGeom>
          <a:ln w="28575">
            <a:solidFill>
              <a:srgbClr val="DBDBDB"/>
            </a:solidFill>
          </a:ln>
        </p:spPr>
        <p:style>
          <a:lnRef idx="1">
            <a:schemeClr val="accent1"/>
          </a:lnRef>
          <a:fillRef idx="0">
            <a:schemeClr val="accent1"/>
          </a:fillRef>
          <a:effectRef idx="0">
            <a:schemeClr val="accent1"/>
          </a:effectRef>
          <a:fontRef idx="minor">
            <a:schemeClr val="tx1"/>
          </a:fontRef>
        </p:style>
      </p:cxnSp>
      <p:pic>
        <p:nvPicPr>
          <p:cNvPr id="11" name="Picture 10" descr="Icon&#10;&#10;Description automatically generated">
            <a:extLst>
              <a:ext uri="{FF2B5EF4-FFF2-40B4-BE49-F238E27FC236}">
                <a16:creationId xmlns:a16="http://schemas.microsoft.com/office/drawing/2014/main" id="{A721D254-0751-4E0F-A3D7-9D4FE47DDA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176" y="1092176"/>
            <a:ext cx="914447" cy="914447"/>
          </a:xfrm>
          <a:prstGeom prst="rect">
            <a:avLst/>
          </a:prstGeom>
        </p:spPr>
      </p:pic>
      <p:sp>
        <p:nvSpPr>
          <p:cNvPr id="2" name="Title 1">
            <a:extLst>
              <a:ext uri="{FF2B5EF4-FFF2-40B4-BE49-F238E27FC236}">
                <a16:creationId xmlns:a16="http://schemas.microsoft.com/office/drawing/2014/main" id="{E4B8E89A-3507-40FD-AD9D-140A3C7C9C97}"/>
              </a:ext>
            </a:extLst>
          </p:cNvPr>
          <p:cNvSpPr>
            <a:spLocks noGrp="1"/>
          </p:cNvSpPr>
          <p:nvPr>
            <p:ph type="ctrTitle" hasCustomPrompt="1"/>
          </p:nvPr>
        </p:nvSpPr>
        <p:spPr>
          <a:xfrm>
            <a:off x="915227" y="2365830"/>
            <a:ext cx="4594986" cy="914448"/>
          </a:xfrm>
          <a:prstGeom prst="rect">
            <a:avLst/>
          </a:prstGeom>
          <a:noFill/>
        </p:spPr>
        <p:txBody>
          <a:bodyPr wrap="square" lIns="0" tIns="0" rIns="0" bIns="0" rtlCol="0" anchor="ctr">
            <a:normAutofit/>
          </a:bodyPr>
          <a:lstStyle>
            <a:lvl1pPr>
              <a:defRPr lang="en-GB" sz="4800" dirty="0">
                <a:latin typeface="Red Hat Display Black" panose="02010A03040201060303" pitchFamily="2" charset="0"/>
                <a:ea typeface="+mn-ea"/>
                <a:cs typeface="+mn-cs"/>
              </a:defRPr>
            </a:lvl1pPr>
          </a:lstStyle>
          <a:p>
            <a:pPr marL="0" lvl="0"/>
            <a:r>
              <a:rPr lang="en-US"/>
              <a:t>Add title</a:t>
            </a:r>
            <a:endParaRPr lang="en-GB"/>
          </a:p>
        </p:txBody>
      </p:sp>
      <p:grpSp>
        <p:nvGrpSpPr>
          <p:cNvPr id="8" name="Graphic 9">
            <a:extLst>
              <a:ext uri="{FF2B5EF4-FFF2-40B4-BE49-F238E27FC236}">
                <a16:creationId xmlns:a16="http://schemas.microsoft.com/office/drawing/2014/main" id="{5D39E03E-C271-4ED7-87FF-95C5FC0D02FB}"/>
              </a:ext>
            </a:extLst>
          </p:cNvPr>
          <p:cNvGrpSpPr/>
          <p:nvPr userDrawn="1"/>
        </p:nvGrpSpPr>
        <p:grpSpPr>
          <a:xfrm>
            <a:off x="-21594" y="6084"/>
            <a:ext cx="6829359" cy="6845450"/>
            <a:chOff x="-21594" y="6084"/>
            <a:chExt cx="6829359" cy="6845450"/>
          </a:xfrm>
          <a:noFill/>
        </p:grpSpPr>
        <p:sp>
          <p:nvSpPr>
            <p:cNvPr id="9" name="Freeform: Shape 8">
              <a:extLst>
                <a:ext uri="{FF2B5EF4-FFF2-40B4-BE49-F238E27FC236}">
                  <a16:creationId xmlns:a16="http://schemas.microsoft.com/office/drawing/2014/main" id="{CB97F452-C8B7-4F07-93D4-94046756E3FD}"/>
                </a:ext>
              </a:extLst>
            </p:cNvPr>
            <p:cNvSpPr/>
            <p:nvPr/>
          </p:nvSpPr>
          <p:spPr>
            <a:xfrm>
              <a:off x="-21594" y="6084"/>
              <a:ext cx="1092854" cy="1721116"/>
            </a:xfrm>
            <a:custGeom>
              <a:avLst/>
              <a:gdLst>
                <a:gd name="connsiteX0" fmla="*/ 0 w 666151"/>
                <a:gd name="connsiteY0" fmla="*/ 1049109 h 1049109"/>
                <a:gd name="connsiteX1" fmla="*/ 142231 w 666151"/>
                <a:gd name="connsiteY1" fmla="*/ 860229 h 1049109"/>
                <a:gd name="connsiteX2" fmla="*/ 576528 w 666151"/>
                <a:gd name="connsiteY2" fmla="*/ 186091 h 1049109"/>
                <a:gd name="connsiteX3" fmla="*/ 666151 w 666151"/>
                <a:gd name="connsiteY3" fmla="*/ 0 h 1049109"/>
              </a:gdLst>
              <a:ahLst/>
              <a:cxnLst>
                <a:cxn ang="0">
                  <a:pos x="connsiteX0" y="connsiteY0"/>
                </a:cxn>
                <a:cxn ang="0">
                  <a:pos x="connsiteX1" y="connsiteY1"/>
                </a:cxn>
                <a:cxn ang="0">
                  <a:pos x="connsiteX2" y="connsiteY2"/>
                </a:cxn>
                <a:cxn ang="0">
                  <a:pos x="connsiteX3" y="connsiteY3"/>
                </a:cxn>
              </a:cxnLst>
              <a:rect l="l" t="t" r="r" b="b"/>
              <a:pathLst>
                <a:path w="666151" h="1049109">
                  <a:moveTo>
                    <a:pt x="0" y="1049109"/>
                  </a:moveTo>
                  <a:lnTo>
                    <a:pt x="142231" y="860229"/>
                  </a:lnTo>
                  <a:cubicBezTo>
                    <a:pt x="314124" y="625206"/>
                    <a:pt x="462566" y="400198"/>
                    <a:pt x="576528" y="186091"/>
                  </a:cubicBezTo>
                  <a:lnTo>
                    <a:pt x="666151" y="0"/>
                  </a:lnTo>
                </a:path>
              </a:pathLst>
            </a:custGeom>
            <a:noFill/>
            <a:ln w="28510" cap="flat">
              <a:solidFill>
                <a:schemeClr val="bg2"/>
              </a:solid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4489A70-33B2-4BA1-BCE8-2485A6ACE578}"/>
                </a:ext>
              </a:extLst>
            </p:cNvPr>
            <p:cNvSpPr/>
            <p:nvPr/>
          </p:nvSpPr>
          <p:spPr>
            <a:xfrm>
              <a:off x="5797831" y="6211"/>
              <a:ext cx="1009934" cy="6845323"/>
            </a:xfrm>
            <a:custGeom>
              <a:avLst/>
              <a:gdLst>
                <a:gd name="connsiteX0" fmla="*/ 649925 w 1009934"/>
                <a:gd name="connsiteY0" fmla="*/ 0 h 6845323"/>
                <a:gd name="connsiteX1" fmla="*/ 668180 w 1009934"/>
                <a:gd name="connsiteY1" fmla="*/ 70355 h 6845323"/>
                <a:gd name="connsiteX2" fmla="*/ 6338 w 1009934"/>
                <a:gd name="connsiteY2" fmla="*/ 6834168 h 6845323"/>
                <a:gd name="connsiteX3" fmla="*/ 0 w 1009934"/>
                <a:gd name="connsiteY3" fmla="*/ 6845324 h 6845323"/>
              </a:gdLst>
              <a:ahLst/>
              <a:cxnLst>
                <a:cxn ang="0">
                  <a:pos x="connsiteX0" y="connsiteY0"/>
                </a:cxn>
                <a:cxn ang="0">
                  <a:pos x="connsiteX1" y="connsiteY1"/>
                </a:cxn>
                <a:cxn ang="0">
                  <a:pos x="connsiteX2" y="connsiteY2"/>
                </a:cxn>
                <a:cxn ang="0">
                  <a:pos x="connsiteX3" y="connsiteY3"/>
                </a:cxn>
              </a:cxnLst>
              <a:rect l="l" t="t" r="r" b="b"/>
              <a:pathLst>
                <a:path w="1009934" h="6845323">
                  <a:moveTo>
                    <a:pt x="649925" y="0"/>
                  </a:moveTo>
                  <a:lnTo>
                    <a:pt x="668180" y="70355"/>
                  </a:lnTo>
                  <a:cubicBezTo>
                    <a:pt x="1235834" y="2390793"/>
                    <a:pt x="1149127" y="4730753"/>
                    <a:pt x="6338" y="6834168"/>
                  </a:cubicBezTo>
                  <a:lnTo>
                    <a:pt x="0" y="6845324"/>
                  </a:lnTo>
                </a:path>
              </a:pathLst>
            </a:custGeom>
            <a:noFill/>
            <a:ln w="28510" cap="flat">
              <a:solidFill>
                <a:schemeClr val="bg2"/>
              </a:solidFill>
              <a:prstDash val="solid"/>
              <a:miter/>
            </a:ln>
          </p:spPr>
          <p:txBody>
            <a:bodyPr rtlCol="0" anchor="ctr"/>
            <a:lstStyle/>
            <a:p>
              <a:endParaRPr lang="en-GB"/>
            </a:p>
          </p:txBody>
        </p:sp>
      </p:grpSp>
      <p:pic>
        <p:nvPicPr>
          <p:cNvPr id="13" name="Graphic 12">
            <a:extLst>
              <a:ext uri="{FF2B5EF4-FFF2-40B4-BE49-F238E27FC236}">
                <a16:creationId xmlns:a16="http://schemas.microsoft.com/office/drawing/2014/main" id="{48FFEF53-0DE9-469F-9530-05A91FDE185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489128" y="0"/>
            <a:ext cx="4702871" cy="5162550"/>
          </a:xfrm>
          <a:prstGeom prst="rect">
            <a:avLst/>
          </a:prstGeom>
        </p:spPr>
      </p:pic>
    </p:spTree>
    <p:extLst>
      <p:ext uri="{BB962C8B-B14F-4D97-AF65-F5344CB8AC3E}">
        <p14:creationId xmlns:p14="http://schemas.microsoft.com/office/powerpoint/2010/main" val="1148128212"/>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0-#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1+#ppt_w/2"/>
                                              </p:val>
                                            </p:tav>
                                            <p:tav tm="100000">
                                              <p:val>
                                                <p:strVal val="#ppt_x"/>
                                              </p:val>
                                            </p:tav>
                                          </p:tavLst>
                                        </p:anim>
                                        <p:anim calcmode="lin" valueType="num">
                                          <p:cBhvr additive="base">
                                            <p:cTn id="16" dur="1000" fill="hold"/>
                                            <p:tgtEl>
                                              <p:spTgt spid="13"/>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64" presetClass="path" presetSubtype="0" decel="100000" fill="hold" grpId="1" nodeType="withEffect">
                                      <p:stCondLst>
                                        <p:cond delay="0"/>
                                      </p:stCondLst>
                                      <p:childTnLst>
                                        <p:animMotion origin="layout" path="M -0.04388 7.40741E-7 L 1.66667E-6 7.40741E-7 " pathEditMode="relative" rAng="0" ptsTypes="AA">
                                          <p:cBhvr>
                                            <p:cTn id="21" dur="500" fill="hold"/>
                                            <p:tgtEl>
                                              <p:spTgt spid="2"/>
                                            </p:tgtEl>
                                            <p:attrNameLst>
                                              <p:attrName>ppt_x</p:attrName>
                                              <p:attrName>ppt_y</p:attrName>
                                            </p:attrNameLst>
                                          </p:cBhvr>
                                          <p:rCtr x="2187" y="0"/>
                                        </p:animMotion>
                                      </p:childTnLst>
                                    </p:cTn>
                                  </p:par>
                                  <p:par>
                                    <p:cTn id="22" presetID="10"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64" presetClass="path" presetSubtype="0" decel="100000" fill="hold" grpId="1" nodeType="withEffect">
                                      <p:stCondLst>
                                        <p:cond delay="0"/>
                                      </p:stCondLst>
                                      <p:childTnLst>
                                        <p:animMotion origin="layout" path="M -0.04388 7.40741E-7 L 1.66667E-6 7.40741E-7 " pathEditMode="relative" rAng="0" ptsTypes="AA">
                                          <p:cBhvr>
                                            <p:cTn id="26" dur="500" fill="hold"/>
                                            <p:tgtEl>
                                              <p:spTgt spid="3"/>
                                            </p:tgtEl>
                                            <p:attrNameLst>
                                              <p:attrName>ppt_x</p:attrName>
                                              <p:attrName>ppt_y</p:attrName>
                                            </p:attrNameLst>
                                          </p:cBhvr>
                                          <p:rCtr x="2187" y="0"/>
                                        </p:animMotion>
                                      </p:childTnLst>
                                    </p:cTn>
                                  </p:par>
                                  <p:par>
                                    <p:cTn id="27" presetID="23" presetClass="entr" presetSubtype="16"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250" fill="hold"/>
                                            <p:tgtEl>
                                              <p:spTgt spid="11"/>
                                            </p:tgtEl>
                                            <p:attrNameLst>
                                              <p:attrName>ppt_w</p:attrName>
                                            </p:attrNameLst>
                                          </p:cBhvr>
                                          <p:tavLst>
                                            <p:tav tm="0">
                                              <p:val>
                                                <p:fltVal val="0"/>
                                              </p:val>
                                            </p:tav>
                                            <p:tav tm="100000">
                                              <p:val>
                                                <p:strVal val="#ppt_w"/>
                                              </p:val>
                                            </p:tav>
                                          </p:tavLst>
                                        </p:anim>
                                        <p:anim calcmode="lin" valueType="num">
                                          <p:cBhvr>
                                            <p:cTn id="30" dur="250" fill="hold"/>
                                            <p:tgtEl>
                                              <p:spTgt spid="11"/>
                                            </p:tgtEl>
                                            <p:attrNameLst>
                                              <p:attrName>ppt_h</p:attrName>
                                            </p:attrNameLst>
                                          </p:cBhvr>
                                          <p:tavLst>
                                            <p:tav tm="0">
                                              <p:val>
                                                <p:fltVal val="0"/>
                                              </p:val>
                                            </p:tav>
                                            <p:tav tm="100000">
                                              <p:val>
                                                <p:strVal val="#ppt_h"/>
                                              </p:val>
                                            </p:tav>
                                          </p:tavLst>
                                        </p:anim>
                                      </p:childTnLst>
                                    </p:cTn>
                                  </p:par>
                                  <p:par>
                                    <p:cTn id="31" presetID="6" presetClass="emph" presetSubtype="0" fill="hold" nodeType="withEffect" p14:presetBounceEnd="99000">
                                      <p:stCondLst>
                                        <p:cond delay="0"/>
                                      </p:stCondLst>
                                      <p:childTnLst>
                                        <p:animScale p14:bounceEnd="99000">
                                          <p:cBhvr>
                                            <p:cTn id="32" dur="1000" fill="hold"/>
                                            <p:tgtEl>
                                              <p:spTgt spid="11"/>
                                            </p:tgtEl>
                                          </p:cBhvr>
                                          <p:by x="110000" y="110000"/>
                                        </p:animScale>
                                      </p:childTnLst>
                                    </p:cTn>
                                  </p:par>
                                  <p:par>
                                    <p:cTn id="33" presetID="6" presetClass="emph" presetSubtype="0" fill="hold" nodeType="withEffect">
                                      <p:stCondLst>
                                        <p:cond delay="0"/>
                                      </p:stCondLst>
                                      <p:childTnLst>
                                        <p:animScale>
                                          <p:cBhvr>
                                            <p:cTn id="34" dur="250" fill="hold"/>
                                            <p:tgtEl>
                                              <p:spTgt spid="11"/>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64" presetClass="path" presetSubtype="0" decel="100000" fill="hold" nodeType="withEffect">
                      <p:stCondLst>
                        <p:cond delay="0"/>
                      </p:stCondLst>
                      <p:childTnLst>
                        <p:animMotion origin="layout" path="M -0.04388 7.40741E-7 L 1.66667E-6 7.40741E-7 " pathEditMode="relative" rAng="0" ptsTypes="AA">
                          <p:cBhvr>
                            <p:cTn dur="500" fill="hold"/>
                            <p:tgtEl>
                              <p:spTgt spid="3"/>
                            </p:tgtEl>
                            <p:attrNameLst>
                              <p:attrName>ppt_x</p:attrName>
                              <p:attrName>ppt_y</p:attrName>
                            </p:attrNameLst>
                          </p:cBhvr>
                          <p:rCtr x="2187" y="0"/>
                        </p:animMotion>
                      </p:childTnLst>
                    </p:cTn>
                  </p:par>
                </p:tnLst>
              </p:tmpl>
            </p:tmplLst>
          </p:bldP>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0-#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1+#ppt_w/2"/>
                                              </p:val>
                                            </p:tav>
                                            <p:tav tm="100000">
                                              <p:val>
                                                <p:strVal val="#ppt_x"/>
                                              </p:val>
                                            </p:tav>
                                          </p:tavLst>
                                        </p:anim>
                                        <p:anim calcmode="lin" valueType="num">
                                          <p:cBhvr additive="base">
                                            <p:cTn id="16" dur="1000" fill="hold"/>
                                            <p:tgtEl>
                                              <p:spTgt spid="13"/>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64" presetClass="path" presetSubtype="0" decel="100000" fill="hold" grpId="1" nodeType="withEffect">
                                      <p:stCondLst>
                                        <p:cond delay="0"/>
                                      </p:stCondLst>
                                      <p:childTnLst>
                                        <p:animMotion origin="layout" path="M -0.04388 7.40741E-7 L 1.66667E-6 7.40741E-7 " pathEditMode="relative" rAng="0" ptsTypes="AA">
                                          <p:cBhvr>
                                            <p:cTn id="21" dur="500" fill="hold"/>
                                            <p:tgtEl>
                                              <p:spTgt spid="2"/>
                                            </p:tgtEl>
                                            <p:attrNameLst>
                                              <p:attrName>ppt_x</p:attrName>
                                              <p:attrName>ppt_y</p:attrName>
                                            </p:attrNameLst>
                                          </p:cBhvr>
                                          <p:rCtr x="2187" y="0"/>
                                        </p:animMotion>
                                      </p:childTnLst>
                                    </p:cTn>
                                  </p:par>
                                  <p:par>
                                    <p:cTn id="22" presetID="10"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64" presetClass="path" presetSubtype="0" decel="100000" fill="hold" grpId="1" nodeType="withEffect">
                                      <p:stCondLst>
                                        <p:cond delay="0"/>
                                      </p:stCondLst>
                                      <p:childTnLst>
                                        <p:animMotion origin="layout" path="M -0.04388 7.40741E-7 L 1.66667E-6 7.40741E-7 " pathEditMode="relative" rAng="0" ptsTypes="AA">
                                          <p:cBhvr>
                                            <p:cTn id="26" dur="500" fill="hold"/>
                                            <p:tgtEl>
                                              <p:spTgt spid="3"/>
                                            </p:tgtEl>
                                            <p:attrNameLst>
                                              <p:attrName>ppt_x</p:attrName>
                                              <p:attrName>ppt_y</p:attrName>
                                            </p:attrNameLst>
                                          </p:cBhvr>
                                          <p:rCtr x="2187" y="0"/>
                                        </p:animMotion>
                                      </p:childTnLst>
                                    </p:cTn>
                                  </p:par>
                                  <p:par>
                                    <p:cTn id="27" presetID="23" presetClass="entr" presetSubtype="16"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250" fill="hold"/>
                                            <p:tgtEl>
                                              <p:spTgt spid="11"/>
                                            </p:tgtEl>
                                            <p:attrNameLst>
                                              <p:attrName>ppt_w</p:attrName>
                                            </p:attrNameLst>
                                          </p:cBhvr>
                                          <p:tavLst>
                                            <p:tav tm="0">
                                              <p:val>
                                                <p:fltVal val="0"/>
                                              </p:val>
                                            </p:tav>
                                            <p:tav tm="100000">
                                              <p:val>
                                                <p:strVal val="#ppt_w"/>
                                              </p:val>
                                            </p:tav>
                                          </p:tavLst>
                                        </p:anim>
                                        <p:anim calcmode="lin" valueType="num">
                                          <p:cBhvr>
                                            <p:cTn id="30" dur="250" fill="hold"/>
                                            <p:tgtEl>
                                              <p:spTgt spid="11"/>
                                            </p:tgtEl>
                                            <p:attrNameLst>
                                              <p:attrName>ppt_h</p:attrName>
                                            </p:attrNameLst>
                                          </p:cBhvr>
                                          <p:tavLst>
                                            <p:tav tm="0">
                                              <p:val>
                                                <p:fltVal val="0"/>
                                              </p:val>
                                            </p:tav>
                                            <p:tav tm="100000">
                                              <p:val>
                                                <p:strVal val="#ppt_h"/>
                                              </p:val>
                                            </p:tav>
                                          </p:tavLst>
                                        </p:anim>
                                      </p:childTnLst>
                                    </p:cTn>
                                  </p:par>
                                  <p:par>
                                    <p:cTn id="31" presetID="6" presetClass="emph" presetSubtype="0" fill="hold" nodeType="withEffect">
                                      <p:stCondLst>
                                        <p:cond delay="0"/>
                                      </p:stCondLst>
                                      <p:childTnLst>
                                        <p:animScale>
                                          <p:cBhvr>
                                            <p:cTn id="32" dur="1000" fill="hold"/>
                                            <p:tgtEl>
                                              <p:spTgt spid="11"/>
                                            </p:tgtEl>
                                          </p:cBhvr>
                                          <p:by x="110000" y="110000"/>
                                        </p:animScale>
                                      </p:childTnLst>
                                    </p:cTn>
                                  </p:par>
                                  <p:par>
                                    <p:cTn id="33" presetID="6" presetClass="emph" presetSubtype="0" fill="hold" nodeType="withEffect">
                                      <p:stCondLst>
                                        <p:cond delay="0"/>
                                      </p:stCondLst>
                                      <p:childTnLst>
                                        <p:animScale>
                                          <p:cBhvr>
                                            <p:cTn id="34" dur="250" fill="hold"/>
                                            <p:tgtEl>
                                              <p:spTgt spid="11"/>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64" presetClass="path" presetSubtype="0" decel="100000" fill="hold" nodeType="withEffect">
                      <p:stCondLst>
                        <p:cond delay="0"/>
                      </p:stCondLst>
                      <p:childTnLst>
                        <p:animMotion origin="layout" path="M -0.04388 7.40741E-7 L 1.66667E-6 7.40741E-7 " pathEditMode="relative" rAng="0" ptsTypes="AA">
                          <p:cBhvr>
                            <p:cTn dur="500" fill="hold"/>
                            <p:tgtEl>
                              <p:spTgt spid="3"/>
                            </p:tgtEl>
                            <p:attrNameLst>
                              <p:attrName>ppt_x</p:attrName>
                              <p:attrName>ppt_y</p:attrName>
                            </p:attrNameLst>
                          </p:cBhvr>
                          <p:rCtr x="2187" y="0"/>
                        </p:animMotion>
                      </p:childTnLst>
                    </p:cTn>
                  </p:par>
                </p:tnLst>
              </p:tmpl>
            </p:tmplLst>
          </p:bldP>
          <p:bldP spid="2" grpId="0"/>
          <p:bldP spid="2" grpId="1"/>
        </p:bldLst>
      </p:timing>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 image option">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4E1C55-7EEC-4337-B364-57AD7EBA43B3}"/>
              </a:ext>
            </a:extLst>
          </p:cNvPr>
          <p:cNvSpPr>
            <a:spLocks noGrp="1"/>
          </p:cNvSpPr>
          <p:nvPr>
            <p:ph type="pic" sz="quarter" idx="10" hasCustomPrompt="1"/>
          </p:nvPr>
        </p:nvSpPr>
        <p:spPr>
          <a:xfrm>
            <a:off x="360362" y="358775"/>
            <a:ext cx="11471276" cy="6138863"/>
          </a:xfrm>
          <a:prstGeom prst="rect">
            <a:avLst/>
          </a:prstGeom>
          <a:solidFill>
            <a:srgbClr val="F6F6F6"/>
          </a:solidFill>
          <a:ln>
            <a:noFill/>
          </a:ln>
        </p:spPr>
        <p:txBody>
          <a:bodyPr anchor="ctr"/>
          <a:lstStyle>
            <a:lvl1pPr marL="0" indent="0" algn="r">
              <a:buNone/>
              <a:defRPr sz="2400"/>
            </a:lvl1pPr>
          </a:lstStyle>
          <a:p>
            <a:r>
              <a:rPr lang="en-US"/>
              <a:t>Click icon to add image</a:t>
            </a:r>
            <a:endParaRPr lang="en-GB"/>
          </a:p>
        </p:txBody>
      </p:sp>
    </p:spTree>
    <p:extLst>
      <p:ext uri="{BB962C8B-B14F-4D97-AF65-F5344CB8AC3E}">
        <p14:creationId xmlns:p14="http://schemas.microsoft.com/office/powerpoint/2010/main" val="2471956231"/>
      </p:ext>
    </p:extLst>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F8A984-9B38-4296-9409-887D7B73E260}"/>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4E9684B9-E0A6-4A89-8161-69919F8C73CD}"/>
              </a:ext>
            </a:extLst>
          </p:cNvPr>
          <p:cNvSpPr/>
          <p:nvPr userDrawn="1"/>
        </p:nvSpPr>
        <p:spPr>
          <a:xfrm>
            <a:off x="4117408" y="0"/>
            <a:ext cx="6187396" cy="6858000"/>
          </a:xfrm>
          <a:custGeom>
            <a:avLst/>
            <a:gdLst>
              <a:gd name="connsiteX0" fmla="*/ 7344229 w 12192000"/>
              <a:gd name="connsiteY0" fmla="*/ 0 h 6858001"/>
              <a:gd name="connsiteX1" fmla="*/ 12192000 w 12192000"/>
              <a:gd name="connsiteY1" fmla="*/ 0 h 6858001"/>
              <a:gd name="connsiteX2" fmla="*/ 12192000 w 12192000"/>
              <a:gd name="connsiteY2" fmla="*/ 6858001 h 6858001"/>
              <a:gd name="connsiteX3" fmla="*/ 7344229 w 12192000"/>
              <a:gd name="connsiteY3" fmla="*/ 6858001 h 6858001"/>
              <a:gd name="connsiteX4" fmla="*/ 7344229 w 12192000"/>
              <a:gd name="connsiteY4" fmla="*/ 6857999 h 6858001"/>
              <a:gd name="connsiteX5" fmla="*/ 0 w 12192000"/>
              <a:gd name="connsiteY5" fmla="*/ 6857999 h 6858001"/>
              <a:gd name="connsiteX6" fmla="*/ 0 w 12192000"/>
              <a:gd name="connsiteY6" fmla="*/ 6593576 h 6858001"/>
              <a:gd name="connsiteX7" fmla="*/ 7260 w 12192000"/>
              <a:gd name="connsiteY7" fmla="*/ 6585014 h 6858001"/>
              <a:gd name="connsiteX8" fmla="*/ 3770823 w 12192000"/>
              <a:gd name="connsiteY8" fmla="*/ 5503817 h 6858001"/>
              <a:gd name="connsiteX9" fmla="*/ 4829495 w 12192000"/>
              <a:gd name="connsiteY9" fmla="*/ 2534248 h 6858001"/>
              <a:gd name="connsiteX10" fmla="*/ 4727019 w 12192000"/>
              <a:gd name="connsiteY10" fmla="*/ 31667 h 6858001"/>
              <a:gd name="connsiteX11" fmla="*/ 4747834 w 12192000"/>
              <a:gd name="connsiteY11" fmla="*/ 1 h 6858001"/>
              <a:gd name="connsiteX12" fmla="*/ 7344229 w 12192000"/>
              <a:gd name="connsiteY12" fmla="*/ 1 h 6858001"/>
              <a:gd name="connsiteX0" fmla="*/ 12192000 w 12283440"/>
              <a:gd name="connsiteY0" fmla="*/ 0 h 6858001"/>
              <a:gd name="connsiteX1" fmla="*/ 12192000 w 12283440"/>
              <a:gd name="connsiteY1" fmla="*/ 6858001 h 6858001"/>
              <a:gd name="connsiteX2" fmla="*/ 7344229 w 12283440"/>
              <a:gd name="connsiteY2" fmla="*/ 6858001 h 6858001"/>
              <a:gd name="connsiteX3" fmla="*/ 7344229 w 12283440"/>
              <a:gd name="connsiteY3" fmla="*/ 6857999 h 6858001"/>
              <a:gd name="connsiteX4" fmla="*/ 0 w 12283440"/>
              <a:gd name="connsiteY4" fmla="*/ 6857999 h 6858001"/>
              <a:gd name="connsiteX5" fmla="*/ 0 w 12283440"/>
              <a:gd name="connsiteY5" fmla="*/ 6593576 h 6858001"/>
              <a:gd name="connsiteX6" fmla="*/ 7260 w 12283440"/>
              <a:gd name="connsiteY6" fmla="*/ 6585014 h 6858001"/>
              <a:gd name="connsiteX7" fmla="*/ 3770823 w 12283440"/>
              <a:gd name="connsiteY7" fmla="*/ 5503817 h 6858001"/>
              <a:gd name="connsiteX8" fmla="*/ 4829495 w 12283440"/>
              <a:gd name="connsiteY8" fmla="*/ 2534248 h 6858001"/>
              <a:gd name="connsiteX9" fmla="*/ 4727019 w 12283440"/>
              <a:gd name="connsiteY9" fmla="*/ 31667 h 6858001"/>
              <a:gd name="connsiteX10" fmla="*/ 4747834 w 12283440"/>
              <a:gd name="connsiteY10" fmla="*/ 1 h 6858001"/>
              <a:gd name="connsiteX11" fmla="*/ 7344229 w 12283440"/>
              <a:gd name="connsiteY11" fmla="*/ 1 h 6858001"/>
              <a:gd name="connsiteX12" fmla="*/ 7344229 w 12283440"/>
              <a:gd name="connsiteY12" fmla="*/ 0 h 6858001"/>
              <a:gd name="connsiteX13" fmla="*/ 12283440 w 12283440"/>
              <a:gd name="connsiteY13" fmla="*/ 91440 h 6858001"/>
              <a:gd name="connsiteX0" fmla="*/ 12192000 w 12192000"/>
              <a:gd name="connsiteY0" fmla="*/ 0 h 6858001"/>
              <a:gd name="connsiteX1" fmla="*/ 12192000 w 12192000"/>
              <a:gd name="connsiteY1" fmla="*/ 6858001 h 6858001"/>
              <a:gd name="connsiteX2" fmla="*/ 7344229 w 12192000"/>
              <a:gd name="connsiteY2" fmla="*/ 6858001 h 6858001"/>
              <a:gd name="connsiteX3" fmla="*/ 7344229 w 12192000"/>
              <a:gd name="connsiteY3" fmla="*/ 6857999 h 6858001"/>
              <a:gd name="connsiteX4" fmla="*/ 0 w 12192000"/>
              <a:gd name="connsiteY4" fmla="*/ 6857999 h 6858001"/>
              <a:gd name="connsiteX5" fmla="*/ 0 w 12192000"/>
              <a:gd name="connsiteY5" fmla="*/ 6593576 h 6858001"/>
              <a:gd name="connsiteX6" fmla="*/ 7260 w 12192000"/>
              <a:gd name="connsiteY6" fmla="*/ 6585014 h 6858001"/>
              <a:gd name="connsiteX7" fmla="*/ 3770823 w 12192000"/>
              <a:gd name="connsiteY7" fmla="*/ 5503817 h 6858001"/>
              <a:gd name="connsiteX8" fmla="*/ 4829495 w 12192000"/>
              <a:gd name="connsiteY8" fmla="*/ 2534248 h 6858001"/>
              <a:gd name="connsiteX9" fmla="*/ 4727019 w 12192000"/>
              <a:gd name="connsiteY9" fmla="*/ 31667 h 6858001"/>
              <a:gd name="connsiteX10" fmla="*/ 4747834 w 12192000"/>
              <a:gd name="connsiteY10" fmla="*/ 1 h 6858001"/>
              <a:gd name="connsiteX11" fmla="*/ 7344229 w 12192000"/>
              <a:gd name="connsiteY11" fmla="*/ 1 h 6858001"/>
              <a:gd name="connsiteX12" fmla="*/ 7344229 w 12192000"/>
              <a:gd name="connsiteY12" fmla="*/ 0 h 6858001"/>
              <a:gd name="connsiteX0" fmla="*/ 12192000 w 12192000"/>
              <a:gd name="connsiteY0" fmla="*/ 0 h 6858001"/>
              <a:gd name="connsiteX1" fmla="*/ 12192000 w 12192000"/>
              <a:gd name="connsiteY1" fmla="*/ 6858001 h 6858001"/>
              <a:gd name="connsiteX2" fmla="*/ 7344229 w 12192000"/>
              <a:gd name="connsiteY2" fmla="*/ 6858001 h 6858001"/>
              <a:gd name="connsiteX3" fmla="*/ 7344229 w 12192000"/>
              <a:gd name="connsiteY3" fmla="*/ 6857999 h 6858001"/>
              <a:gd name="connsiteX4" fmla="*/ 0 w 12192000"/>
              <a:gd name="connsiteY4" fmla="*/ 6857999 h 6858001"/>
              <a:gd name="connsiteX5" fmla="*/ 0 w 12192000"/>
              <a:gd name="connsiteY5" fmla="*/ 6593576 h 6858001"/>
              <a:gd name="connsiteX6" fmla="*/ 7260 w 12192000"/>
              <a:gd name="connsiteY6" fmla="*/ 6585014 h 6858001"/>
              <a:gd name="connsiteX7" fmla="*/ 3770823 w 12192000"/>
              <a:gd name="connsiteY7" fmla="*/ 5503817 h 6858001"/>
              <a:gd name="connsiteX8" fmla="*/ 4829495 w 12192000"/>
              <a:gd name="connsiteY8" fmla="*/ 2534248 h 6858001"/>
              <a:gd name="connsiteX9" fmla="*/ 4727019 w 12192000"/>
              <a:gd name="connsiteY9" fmla="*/ 31667 h 6858001"/>
              <a:gd name="connsiteX10" fmla="*/ 4747834 w 12192000"/>
              <a:gd name="connsiteY10" fmla="*/ 1 h 6858001"/>
              <a:gd name="connsiteX11" fmla="*/ 7344229 w 12192000"/>
              <a:gd name="connsiteY11" fmla="*/ 1 h 6858001"/>
              <a:gd name="connsiteX0" fmla="*/ 12192000 w 12192000"/>
              <a:gd name="connsiteY0" fmla="*/ 6858000 h 6858000"/>
              <a:gd name="connsiteX1" fmla="*/ 7344229 w 12192000"/>
              <a:gd name="connsiteY1" fmla="*/ 6858000 h 6858000"/>
              <a:gd name="connsiteX2" fmla="*/ 7344229 w 12192000"/>
              <a:gd name="connsiteY2" fmla="*/ 6857998 h 6858000"/>
              <a:gd name="connsiteX3" fmla="*/ 0 w 12192000"/>
              <a:gd name="connsiteY3" fmla="*/ 6857998 h 6858000"/>
              <a:gd name="connsiteX4" fmla="*/ 0 w 12192000"/>
              <a:gd name="connsiteY4" fmla="*/ 6593575 h 6858000"/>
              <a:gd name="connsiteX5" fmla="*/ 7260 w 12192000"/>
              <a:gd name="connsiteY5" fmla="*/ 6585013 h 6858000"/>
              <a:gd name="connsiteX6" fmla="*/ 3770823 w 12192000"/>
              <a:gd name="connsiteY6" fmla="*/ 5503816 h 6858000"/>
              <a:gd name="connsiteX7" fmla="*/ 4829495 w 12192000"/>
              <a:gd name="connsiteY7" fmla="*/ 2534247 h 6858000"/>
              <a:gd name="connsiteX8" fmla="*/ 4727019 w 12192000"/>
              <a:gd name="connsiteY8" fmla="*/ 31666 h 6858000"/>
              <a:gd name="connsiteX9" fmla="*/ 4747834 w 12192000"/>
              <a:gd name="connsiteY9" fmla="*/ 0 h 6858000"/>
              <a:gd name="connsiteX10" fmla="*/ 7344229 w 12192000"/>
              <a:gd name="connsiteY10" fmla="*/ 0 h 6858000"/>
              <a:gd name="connsiteX0" fmla="*/ 7344229 w 7344229"/>
              <a:gd name="connsiteY0" fmla="*/ 6858000 h 6858000"/>
              <a:gd name="connsiteX1" fmla="*/ 7344229 w 7344229"/>
              <a:gd name="connsiteY1" fmla="*/ 6857998 h 6858000"/>
              <a:gd name="connsiteX2" fmla="*/ 0 w 7344229"/>
              <a:gd name="connsiteY2" fmla="*/ 6857998 h 6858000"/>
              <a:gd name="connsiteX3" fmla="*/ 0 w 7344229"/>
              <a:gd name="connsiteY3" fmla="*/ 6593575 h 6858000"/>
              <a:gd name="connsiteX4" fmla="*/ 7260 w 7344229"/>
              <a:gd name="connsiteY4" fmla="*/ 6585013 h 6858000"/>
              <a:gd name="connsiteX5" fmla="*/ 3770823 w 7344229"/>
              <a:gd name="connsiteY5" fmla="*/ 5503816 h 6858000"/>
              <a:gd name="connsiteX6" fmla="*/ 4829495 w 7344229"/>
              <a:gd name="connsiteY6" fmla="*/ 2534247 h 6858000"/>
              <a:gd name="connsiteX7" fmla="*/ 4727019 w 7344229"/>
              <a:gd name="connsiteY7" fmla="*/ 31666 h 6858000"/>
              <a:gd name="connsiteX8" fmla="*/ 4747834 w 7344229"/>
              <a:gd name="connsiteY8" fmla="*/ 0 h 6858000"/>
              <a:gd name="connsiteX9" fmla="*/ 7344229 w 7344229"/>
              <a:gd name="connsiteY9" fmla="*/ 0 h 6858000"/>
              <a:gd name="connsiteX0" fmla="*/ 7344229 w 7344229"/>
              <a:gd name="connsiteY0" fmla="*/ 6858000 h 6858000"/>
              <a:gd name="connsiteX1" fmla="*/ 0 w 7344229"/>
              <a:gd name="connsiteY1" fmla="*/ 6857998 h 6858000"/>
              <a:gd name="connsiteX2" fmla="*/ 0 w 7344229"/>
              <a:gd name="connsiteY2" fmla="*/ 6593575 h 6858000"/>
              <a:gd name="connsiteX3" fmla="*/ 7260 w 7344229"/>
              <a:gd name="connsiteY3" fmla="*/ 6585013 h 6858000"/>
              <a:gd name="connsiteX4" fmla="*/ 3770823 w 7344229"/>
              <a:gd name="connsiteY4" fmla="*/ 5503816 h 6858000"/>
              <a:gd name="connsiteX5" fmla="*/ 4829495 w 7344229"/>
              <a:gd name="connsiteY5" fmla="*/ 2534247 h 6858000"/>
              <a:gd name="connsiteX6" fmla="*/ 4727019 w 7344229"/>
              <a:gd name="connsiteY6" fmla="*/ 31666 h 6858000"/>
              <a:gd name="connsiteX7" fmla="*/ 4747834 w 7344229"/>
              <a:gd name="connsiteY7" fmla="*/ 0 h 6858000"/>
              <a:gd name="connsiteX8" fmla="*/ 7344229 w 7344229"/>
              <a:gd name="connsiteY8" fmla="*/ 0 h 6858000"/>
              <a:gd name="connsiteX0" fmla="*/ 0 w 7344229"/>
              <a:gd name="connsiteY0" fmla="*/ 6857998 h 6857998"/>
              <a:gd name="connsiteX1" fmla="*/ 0 w 7344229"/>
              <a:gd name="connsiteY1" fmla="*/ 6593575 h 6857998"/>
              <a:gd name="connsiteX2" fmla="*/ 7260 w 7344229"/>
              <a:gd name="connsiteY2" fmla="*/ 6585013 h 6857998"/>
              <a:gd name="connsiteX3" fmla="*/ 3770823 w 7344229"/>
              <a:gd name="connsiteY3" fmla="*/ 5503816 h 6857998"/>
              <a:gd name="connsiteX4" fmla="*/ 4829495 w 7344229"/>
              <a:gd name="connsiteY4" fmla="*/ 2534247 h 6857998"/>
              <a:gd name="connsiteX5" fmla="*/ 4727019 w 7344229"/>
              <a:gd name="connsiteY5" fmla="*/ 31666 h 6857998"/>
              <a:gd name="connsiteX6" fmla="*/ 4747834 w 7344229"/>
              <a:gd name="connsiteY6" fmla="*/ 0 h 6857998"/>
              <a:gd name="connsiteX7" fmla="*/ 7344229 w 7344229"/>
              <a:gd name="connsiteY7" fmla="*/ 0 h 6857998"/>
              <a:gd name="connsiteX0" fmla="*/ 0 w 7344229"/>
              <a:gd name="connsiteY0" fmla="*/ 6593575 h 6593575"/>
              <a:gd name="connsiteX1" fmla="*/ 7260 w 7344229"/>
              <a:gd name="connsiteY1" fmla="*/ 6585013 h 6593575"/>
              <a:gd name="connsiteX2" fmla="*/ 3770823 w 7344229"/>
              <a:gd name="connsiteY2" fmla="*/ 5503816 h 6593575"/>
              <a:gd name="connsiteX3" fmla="*/ 4829495 w 7344229"/>
              <a:gd name="connsiteY3" fmla="*/ 2534247 h 6593575"/>
              <a:gd name="connsiteX4" fmla="*/ 4727019 w 7344229"/>
              <a:gd name="connsiteY4" fmla="*/ 31666 h 6593575"/>
              <a:gd name="connsiteX5" fmla="*/ 4747834 w 7344229"/>
              <a:gd name="connsiteY5" fmla="*/ 0 h 6593575"/>
              <a:gd name="connsiteX6" fmla="*/ 7344229 w 7344229"/>
              <a:gd name="connsiteY6" fmla="*/ 0 h 6593575"/>
              <a:gd name="connsiteX0" fmla="*/ 0 w 5073773"/>
              <a:gd name="connsiteY0" fmla="*/ 6593575 h 6593575"/>
              <a:gd name="connsiteX1" fmla="*/ 7260 w 5073773"/>
              <a:gd name="connsiteY1" fmla="*/ 6585013 h 6593575"/>
              <a:gd name="connsiteX2" fmla="*/ 3770823 w 5073773"/>
              <a:gd name="connsiteY2" fmla="*/ 5503816 h 6593575"/>
              <a:gd name="connsiteX3" fmla="*/ 4829495 w 5073773"/>
              <a:gd name="connsiteY3" fmla="*/ 2534247 h 6593575"/>
              <a:gd name="connsiteX4" fmla="*/ 4727019 w 5073773"/>
              <a:gd name="connsiteY4" fmla="*/ 31666 h 6593575"/>
              <a:gd name="connsiteX5" fmla="*/ 4747834 w 5073773"/>
              <a:gd name="connsiteY5" fmla="*/ 0 h 659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3773" h="6593575">
                <a:moveTo>
                  <a:pt x="0" y="6593575"/>
                </a:moveTo>
                <a:lnTo>
                  <a:pt x="7260" y="6585013"/>
                </a:lnTo>
                <a:cubicBezTo>
                  <a:pt x="749013" y="5785800"/>
                  <a:pt x="2251160" y="6244194"/>
                  <a:pt x="3770823" y="5503816"/>
                </a:cubicBezTo>
                <a:cubicBezTo>
                  <a:pt x="4422576" y="5186470"/>
                  <a:pt x="5579638" y="4238132"/>
                  <a:pt x="4829495" y="2534247"/>
                </a:cubicBezTo>
                <a:cubicBezTo>
                  <a:pt x="4382055" y="1518087"/>
                  <a:pt x="4376083" y="661452"/>
                  <a:pt x="4727019" y="31666"/>
                </a:cubicBezTo>
                <a:lnTo>
                  <a:pt x="4747834"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Title 1">
            <a:extLst>
              <a:ext uri="{FF2B5EF4-FFF2-40B4-BE49-F238E27FC236}">
                <a16:creationId xmlns:a16="http://schemas.microsoft.com/office/drawing/2014/main" id="{72C34508-5424-4DD6-9993-DABE6EB04BA1}"/>
              </a:ext>
            </a:extLst>
          </p:cNvPr>
          <p:cNvSpPr>
            <a:spLocks noGrp="1"/>
          </p:cNvSpPr>
          <p:nvPr>
            <p:ph type="title" hasCustomPrompt="1"/>
          </p:nvPr>
        </p:nvSpPr>
        <p:spPr>
          <a:xfrm>
            <a:off x="1305607" y="2514601"/>
            <a:ext cx="7978093" cy="914400"/>
          </a:xfrm>
          <a:prstGeom prst="rect">
            <a:avLst/>
          </a:prstGeom>
        </p:spPr>
        <p:txBody>
          <a:bodyPr lIns="0" anchor="ctr"/>
          <a:lstStyle>
            <a:lvl1pPr marL="0" algn="l" defTabSz="914400" rtl="0" eaLnBrk="1" latinLnBrk="0" hangingPunct="1">
              <a:defRPr lang="en-GB" sz="4400" kern="1200" dirty="0">
                <a:solidFill>
                  <a:schemeClr val="bg1"/>
                </a:solidFill>
                <a:latin typeface="Red Hat Display Black" panose="02010A03040201060303" pitchFamily="2" charset="0"/>
                <a:ea typeface="+mn-ea"/>
                <a:cs typeface="+mn-cs"/>
              </a:defRPr>
            </a:lvl1pPr>
          </a:lstStyle>
          <a:p>
            <a:r>
              <a:rPr lang="en-US"/>
              <a:t>Divider Section Title</a:t>
            </a:r>
            <a:endParaRPr lang="en-GB"/>
          </a:p>
        </p:txBody>
      </p:sp>
      <p:sp>
        <p:nvSpPr>
          <p:cNvPr id="12" name="Text Placeholder 9">
            <a:extLst>
              <a:ext uri="{FF2B5EF4-FFF2-40B4-BE49-F238E27FC236}">
                <a16:creationId xmlns:a16="http://schemas.microsoft.com/office/drawing/2014/main" id="{B9B52E46-45BD-492C-9FBE-4007D3318CC1}"/>
              </a:ext>
            </a:extLst>
          </p:cNvPr>
          <p:cNvSpPr>
            <a:spLocks noGrp="1"/>
          </p:cNvSpPr>
          <p:nvPr>
            <p:ph type="body" sz="quarter" idx="10" hasCustomPrompt="1"/>
          </p:nvPr>
        </p:nvSpPr>
        <p:spPr>
          <a:xfrm>
            <a:off x="1305606" y="3784600"/>
            <a:ext cx="7978093" cy="1177926"/>
          </a:xfrm>
          <a:prstGeom prst="rect">
            <a:avLst/>
          </a:prstGeom>
        </p:spPr>
        <p:txBody>
          <a:bodyPr lIns="0">
            <a:normAutofit/>
          </a:bodyPr>
          <a:lstStyle>
            <a:lvl1pPr marL="0" indent="0" algn="l" defTabSz="914400" rtl="0" eaLnBrk="1" latinLnBrk="0" hangingPunct="1">
              <a:lnSpc>
                <a:spcPct val="100000"/>
              </a:lnSpc>
              <a:spcBef>
                <a:spcPts val="0"/>
              </a:spcBef>
              <a:buNone/>
              <a:defRPr lang="en-US" sz="2400" kern="1200" dirty="0" smtClean="0">
                <a:solidFill>
                  <a:schemeClr val="accent3"/>
                </a:solidFill>
                <a:latin typeface="Red Hat Display" panose="02010503040201060303" pitchFamily="2" charset="0"/>
                <a:ea typeface="+mn-ea"/>
                <a:cs typeface="+mn-cs"/>
              </a:defRPr>
            </a:lvl1pPr>
            <a:lvl2pPr marL="457200" indent="0">
              <a:buNone/>
              <a:defRPr/>
            </a:lvl2pPr>
          </a:lstStyle>
          <a:p>
            <a:pPr lvl="0"/>
            <a:r>
              <a:rPr lang="en-US"/>
              <a:t>Click to add subtitle text</a:t>
            </a:r>
          </a:p>
        </p:txBody>
      </p:sp>
      <p:grpSp>
        <p:nvGrpSpPr>
          <p:cNvPr id="8" name="Group 7">
            <a:extLst>
              <a:ext uri="{FF2B5EF4-FFF2-40B4-BE49-F238E27FC236}">
                <a16:creationId xmlns:a16="http://schemas.microsoft.com/office/drawing/2014/main" id="{F20FA277-A4D9-40AA-AD0A-E7F6CCA376BE}"/>
              </a:ext>
            </a:extLst>
          </p:cNvPr>
          <p:cNvGrpSpPr/>
          <p:nvPr userDrawn="1"/>
        </p:nvGrpSpPr>
        <p:grpSpPr>
          <a:xfrm>
            <a:off x="0" y="0"/>
            <a:ext cx="939493" cy="6858000"/>
            <a:chOff x="0" y="0"/>
            <a:chExt cx="939493" cy="6858000"/>
          </a:xfrm>
        </p:grpSpPr>
        <p:sp>
          <p:nvSpPr>
            <p:cNvPr id="10" name="Rectangle 9">
              <a:extLst>
                <a:ext uri="{FF2B5EF4-FFF2-40B4-BE49-F238E27FC236}">
                  <a16:creationId xmlns:a16="http://schemas.microsoft.com/office/drawing/2014/main" id="{81497066-5A5F-4F9F-8C3F-BCD4F92EC8D6}"/>
                </a:ext>
              </a:extLst>
            </p:cNvPr>
            <p:cNvSpPr/>
            <p:nvPr userDrawn="1"/>
          </p:nvSpPr>
          <p:spPr>
            <a:xfrm>
              <a:off x="0" y="0"/>
              <a:ext cx="93948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Icon&#10;&#10;Description automatically generated">
              <a:extLst>
                <a:ext uri="{FF2B5EF4-FFF2-40B4-BE49-F238E27FC236}">
                  <a16:creationId xmlns:a16="http://schemas.microsoft.com/office/drawing/2014/main" id="{9A7AFFF4-3919-4151-842B-9145FED950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6206" y="6060281"/>
              <a:ext cx="683420" cy="688182"/>
            </a:xfrm>
            <a:prstGeom prst="rect">
              <a:avLst/>
            </a:prstGeom>
            <a:solidFill>
              <a:schemeClr val="bg1"/>
            </a:solidFill>
          </p:spPr>
        </p:pic>
        <p:cxnSp>
          <p:nvCxnSpPr>
            <p:cNvPr id="16" name="Straight Connector 15">
              <a:extLst>
                <a:ext uri="{FF2B5EF4-FFF2-40B4-BE49-F238E27FC236}">
                  <a16:creationId xmlns:a16="http://schemas.microsoft.com/office/drawing/2014/main" id="{23CC5FC5-C092-4EFC-9231-9C13E08BDDDF}"/>
                </a:ext>
              </a:extLst>
            </p:cNvPr>
            <p:cNvCxnSpPr>
              <a:cxnSpLocks/>
            </p:cNvCxnSpPr>
            <p:nvPr userDrawn="1"/>
          </p:nvCxnSpPr>
          <p:spPr>
            <a:xfrm>
              <a:off x="939493" y="0"/>
              <a:ext cx="0" cy="6858000"/>
            </a:xfrm>
            <a:prstGeom prst="line">
              <a:avLst/>
            </a:prstGeom>
            <a:ln>
              <a:solidFill>
                <a:srgbClr val="EDEDE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48622341"/>
      </p:ext>
    </p:extLst>
  </p:cSld>
  <p:clrMapOvr>
    <a:masterClrMapping/>
  </p:clrMapOvr>
  <p:transition spd="slow">
    <p:push/>
  </p:transition>
  <p:extLst>
    <p:ext uri="{DCECCB84-F9BA-43D5-87BE-67443E8EF086}">
      <p15:sldGuideLst xmlns:p15="http://schemas.microsoft.com/office/powerpoint/2012/main">
        <p15:guide id="1" pos="592"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ED2F68-A057-4B76-911B-4F963A2F8EE7}"/>
              </a:ext>
            </a:extLst>
          </p:cNvPr>
          <p:cNvSpPr>
            <a:spLocks noGrp="1"/>
          </p:cNvSpPr>
          <p:nvPr>
            <p:ph type="sldNum" sz="quarter" idx="4"/>
          </p:nvPr>
        </p:nvSpPr>
        <p:spPr>
          <a:xfrm>
            <a:off x="11831638" y="6497638"/>
            <a:ext cx="360362" cy="360362"/>
          </a:xfrm>
          <a:prstGeom prst="rect">
            <a:avLst/>
          </a:prstGeom>
        </p:spPr>
        <p:txBody>
          <a:bodyPr vert="horz" lIns="91440" tIns="45720" rIns="91440" bIns="45720" rtlCol="0" anchor="ctr"/>
          <a:lstStyle>
            <a:lvl1pPr algn="ctr">
              <a:defRPr sz="900">
                <a:solidFill>
                  <a:schemeClr val="tx1">
                    <a:tint val="75000"/>
                  </a:schemeClr>
                </a:solidFill>
              </a:defRPr>
            </a:lvl1pPr>
          </a:lstStyle>
          <a:p>
            <a:fld id="{588EA2A4-1978-42F3-AED7-6E9164233BDC}" type="slidenum">
              <a:rPr lang="en-GB" smtClean="0"/>
              <a:pPr/>
              <a:t>‹Nr.›</a:t>
            </a:fld>
            <a:endParaRPr lang="en-GB"/>
          </a:p>
        </p:txBody>
      </p:sp>
    </p:spTree>
    <p:extLst>
      <p:ext uri="{BB962C8B-B14F-4D97-AF65-F5344CB8AC3E}">
        <p14:creationId xmlns:p14="http://schemas.microsoft.com/office/powerpoint/2010/main" val="737540011"/>
      </p:ext>
    </p:extLst>
  </p:cSld>
  <p:clrMap bg1="lt1" tx1="dk1" bg2="lt2" tx2="dk2" accent1="accent1" accent2="accent2" accent3="accent3" accent4="accent4" accent5="accent5" accent6="accent6" hlink="hlink" folHlink="folHlink"/>
  <p:sldLayoutIdLst>
    <p:sldLayoutId id="2147483693" r:id="rId1"/>
    <p:sldLayoutId id="2147483717" r:id="rId2"/>
    <p:sldLayoutId id="2147483692" r:id="rId3"/>
    <p:sldLayoutId id="2147483718" r:id="rId4"/>
    <p:sldLayoutId id="2147483694" r:id="rId5"/>
    <p:sldLayoutId id="2147483719" r:id="rId6"/>
    <p:sldLayoutId id="2147483685" r:id="rId7"/>
    <p:sldLayoutId id="2147483732" r:id="rId8"/>
    <p:sldLayoutId id="2147483680" r:id="rId9"/>
    <p:sldLayoutId id="2147483678" r:id="rId10"/>
    <p:sldLayoutId id="2147483681" r:id="rId11"/>
    <p:sldLayoutId id="2147483679" r:id="rId12"/>
    <p:sldLayoutId id="2147483720" r:id="rId13"/>
    <p:sldLayoutId id="2147483674" r:id="rId14"/>
    <p:sldLayoutId id="2147483714" r:id="rId15"/>
    <p:sldLayoutId id="2147483676" r:id="rId16"/>
    <p:sldLayoutId id="2147483691" r:id="rId17"/>
    <p:sldLayoutId id="2147483703" r:id="rId18"/>
    <p:sldLayoutId id="2147483715" r:id="rId19"/>
    <p:sldLayoutId id="2147483704" r:id="rId20"/>
    <p:sldLayoutId id="2147483716" r:id="rId21"/>
    <p:sldLayoutId id="2147483699" r:id="rId22"/>
    <p:sldLayoutId id="2147483700" r:id="rId23"/>
    <p:sldLayoutId id="2147483695" r:id="rId24"/>
    <p:sldLayoutId id="2147483697" r:id="rId25"/>
    <p:sldLayoutId id="2147483696" r:id="rId26"/>
    <p:sldLayoutId id="2147483734" r:id="rId27"/>
    <p:sldLayoutId id="2147483731" r:id="rId28"/>
    <p:sldLayoutId id="2147483701" r:id="rId29"/>
    <p:sldLayoutId id="2147483705" r:id="rId30"/>
    <p:sldLayoutId id="2147483702" r:id="rId31"/>
    <p:sldLayoutId id="2147483721" r:id="rId32"/>
    <p:sldLayoutId id="2147483722" r:id="rId33"/>
    <p:sldLayoutId id="2147483723" r:id="rId34"/>
    <p:sldLayoutId id="2147483724" r:id="rId35"/>
    <p:sldLayoutId id="2147483725" r:id="rId36"/>
    <p:sldLayoutId id="2147483726" r:id="rId37"/>
    <p:sldLayoutId id="2147483727" r:id="rId38"/>
    <p:sldLayoutId id="2147483728" r:id="rId39"/>
    <p:sldLayoutId id="2147483733" r:id="rId40"/>
    <p:sldLayoutId id="2147483729" r:id="rId41"/>
    <p:sldLayoutId id="2147483706" r:id="rId42"/>
    <p:sldLayoutId id="2147483707" r:id="rId43"/>
    <p:sldLayoutId id="2147483708" r:id="rId44"/>
    <p:sldLayoutId id="2147483709" r:id="rId45"/>
    <p:sldLayoutId id="2147483710" r:id="rId46"/>
    <p:sldLayoutId id="2147483711" r:id="rId47"/>
    <p:sldLayoutId id="2147483712" r:id="rId48"/>
    <p:sldLayoutId id="2147483713" r:id="rId49"/>
    <p:sldLayoutId id="2147483737" r:id="rId50"/>
    <p:sldLayoutId id="2147483786" r:id="rId51"/>
    <p:sldLayoutId id="2147483787" r:id="rId52"/>
    <p:sldLayoutId id="2147483788" r:id="rId53"/>
    <p:sldLayoutId id="2147483789" r:id="rId54"/>
  </p:sldLayoutIdLst>
  <p:transition spd="slow">
    <p:push/>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A7A9AC"/>
          </p15:clr>
        </p15:guide>
        <p15:guide id="2" pos="7680" userDrawn="1">
          <p15:clr>
            <a:srgbClr val="A7A9AC"/>
          </p15:clr>
        </p15:guide>
        <p15:guide id="3" pos="816" userDrawn="1">
          <p15:clr>
            <a:srgbClr val="A7A9AC"/>
          </p15:clr>
        </p15:guide>
        <p15:guide id="4" pos="2143" userDrawn="1">
          <p15:clr>
            <a:srgbClr val="A7A9AC"/>
          </p15:clr>
        </p15:guide>
        <p15:guide id="5" pos="3471" userDrawn="1">
          <p15:clr>
            <a:srgbClr val="A7A9AC"/>
          </p15:clr>
        </p15:guide>
        <p15:guide id="6" pos="4798" userDrawn="1">
          <p15:clr>
            <a:srgbClr val="A7A9AC"/>
          </p15:clr>
        </p15:guide>
        <p15:guide id="7" pos="6125" userDrawn="1">
          <p15:clr>
            <a:srgbClr val="A7A9AC"/>
          </p15:clr>
        </p15:guide>
        <p15:guide id="8" pos="7453" userDrawn="1">
          <p15:clr>
            <a:srgbClr val="A7A9AC"/>
          </p15:clr>
        </p15:guide>
        <p15:guide id="9" orient="horz" userDrawn="1">
          <p15:clr>
            <a:srgbClr val="A7A9AC"/>
          </p15:clr>
        </p15:guide>
        <p15:guide id="10" orient="horz" pos="4320" userDrawn="1">
          <p15:clr>
            <a:srgbClr val="A7A9AC"/>
          </p15:clr>
        </p15:guide>
        <p15:guide id="11" orient="horz" pos="226" userDrawn="1">
          <p15:clr>
            <a:srgbClr val="A7A9AC"/>
          </p15:clr>
        </p15:guide>
        <p15:guide id="12" orient="horz" pos="1193" userDrawn="1">
          <p15:clr>
            <a:srgbClr val="A7A9AC"/>
          </p15:clr>
        </p15:guide>
        <p15:guide id="13" orient="horz" pos="2160" userDrawn="1">
          <p15:clr>
            <a:srgbClr val="A7A9AC"/>
          </p15:clr>
        </p15:guide>
        <p15:guide id="14" orient="horz" pos="3126" userDrawn="1">
          <p15:clr>
            <a:srgbClr val="A7A9AC"/>
          </p15:clr>
        </p15:guide>
        <p15:guide id="15" orient="horz" pos="4093" userDrawn="1">
          <p15:clr>
            <a:srgbClr val="A7A9AC"/>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51.xml"/><Relationship Id="rId5" Type="http://schemas.openxmlformats.org/officeDocument/2006/relationships/image" Target="../media/image51.sv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51.xml"/><Relationship Id="rId5" Type="http://schemas.openxmlformats.org/officeDocument/2006/relationships/image" Target="../media/image52.png"/><Relationship Id="rId4" Type="http://schemas.openxmlformats.org/officeDocument/2006/relationships/image" Target="../media/image51.sv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51.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1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wmf"/><Relationship Id="rId7" Type="http://schemas.openxmlformats.org/officeDocument/2006/relationships/image" Target="../media/image66.png"/><Relationship Id="rId2" Type="http://schemas.openxmlformats.org/officeDocument/2006/relationships/oleObject" Target="../embeddings/oleObject1.bin"/><Relationship Id="rId1" Type="http://schemas.openxmlformats.org/officeDocument/2006/relationships/slideLayout" Target="../slideLayouts/slideLayout46.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8.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69.png"/><Relationship Id="rId7" Type="http://schemas.openxmlformats.org/officeDocument/2006/relationships/image" Target="../media/image73.svg"/><Relationship Id="rId2" Type="http://schemas.openxmlformats.org/officeDocument/2006/relationships/notesSlide" Target="../notesSlides/notesSlide11.xml"/><Relationship Id="rId1" Type="http://schemas.openxmlformats.org/officeDocument/2006/relationships/slideLayout" Target="../slideLayouts/slideLayout5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svg"/></Relationships>
</file>

<file path=ppt/slides/_rels/slide16.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69.png"/><Relationship Id="rId7"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5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0.svg"/></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51.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0.svg"/></Relationships>
</file>

<file path=ppt/slides/_rels/slide1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png"/><Relationship Id="rId9" Type="http://schemas.openxmlformats.org/officeDocument/2006/relationships/image" Target="../media/image87.svg"/></Relationships>
</file>

<file path=ppt/slides/_rels/slide19.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image" Target="../media/image88.png"/><Relationship Id="rId1" Type="http://schemas.openxmlformats.org/officeDocument/2006/relationships/slideLayout" Target="../slideLayouts/slideLayout14.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gif"/><Relationship Id="rId7"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1.xml"/><Relationship Id="rId6" Type="http://schemas.openxmlformats.org/officeDocument/2006/relationships/image" Target="../media/image25.svg"/><Relationship Id="rId11" Type="http://schemas.openxmlformats.org/officeDocument/2006/relationships/image" Target="../media/image29.png"/><Relationship Id="rId5" Type="http://schemas.openxmlformats.org/officeDocument/2006/relationships/image" Target="../media/image24.png"/><Relationship Id="rId10" Type="http://schemas.openxmlformats.org/officeDocument/2006/relationships/image" Target="../media/image28.svg"/><Relationship Id="rId4" Type="http://schemas.openxmlformats.org/officeDocument/2006/relationships/image" Target="../media/image7.png"/><Relationship Id="rId9"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31.sv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image" Target="../media/image100.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06.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diagramColors" Target="../diagrams/colors2.xml"/><Relationship Id="rId11" Type="http://schemas.openxmlformats.org/officeDocument/2006/relationships/image" Target="../media/image105.svg"/><Relationship Id="rId5" Type="http://schemas.openxmlformats.org/officeDocument/2006/relationships/diagramQuickStyle" Target="../diagrams/quickStyle2.xml"/><Relationship Id="rId10" Type="http://schemas.openxmlformats.org/officeDocument/2006/relationships/image" Target="../media/image104.png"/><Relationship Id="rId4" Type="http://schemas.openxmlformats.org/officeDocument/2006/relationships/diagramLayout" Target="../diagrams/layout2.xml"/><Relationship Id="rId9" Type="http://schemas.openxmlformats.org/officeDocument/2006/relationships/image" Target="../media/image103.svg"/></Relationships>
</file>

<file path=ppt/slides/_rels/slide2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s://support.qs.com/hc/en-gb/articles/4405027974290-Data-Appendix" TargetMode="Externa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7.png"/><Relationship Id="rId7"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53.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31.sv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A09981E2-E11A-4BF1-8107-927D258B71C2}"/>
              </a:ext>
            </a:extLst>
          </p:cNvPr>
          <p:cNvSpPr txBox="1"/>
          <p:nvPr/>
        </p:nvSpPr>
        <p:spPr>
          <a:xfrm>
            <a:off x="779830" y="1947892"/>
            <a:ext cx="3970282" cy="1210913"/>
          </a:xfrm>
          <a:prstGeom prst="rect">
            <a:avLst/>
          </a:prstGeom>
          <a:noFill/>
        </p:spPr>
        <p:txBody>
          <a:bodyPr wrap="none" lIns="0" tIns="0" rIns="0" bIns="0" rtlCol="0" anchor="ctr">
            <a:noAutofit/>
          </a:bodyPr>
          <a:lstStyle/>
          <a:p>
            <a:r>
              <a:rPr lang="en-US" sz="2800" b="1" dirty="0">
                <a:latin typeface="Red Hat Display Black" panose="02010A03040201060303" pitchFamily="2" charset="0"/>
              </a:rPr>
              <a:t> </a:t>
            </a:r>
            <a:endParaRPr lang="en-GB" sz="2800" b="1" dirty="0"/>
          </a:p>
        </p:txBody>
      </p:sp>
      <p:sp>
        <p:nvSpPr>
          <p:cNvPr id="3" name="Subtitle 2">
            <a:extLst>
              <a:ext uri="{FF2B5EF4-FFF2-40B4-BE49-F238E27FC236}">
                <a16:creationId xmlns:a16="http://schemas.microsoft.com/office/drawing/2014/main" id="{B71A85F2-4EDF-4694-8064-A31ED2C2159C}"/>
              </a:ext>
            </a:extLst>
          </p:cNvPr>
          <p:cNvSpPr>
            <a:spLocks noGrp="1"/>
          </p:cNvSpPr>
          <p:nvPr>
            <p:ph type="subTitle" idx="1"/>
          </p:nvPr>
        </p:nvSpPr>
        <p:spPr/>
        <p:txBody>
          <a:bodyPr>
            <a:normAutofit fontScale="70000" lnSpcReduction="20000"/>
          </a:bodyPr>
          <a:lstStyle/>
          <a:p>
            <a:r>
              <a:rPr lang="en-US" sz="2400" dirty="0">
                <a:latin typeface="Red Hat Display" panose="02010503040201060303" pitchFamily="2" charset="0"/>
              </a:rPr>
              <a:t>Dr. </a:t>
            </a:r>
            <a:r>
              <a:rPr lang="en-US" dirty="0"/>
              <a:t>Ludovic Highman</a:t>
            </a:r>
            <a:endParaRPr lang="en-US" sz="2400" dirty="0">
              <a:latin typeface="Red Hat Display" panose="02010503040201060303" pitchFamily="2" charset="0"/>
            </a:endParaRPr>
          </a:p>
          <a:p>
            <a:r>
              <a:rPr lang="en-US" dirty="0"/>
              <a:t>Strategic Rankings Consultant, QS</a:t>
            </a:r>
          </a:p>
          <a:p>
            <a:r>
              <a:rPr lang="en-US" dirty="0"/>
              <a:t>Associate Professor, University of Bath</a:t>
            </a:r>
          </a:p>
        </p:txBody>
      </p:sp>
      <p:sp>
        <p:nvSpPr>
          <p:cNvPr id="2" name="Title 1">
            <a:extLst>
              <a:ext uri="{FF2B5EF4-FFF2-40B4-BE49-F238E27FC236}">
                <a16:creationId xmlns:a16="http://schemas.microsoft.com/office/drawing/2014/main" id="{B7BD39E0-6166-4339-83FC-B46F18374A7D}"/>
              </a:ext>
            </a:extLst>
          </p:cNvPr>
          <p:cNvSpPr>
            <a:spLocks noGrp="1"/>
          </p:cNvSpPr>
          <p:nvPr>
            <p:ph type="ctrTitle"/>
          </p:nvPr>
        </p:nvSpPr>
        <p:spPr/>
        <p:txBody>
          <a:bodyPr>
            <a:noAutofit/>
          </a:bodyPr>
          <a:lstStyle/>
          <a:p>
            <a:pPr>
              <a:lnSpc>
                <a:spcPct val="80000"/>
              </a:lnSpc>
            </a:pPr>
            <a:r>
              <a:rPr lang="en-GB" sz="2800" b="1" dirty="0">
                <a:solidFill>
                  <a:schemeClr val="tx1">
                    <a:lumMod val="75000"/>
                    <a:lumOff val="25000"/>
                  </a:schemeClr>
                </a:solidFill>
              </a:rPr>
              <a:t>QS World University Rankings</a:t>
            </a:r>
            <a:br>
              <a:rPr lang="en-GB" sz="2800" b="1" dirty="0">
                <a:solidFill>
                  <a:schemeClr val="tx1">
                    <a:lumMod val="75000"/>
                    <a:lumOff val="25000"/>
                  </a:schemeClr>
                </a:solidFill>
              </a:rPr>
            </a:br>
            <a:r>
              <a:rPr lang="en-GB" sz="2800" b="1" dirty="0">
                <a:solidFill>
                  <a:schemeClr val="tx1">
                    <a:lumMod val="50000"/>
                    <a:lumOff val="50000"/>
                  </a:schemeClr>
                </a:solidFill>
              </a:rPr>
              <a:t>Evaluating Sustainability</a:t>
            </a:r>
            <a:endParaRPr lang="en-GB" sz="3200" dirty="0">
              <a:solidFill>
                <a:schemeClr val="tx1">
                  <a:lumMod val="50000"/>
                  <a:lumOff val="50000"/>
                </a:schemeClr>
              </a:solidFill>
            </a:endParaRPr>
          </a:p>
        </p:txBody>
      </p:sp>
      <p:grpSp>
        <p:nvGrpSpPr>
          <p:cNvPr id="6" name="Group 5">
            <a:extLst>
              <a:ext uri="{FF2B5EF4-FFF2-40B4-BE49-F238E27FC236}">
                <a16:creationId xmlns:a16="http://schemas.microsoft.com/office/drawing/2014/main" id="{59C3DFBE-DA5A-C1BF-0570-E24BFCC8E4EF}"/>
              </a:ext>
            </a:extLst>
          </p:cNvPr>
          <p:cNvGrpSpPr/>
          <p:nvPr/>
        </p:nvGrpSpPr>
        <p:grpSpPr>
          <a:xfrm>
            <a:off x="7861666" y="740368"/>
            <a:ext cx="3899880" cy="3899880"/>
            <a:chOff x="1421420" y="2775558"/>
            <a:chExt cx="3899880" cy="3899880"/>
          </a:xfrm>
        </p:grpSpPr>
        <p:sp>
          <p:nvSpPr>
            <p:cNvPr id="7" name="Oval 6">
              <a:extLst>
                <a:ext uri="{FF2B5EF4-FFF2-40B4-BE49-F238E27FC236}">
                  <a16:creationId xmlns:a16="http://schemas.microsoft.com/office/drawing/2014/main" id="{245E5201-8A3E-CCDB-E7A9-29EEC1B6D42D}"/>
                </a:ext>
              </a:extLst>
            </p:cNvPr>
            <p:cNvSpPr/>
            <p:nvPr/>
          </p:nvSpPr>
          <p:spPr>
            <a:xfrm rot="20920925">
              <a:off x="2914650" y="3392488"/>
              <a:ext cx="100013" cy="1825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729EB54E-D4B2-C1A9-B45B-D8E0EA6D5ACE}"/>
                </a:ext>
              </a:extLst>
            </p:cNvPr>
            <p:cNvSpPr/>
            <p:nvPr/>
          </p:nvSpPr>
          <p:spPr>
            <a:xfrm>
              <a:off x="2976562" y="3271838"/>
              <a:ext cx="642937" cy="6905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picture containing text&#10;&#10;Description automatically generated">
              <a:extLst>
                <a:ext uri="{FF2B5EF4-FFF2-40B4-BE49-F238E27FC236}">
                  <a16:creationId xmlns:a16="http://schemas.microsoft.com/office/drawing/2014/main" id="{F042D8AF-0DF7-BE20-0713-E9997DACED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421420" y="2775558"/>
              <a:ext cx="3899880" cy="3899880"/>
            </a:xfrm>
            <a:prstGeom prst="rect">
              <a:avLst/>
            </a:prstGeom>
          </p:spPr>
        </p:pic>
      </p:grpSp>
    </p:spTree>
    <p:extLst>
      <p:ext uri="{BB962C8B-B14F-4D97-AF65-F5344CB8AC3E}">
        <p14:creationId xmlns:p14="http://schemas.microsoft.com/office/powerpoint/2010/main" val="932236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64" presetClass="path" presetSubtype="0" decel="100000" fill="hold" grpId="1" nodeType="withEffect">
                                  <p:stCondLst>
                                    <p:cond delay="0"/>
                                  </p:stCondLst>
                                  <p:childTnLst>
                                    <p:animMotion origin="layout" path="M -0.04388 4.07407E-6 L -2.91667E-6 4.07407E-6 " pathEditMode="relative" rAng="0" ptsTypes="AA">
                                      <p:cBhvr>
                                        <p:cTn id="9" dur="500" fill="hold"/>
                                        <p:tgtEl>
                                          <p:spTgt spid="30"/>
                                        </p:tgtEl>
                                        <p:attrNameLst>
                                          <p:attrName>ppt_x</p:attrName>
                                          <p:attrName>ppt_y</p:attrName>
                                        </p:attrNameLst>
                                      </p:cBhvr>
                                      <p:rCtr x="2187" y="0"/>
                                    </p:animMotion>
                                  </p:childTnLst>
                                </p:cTn>
                              </p:par>
                              <p:par>
                                <p:cTn id="10" presetID="2" presetClass="entr" presetSubtype="4" decel="10000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502F5-A84C-4F36-8991-BF1326870035}"/>
              </a:ext>
            </a:extLst>
          </p:cNvPr>
          <p:cNvSpPr>
            <a:spLocks noGrp="1"/>
          </p:cNvSpPr>
          <p:nvPr>
            <p:ph type="title"/>
          </p:nvPr>
        </p:nvSpPr>
        <p:spPr>
          <a:xfrm>
            <a:off x="1540476" y="346762"/>
            <a:ext cx="4230097" cy="591797"/>
          </a:xfrm>
        </p:spPr>
        <p:txBody>
          <a:bodyPr vert="horz" lIns="91440" tIns="45720" rIns="91440" bIns="45720" rtlCol="0" anchor="b">
            <a:normAutofit/>
          </a:bodyPr>
          <a:lstStyle/>
          <a:p>
            <a:r>
              <a:rPr lang="en-US" dirty="0">
                <a:solidFill>
                  <a:schemeClr val="tx1">
                    <a:lumMod val="90000"/>
                    <a:lumOff val="10000"/>
                  </a:schemeClr>
                </a:solidFill>
                <a:latin typeface="+mj-lt"/>
                <a:ea typeface="+mj-ea"/>
                <a:cs typeface="+mj-cs"/>
              </a:rPr>
              <a:t>Outwards looking</a:t>
            </a:r>
            <a:endParaRPr lang="en-US" kern="1200" dirty="0">
              <a:solidFill>
                <a:schemeClr val="tx1">
                  <a:lumMod val="90000"/>
                  <a:lumOff val="10000"/>
                </a:schemeClr>
              </a:solidFill>
              <a:latin typeface="+mj-lt"/>
              <a:ea typeface="+mj-ea"/>
              <a:cs typeface="+mj-cs"/>
            </a:endParaRPr>
          </a:p>
        </p:txBody>
      </p:sp>
      <p:sp>
        <p:nvSpPr>
          <p:cNvPr id="4" name="Slide Number Placeholder 3">
            <a:extLst>
              <a:ext uri="{FF2B5EF4-FFF2-40B4-BE49-F238E27FC236}">
                <a16:creationId xmlns:a16="http://schemas.microsoft.com/office/drawing/2014/main" id="{0C0F2106-2F7B-454A-AB19-727A5FA73132}"/>
              </a:ext>
            </a:extLst>
          </p:cNvPr>
          <p:cNvSpPr>
            <a:spLocks noGrp="1"/>
          </p:cNvSpPr>
          <p:nvPr>
            <p:ph type="sldNum" sz="quarter" idx="4294967295"/>
          </p:nvPr>
        </p:nvSpPr>
        <p:spPr>
          <a:xfrm>
            <a:off x="11831638" y="6642100"/>
            <a:ext cx="360362" cy="215900"/>
          </a:xfrm>
        </p:spPr>
        <p:txBody>
          <a:bodyPr vert="horz" lIns="36000" tIns="45720" rIns="36000" bIns="45720" rtlCol="0" anchor="ctr">
            <a:normAutofit/>
          </a:bodyPr>
          <a:lstStyle/>
          <a:p>
            <a:pPr>
              <a:lnSpc>
                <a:spcPct val="90000"/>
              </a:lnSpc>
              <a:spcAft>
                <a:spcPts val="600"/>
              </a:spcAft>
            </a:pPr>
            <a:fld id="{30AA65B9-5196-204A-AE34-65ACB69B5FB8}" type="slidenum">
              <a:rPr lang="en-US" sz="900" smtClean="0"/>
              <a:pPr>
                <a:lnSpc>
                  <a:spcPct val="90000"/>
                </a:lnSpc>
                <a:spcAft>
                  <a:spcPts val="600"/>
                </a:spcAft>
              </a:pPr>
              <a:t>10</a:t>
            </a:fld>
            <a:endParaRPr lang="en-US" sz="900"/>
          </a:p>
        </p:txBody>
      </p:sp>
      <p:sp>
        <p:nvSpPr>
          <p:cNvPr id="7" name="TextBox 6">
            <a:extLst>
              <a:ext uri="{FF2B5EF4-FFF2-40B4-BE49-F238E27FC236}">
                <a16:creationId xmlns:a16="http://schemas.microsoft.com/office/drawing/2014/main" id="{EDDF657D-9696-4BBF-A213-4AD14296C8D5}"/>
              </a:ext>
            </a:extLst>
          </p:cNvPr>
          <p:cNvSpPr txBox="1"/>
          <p:nvPr/>
        </p:nvSpPr>
        <p:spPr>
          <a:xfrm>
            <a:off x="1519047" y="2623654"/>
            <a:ext cx="4749080" cy="2870985"/>
          </a:xfrm>
          <a:prstGeom prst="rect">
            <a:avLst/>
          </a:prstGeom>
        </p:spPr>
        <p:txBody>
          <a:bodyPr vert="horz" lIns="91440" tIns="45720" rIns="91440" bIns="45720" rtlCol="0">
            <a:normAutofit/>
          </a:bodyPr>
          <a:lstStyle/>
          <a:p>
            <a:pPr algn="ctr">
              <a:spcAft>
                <a:spcPts val="600"/>
              </a:spcAft>
            </a:pPr>
            <a:r>
              <a:rPr lang="en-US" sz="1800" dirty="0">
                <a:effectLst/>
                <a:latin typeface="Red Hat Display" panose="020B0604020202020204" charset="0"/>
                <a:ea typeface="Calibri" panose="020F0502020204030204" pitchFamily="34" charset="0"/>
              </a:rPr>
              <a:t>If a university has committed to making a difference in the world, this difference should be visible outside of the university’s walls. We would see this in their alumni, in their research, in their reputation and in their performance in specific subjects. </a:t>
            </a:r>
          </a:p>
          <a:p>
            <a:pPr algn="ctr">
              <a:spcAft>
                <a:spcPts val="600"/>
              </a:spcAft>
            </a:pPr>
            <a:endParaRPr lang="en-US" dirty="0">
              <a:latin typeface="Red Hat Display" panose="020B0604020202020204" charset="0"/>
            </a:endParaRPr>
          </a:p>
          <a:p>
            <a:pPr algn="ctr">
              <a:spcAft>
                <a:spcPts val="600"/>
              </a:spcAft>
            </a:pPr>
            <a:endParaRPr lang="en-US" dirty="0">
              <a:latin typeface="Red Hat Display" panose="020B0604020202020204" charset="0"/>
            </a:endParaRPr>
          </a:p>
        </p:txBody>
      </p:sp>
      <p:pic>
        <p:nvPicPr>
          <p:cNvPr id="3" name="Picture 2" descr="Logo&#10;&#10;Description automatically generated">
            <a:extLst>
              <a:ext uri="{FF2B5EF4-FFF2-40B4-BE49-F238E27FC236}">
                <a16:creationId xmlns:a16="http://schemas.microsoft.com/office/drawing/2014/main" id="{CD8719A6-49C7-3721-AB3A-33E9219083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2221" y="1176253"/>
            <a:ext cx="4039031" cy="4039031"/>
          </a:xfrm>
          <a:prstGeom prst="rect">
            <a:avLst/>
          </a:prstGeom>
        </p:spPr>
      </p:pic>
      <p:pic>
        <p:nvPicPr>
          <p:cNvPr id="5" name="Graphic 4">
            <a:extLst>
              <a:ext uri="{FF2B5EF4-FFF2-40B4-BE49-F238E27FC236}">
                <a16:creationId xmlns:a16="http://schemas.microsoft.com/office/drawing/2014/main" id="{4A597071-7635-38E9-B8FB-1ABB3D0A81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4920809">
            <a:off x="1880055" y="1183624"/>
            <a:ext cx="4893229" cy="5371515"/>
          </a:xfrm>
          <a:prstGeom prst="rect">
            <a:avLst/>
          </a:prstGeom>
        </p:spPr>
      </p:pic>
    </p:spTree>
    <p:extLst>
      <p:ext uri="{BB962C8B-B14F-4D97-AF65-F5344CB8AC3E}">
        <p14:creationId xmlns:p14="http://schemas.microsoft.com/office/powerpoint/2010/main" val="168079989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502F5-A84C-4F36-8991-BF1326870035}"/>
              </a:ext>
            </a:extLst>
          </p:cNvPr>
          <p:cNvSpPr>
            <a:spLocks noGrp="1"/>
          </p:cNvSpPr>
          <p:nvPr>
            <p:ph type="title"/>
          </p:nvPr>
        </p:nvSpPr>
        <p:spPr>
          <a:xfrm>
            <a:off x="1540476" y="346762"/>
            <a:ext cx="4230097" cy="591797"/>
          </a:xfrm>
        </p:spPr>
        <p:txBody>
          <a:bodyPr vert="horz" lIns="91440" tIns="45720" rIns="91440" bIns="45720" rtlCol="0" anchor="b">
            <a:normAutofit/>
          </a:bodyPr>
          <a:lstStyle/>
          <a:p>
            <a:r>
              <a:rPr lang="en-US" dirty="0">
                <a:solidFill>
                  <a:schemeClr val="tx1">
                    <a:lumMod val="90000"/>
                    <a:lumOff val="10000"/>
                  </a:schemeClr>
                </a:solidFill>
                <a:latin typeface="+mj-lt"/>
                <a:ea typeface="+mj-ea"/>
                <a:cs typeface="+mj-cs"/>
              </a:rPr>
              <a:t>Governance</a:t>
            </a:r>
            <a:endParaRPr lang="en-US" kern="1200" dirty="0">
              <a:solidFill>
                <a:schemeClr val="tx1">
                  <a:lumMod val="90000"/>
                  <a:lumOff val="10000"/>
                </a:schemeClr>
              </a:solidFill>
              <a:latin typeface="+mj-lt"/>
              <a:ea typeface="+mj-ea"/>
              <a:cs typeface="+mj-cs"/>
            </a:endParaRPr>
          </a:p>
        </p:txBody>
      </p:sp>
      <p:sp>
        <p:nvSpPr>
          <p:cNvPr id="4" name="Slide Number Placeholder 3">
            <a:extLst>
              <a:ext uri="{FF2B5EF4-FFF2-40B4-BE49-F238E27FC236}">
                <a16:creationId xmlns:a16="http://schemas.microsoft.com/office/drawing/2014/main" id="{0C0F2106-2F7B-454A-AB19-727A5FA73132}"/>
              </a:ext>
            </a:extLst>
          </p:cNvPr>
          <p:cNvSpPr>
            <a:spLocks noGrp="1"/>
          </p:cNvSpPr>
          <p:nvPr>
            <p:ph type="sldNum" sz="quarter" idx="4294967295"/>
          </p:nvPr>
        </p:nvSpPr>
        <p:spPr>
          <a:xfrm>
            <a:off x="11831638" y="6642100"/>
            <a:ext cx="360362" cy="215900"/>
          </a:xfrm>
        </p:spPr>
        <p:txBody>
          <a:bodyPr vert="horz" lIns="36000" tIns="45720" rIns="36000" bIns="45720" rtlCol="0" anchor="ctr">
            <a:normAutofit/>
          </a:bodyPr>
          <a:lstStyle/>
          <a:p>
            <a:pPr>
              <a:lnSpc>
                <a:spcPct val="90000"/>
              </a:lnSpc>
              <a:spcAft>
                <a:spcPts val="600"/>
              </a:spcAft>
            </a:pPr>
            <a:fld id="{30AA65B9-5196-204A-AE34-65ACB69B5FB8}" type="slidenum">
              <a:rPr lang="en-US" sz="900" smtClean="0"/>
              <a:pPr>
                <a:lnSpc>
                  <a:spcPct val="90000"/>
                </a:lnSpc>
                <a:spcAft>
                  <a:spcPts val="600"/>
                </a:spcAft>
              </a:pPr>
              <a:t>11</a:t>
            </a:fld>
            <a:endParaRPr lang="en-US" sz="900"/>
          </a:p>
        </p:txBody>
      </p:sp>
      <p:sp>
        <p:nvSpPr>
          <p:cNvPr id="7" name="TextBox 6">
            <a:extLst>
              <a:ext uri="{FF2B5EF4-FFF2-40B4-BE49-F238E27FC236}">
                <a16:creationId xmlns:a16="http://schemas.microsoft.com/office/drawing/2014/main" id="{EDDF657D-9696-4BBF-A213-4AD14296C8D5}"/>
              </a:ext>
            </a:extLst>
          </p:cNvPr>
          <p:cNvSpPr txBox="1"/>
          <p:nvPr/>
        </p:nvSpPr>
        <p:spPr>
          <a:xfrm>
            <a:off x="1540476" y="2195286"/>
            <a:ext cx="4749080" cy="2870985"/>
          </a:xfrm>
          <a:prstGeom prst="rect">
            <a:avLst/>
          </a:prstGeom>
        </p:spPr>
        <p:txBody>
          <a:bodyPr vert="horz" lIns="91440" tIns="45720" rIns="91440" bIns="45720" rtlCol="0">
            <a:normAutofit lnSpcReduction="10000"/>
          </a:bodyPr>
          <a:lstStyle/>
          <a:p>
            <a:pPr algn="ctr">
              <a:spcAft>
                <a:spcPts val="600"/>
              </a:spcAft>
            </a:pPr>
            <a:r>
              <a:rPr lang="en-US" dirty="0">
                <a:latin typeface="Red Hat Display" panose="020B0604020202020204" charset="0"/>
              </a:rPr>
              <a:t>Good governance is essential for any large body, corporate or public, to carry out its strategy effectively. It shows that the leadership is aligned, transparent and inclusive – and that checks and balances are in place. </a:t>
            </a:r>
          </a:p>
          <a:p>
            <a:pPr algn="ctr">
              <a:spcAft>
                <a:spcPts val="600"/>
              </a:spcAft>
            </a:pPr>
            <a:r>
              <a:rPr lang="en-US" dirty="0">
                <a:latin typeface="Red Hat Display" panose="020B0604020202020204" charset="0"/>
              </a:rPr>
              <a:t>Meeting the challenges facing the world requires governance throughout an institution’s operations, and we infuse this in our ranking.</a:t>
            </a:r>
          </a:p>
        </p:txBody>
      </p:sp>
      <p:pic>
        <p:nvPicPr>
          <p:cNvPr id="5" name="Graphic 4">
            <a:extLst>
              <a:ext uri="{FF2B5EF4-FFF2-40B4-BE49-F238E27FC236}">
                <a16:creationId xmlns:a16="http://schemas.microsoft.com/office/drawing/2014/main" id="{C54D28C2-0D7C-1395-B797-48E2EEAF1B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099250">
            <a:off x="1416697" y="651866"/>
            <a:ext cx="5059710" cy="5554268"/>
          </a:xfrm>
          <a:prstGeom prst="rect">
            <a:avLst/>
          </a:prstGeom>
        </p:spPr>
      </p:pic>
      <p:pic>
        <p:nvPicPr>
          <p:cNvPr id="6" name="Picture 5" descr="Icon&#10;&#10;Description automatically generated">
            <a:extLst>
              <a:ext uri="{FF2B5EF4-FFF2-40B4-BE49-F238E27FC236}">
                <a16:creationId xmlns:a16="http://schemas.microsoft.com/office/drawing/2014/main" id="{EE796D5E-F4F6-64CC-E5EE-6462D9E4F6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47933" y="1523971"/>
            <a:ext cx="3810058" cy="3810058"/>
          </a:xfrm>
          <a:prstGeom prst="rect">
            <a:avLst/>
          </a:prstGeom>
        </p:spPr>
      </p:pic>
    </p:spTree>
    <p:extLst>
      <p:ext uri="{BB962C8B-B14F-4D97-AF65-F5344CB8AC3E}">
        <p14:creationId xmlns:p14="http://schemas.microsoft.com/office/powerpoint/2010/main" val="239904951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33823-D1F6-4E1D-B1F1-CE6BCF768B81}"/>
              </a:ext>
            </a:extLst>
          </p:cNvPr>
          <p:cNvSpPr>
            <a:spLocks noGrp="1"/>
          </p:cNvSpPr>
          <p:nvPr>
            <p:ph type="title"/>
          </p:nvPr>
        </p:nvSpPr>
        <p:spPr/>
        <p:txBody>
          <a:bodyPr>
            <a:normAutofit/>
          </a:bodyPr>
          <a:lstStyle/>
          <a:p>
            <a:r>
              <a:rPr lang="en-US" dirty="0">
                <a:solidFill>
                  <a:schemeClr val="bg2">
                    <a:lumMod val="25000"/>
                  </a:schemeClr>
                </a:solidFill>
              </a:rPr>
              <a:t>Design features</a:t>
            </a:r>
            <a:endParaRPr lang="en-GB" sz="1800" dirty="0">
              <a:solidFill>
                <a:schemeClr val="bg2">
                  <a:lumMod val="25000"/>
                </a:schemeClr>
              </a:solidFill>
            </a:endParaRPr>
          </a:p>
        </p:txBody>
      </p:sp>
      <p:sp>
        <p:nvSpPr>
          <p:cNvPr id="3" name="Subtitle 2">
            <a:extLst>
              <a:ext uri="{FF2B5EF4-FFF2-40B4-BE49-F238E27FC236}">
                <a16:creationId xmlns:a16="http://schemas.microsoft.com/office/drawing/2014/main" id="{F02922EE-9AFD-4D60-84E5-AB75BC29CA8C}"/>
              </a:ext>
            </a:extLst>
          </p:cNvPr>
          <p:cNvSpPr>
            <a:spLocks noGrp="1"/>
          </p:cNvSpPr>
          <p:nvPr>
            <p:ph type="subTitle" idx="1"/>
          </p:nvPr>
        </p:nvSpPr>
        <p:spPr/>
        <p:txBody>
          <a:bodyPr/>
          <a:lstStyle/>
          <a:p>
            <a:r>
              <a:rPr lang="en-US" sz="2000" dirty="0">
                <a:solidFill>
                  <a:schemeClr val="bg2">
                    <a:lumMod val="25000"/>
                  </a:schemeClr>
                </a:solidFill>
              </a:rPr>
              <a:t>Cross disciplinary approaches are being used to tackle global problems.</a:t>
            </a:r>
            <a:endParaRPr lang="en-GB" dirty="0"/>
          </a:p>
        </p:txBody>
      </p:sp>
      <p:graphicFrame>
        <p:nvGraphicFramePr>
          <p:cNvPr id="7" name="TextBox 3">
            <a:extLst>
              <a:ext uri="{FF2B5EF4-FFF2-40B4-BE49-F238E27FC236}">
                <a16:creationId xmlns:a16="http://schemas.microsoft.com/office/drawing/2014/main" id="{90433F47-BD49-4746-8E87-51985021747D}"/>
              </a:ext>
            </a:extLst>
          </p:cNvPr>
          <p:cNvGraphicFramePr>
            <a:graphicFrameLocks noGrp="1"/>
          </p:cNvGraphicFramePr>
          <p:nvPr>
            <p:ph sz="quarter" idx="10"/>
            <p:extLst>
              <p:ext uri="{D42A27DB-BD31-4B8C-83A1-F6EECF244321}">
                <p14:modId xmlns:p14="http://schemas.microsoft.com/office/powerpoint/2010/main" val="3273512339"/>
              </p:ext>
            </p:extLst>
          </p:nvPr>
        </p:nvGraphicFramePr>
        <p:xfrm>
          <a:off x="974124" y="1599323"/>
          <a:ext cx="10515600" cy="48872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43044091"/>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141C7-1655-4E68-BEF1-657E5A04AA1A}"/>
              </a:ext>
            </a:extLst>
          </p:cNvPr>
          <p:cNvSpPr>
            <a:spLocks noGrp="1"/>
          </p:cNvSpPr>
          <p:nvPr>
            <p:ph type="title"/>
          </p:nvPr>
        </p:nvSpPr>
        <p:spPr>
          <a:xfrm>
            <a:off x="1312863" y="159677"/>
            <a:ext cx="8107519" cy="907170"/>
          </a:xfrm>
        </p:spPr>
        <p:txBody>
          <a:bodyPr/>
          <a:lstStyle/>
          <a:p>
            <a:r>
              <a:rPr lang="en-US" dirty="0">
                <a:solidFill>
                  <a:schemeClr val="tx1">
                    <a:lumMod val="75000"/>
                    <a:lumOff val="25000"/>
                  </a:schemeClr>
                </a:solidFill>
              </a:rPr>
              <a:t>Entry Criteria for Edition 1</a:t>
            </a:r>
            <a:endParaRPr lang="en-GB" dirty="0"/>
          </a:p>
        </p:txBody>
      </p:sp>
      <p:sp>
        <p:nvSpPr>
          <p:cNvPr id="20" name="Rectangle 19">
            <a:extLst>
              <a:ext uri="{FF2B5EF4-FFF2-40B4-BE49-F238E27FC236}">
                <a16:creationId xmlns:a16="http://schemas.microsoft.com/office/drawing/2014/main" id="{044FC3E7-3CD1-4087-BA73-6ED524C934E2}"/>
              </a:ext>
            </a:extLst>
          </p:cNvPr>
          <p:cNvSpPr/>
          <p:nvPr/>
        </p:nvSpPr>
        <p:spPr>
          <a:xfrm>
            <a:off x="1295399" y="1231899"/>
            <a:ext cx="6321425" cy="5265739"/>
          </a:xfrm>
          <a:prstGeom prst="rect">
            <a:avLst/>
          </a:prstGeom>
          <a:solidFill>
            <a:srgbClr val="F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34445209-064A-48BA-98AA-FAA58E1DAF5F}"/>
              </a:ext>
            </a:extLst>
          </p:cNvPr>
          <p:cNvSpPr txBox="1"/>
          <p:nvPr/>
        </p:nvSpPr>
        <p:spPr>
          <a:xfrm>
            <a:off x="2747912" y="1436915"/>
            <a:ext cx="4229569" cy="646331"/>
          </a:xfrm>
          <a:prstGeom prst="rect">
            <a:avLst/>
          </a:prstGeom>
          <a:noFill/>
        </p:spPr>
        <p:txBody>
          <a:bodyPr wrap="square" rtlCol="0">
            <a:spAutoFit/>
          </a:bodyPr>
          <a:lstStyle/>
          <a:p>
            <a:r>
              <a:rPr lang="en-GB" b="1"/>
              <a:t>Institutions with the greatest improvement in ranking have seen:</a:t>
            </a:r>
          </a:p>
        </p:txBody>
      </p:sp>
      <p:sp>
        <p:nvSpPr>
          <p:cNvPr id="29" name="TextBox 28">
            <a:extLst>
              <a:ext uri="{FF2B5EF4-FFF2-40B4-BE49-F238E27FC236}">
                <a16:creationId xmlns:a16="http://schemas.microsoft.com/office/drawing/2014/main" id="{DF76A34B-7D34-425A-84C8-EED51A023F81}"/>
              </a:ext>
            </a:extLst>
          </p:cNvPr>
          <p:cNvSpPr txBox="1"/>
          <p:nvPr/>
        </p:nvSpPr>
        <p:spPr>
          <a:xfrm>
            <a:off x="1618803" y="2504439"/>
            <a:ext cx="1811797" cy="923330"/>
          </a:xfrm>
          <a:prstGeom prst="rect">
            <a:avLst/>
          </a:prstGeom>
          <a:noFill/>
        </p:spPr>
        <p:txBody>
          <a:bodyPr wrap="square" rtlCol="0">
            <a:spAutoFit/>
          </a:bodyPr>
          <a:lstStyle/>
          <a:p>
            <a:pPr algn="r"/>
            <a:r>
              <a:rPr lang="en-GB"/>
              <a:t>International faculty numbers, %</a:t>
            </a:r>
          </a:p>
        </p:txBody>
      </p:sp>
      <p:sp>
        <p:nvSpPr>
          <p:cNvPr id="30" name="TextBox 29">
            <a:extLst>
              <a:ext uri="{FF2B5EF4-FFF2-40B4-BE49-F238E27FC236}">
                <a16:creationId xmlns:a16="http://schemas.microsoft.com/office/drawing/2014/main" id="{D91DA8C4-BE28-4360-B563-ED56B5C9DB6F}"/>
              </a:ext>
            </a:extLst>
          </p:cNvPr>
          <p:cNvSpPr txBox="1"/>
          <p:nvPr/>
        </p:nvSpPr>
        <p:spPr>
          <a:xfrm>
            <a:off x="1771204" y="3747851"/>
            <a:ext cx="1659396" cy="646331"/>
          </a:xfrm>
          <a:prstGeom prst="rect">
            <a:avLst/>
          </a:prstGeom>
          <a:noFill/>
        </p:spPr>
        <p:txBody>
          <a:bodyPr wrap="square" rtlCol="0">
            <a:spAutoFit/>
          </a:bodyPr>
          <a:lstStyle/>
          <a:p>
            <a:pPr algn="r"/>
            <a:r>
              <a:rPr lang="en-GB"/>
              <a:t>International students, %</a:t>
            </a:r>
          </a:p>
        </p:txBody>
      </p:sp>
      <p:sp>
        <p:nvSpPr>
          <p:cNvPr id="31" name="TextBox 30">
            <a:extLst>
              <a:ext uri="{FF2B5EF4-FFF2-40B4-BE49-F238E27FC236}">
                <a16:creationId xmlns:a16="http://schemas.microsoft.com/office/drawing/2014/main" id="{256F5F6B-986F-4BF6-9961-60BC2AF3EAA7}"/>
              </a:ext>
            </a:extLst>
          </p:cNvPr>
          <p:cNvSpPr txBox="1"/>
          <p:nvPr/>
        </p:nvSpPr>
        <p:spPr>
          <a:xfrm>
            <a:off x="1771204" y="5007221"/>
            <a:ext cx="1659396" cy="646331"/>
          </a:xfrm>
          <a:prstGeom prst="rect">
            <a:avLst/>
          </a:prstGeom>
          <a:noFill/>
        </p:spPr>
        <p:txBody>
          <a:bodyPr wrap="square" rtlCol="0">
            <a:spAutoFit/>
          </a:bodyPr>
          <a:lstStyle/>
          <a:p>
            <a:pPr algn="r"/>
            <a:r>
              <a:rPr lang="en-GB"/>
              <a:t>Citations per faculty</a:t>
            </a:r>
          </a:p>
        </p:txBody>
      </p:sp>
      <p:sp>
        <p:nvSpPr>
          <p:cNvPr id="32" name="TextBox 31">
            <a:extLst>
              <a:ext uri="{FF2B5EF4-FFF2-40B4-BE49-F238E27FC236}">
                <a16:creationId xmlns:a16="http://schemas.microsoft.com/office/drawing/2014/main" id="{73205542-F274-4614-A6C4-05AB8DE954AC}"/>
              </a:ext>
            </a:extLst>
          </p:cNvPr>
          <p:cNvSpPr txBox="1"/>
          <p:nvPr/>
        </p:nvSpPr>
        <p:spPr>
          <a:xfrm>
            <a:off x="3525097" y="2673716"/>
            <a:ext cx="1168400" cy="584775"/>
          </a:xfrm>
          <a:prstGeom prst="rect">
            <a:avLst/>
          </a:prstGeom>
          <a:noFill/>
        </p:spPr>
        <p:txBody>
          <a:bodyPr wrap="square" rtlCol="0">
            <a:spAutoFit/>
          </a:bodyPr>
          <a:lstStyle/>
          <a:p>
            <a:pPr algn="ctr"/>
            <a:r>
              <a:rPr lang="en-GB" sz="3200">
                <a:solidFill>
                  <a:schemeClr val="accent1"/>
                </a:solidFill>
                <a:latin typeface="+mj-lt"/>
              </a:rPr>
              <a:t>4.8%</a:t>
            </a:r>
          </a:p>
        </p:txBody>
      </p:sp>
      <p:sp>
        <p:nvSpPr>
          <p:cNvPr id="33" name="TextBox 32">
            <a:extLst>
              <a:ext uri="{FF2B5EF4-FFF2-40B4-BE49-F238E27FC236}">
                <a16:creationId xmlns:a16="http://schemas.microsoft.com/office/drawing/2014/main" id="{CFBE26B9-03A6-4EB8-ADC1-E5B3541C0D6D}"/>
              </a:ext>
            </a:extLst>
          </p:cNvPr>
          <p:cNvSpPr txBox="1"/>
          <p:nvPr/>
        </p:nvSpPr>
        <p:spPr>
          <a:xfrm>
            <a:off x="4963481" y="2673716"/>
            <a:ext cx="1362129" cy="584775"/>
          </a:xfrm>
          <a:prstGeom prst="rect">
            <a:avLst/>
          </a:prstGeom>
          <a:noFill/>
        </p:spPr>
        <p:txBody>
          <a:bodyPr wrap="square" rtlCol="0">
            <a:spAutoFit/>
          </a:bodyPr>
          <a:lstStyle/>
          <a:p>
            <a:pPr algn="ctr"/>
            <a:r>
              <a:rPr lang="en-GB" sz="3200">
                <a:solidFill>
                  <a:schemeClr val="bg2"/>
                </a:solidFill>
                <a:latin typeface="+mj-lt"/>
              </a:rPr>
              <a:t>10.4%</a:t>
            </a:r>
          </a:p>
        </p:txBody>
      </p:sp>
      <p:sp>
        <p:nvSpPr>
          <p:cNvPr id="34" name="TextBox 33">
            <a:extLst>
              <a:ext uri="{FF2B5EF4-FFF2-40B4-BE49-F238E27FC236}">
                <a16:creationId xmlns:a16="http://schemas.microsoft.com/office/drawing/2014/main" id="{F3E392EF-E253-4945-B055-FEFCB104E66C}"/>
              </a:ext>
            </a:extLst>
          </p:cNvPr>
          <p:cNvSpPr txBox="1"/>
          <p:nvPr/>
        </p:nvSpPr>
        <p:spPr>
          <a:xfrm>
            <a:off x="3525097" y="3825080"/>
            <a:ext cx="1168400" cy="584775"/>
          </a:xfrm>
          <a:prstGeom prst="rect">
            <a:avLst/>
          </a:prstGeom>
          <a:noFill/>
        </p:spPr>
        <p:txBody>
          <a:bodyPr wrap="square" rtlCol="0">
            <a:spAutoFit/>
          </a:bodyPr>
          <a:lstStyle/>
          <a:p>
            <a:pPr algn="ctr"/>
            <a:r>
              <a:rPr lang="en-GB" sz="3200">
                <a:solidFill>
                  <a:schemeClr val="accent1"/>
                </a:solidFill>
                <a:latin typeface="+mj-lt"/>
              </a:rPr>
              <a:t>5.5%</a:t>
            </a:r>
          </a:p>
        </p:txBody>
      </p:sp>
      <p:sp>
        <p:nvSpPr>
          <p:cNvPr id="35" name="TextBox 34">
            <a:extLst>
              <a:ext uri="{FF2B5EF4-FFF2-40B4-BE49-F238E27FC236}">
                <a16:creationId xmlns:a16="http://schemas.microsoft.com/office/drawing/2014/main" id="{8EEC8230-18AB-4B30-8C39-CD68F4F6A412}"/>
              </a:ext>
            </a:extLst>
          </p:cNvPr>
          <p:cNvSpPr txBox="1"/>
          <p:nvPr/>
        </p:nvSpPr>
        <p:spPr>
          <a:xfrm>
            <a:off x="4963481" y="3825080"/>
            <a:ext cx="1362129" cy="584775"/>
          </a:xfrm>
          <a:prstGeom prst="rect">
            <a:avLst/>
          </a:prstGeom>
          <a:noFill/>
        </p:spPr>
        <p:txBody>
          <a:bodyPr wrap="square" rtlCol="0">
            <a:spAutoFit/>
          </a:bodyPr>
          <a:lstStyle/>
          <a:p>
            <a:pPr algn="ctr"/>
            <a:r>
              <a:rPr lang="en-GB" sz="3200">
                <a:solidFill>
                  <a:schemeClr val="bg2"/>
                </a:solidFill>
                <a:latin typeface="+mj-lt"/>
              </a:rPr>
              <a:t>14.1%</a:t>
            </a:r>
          </a:p>
        </p:txBody>
      </p:sp>
      <p:sp>
        <p:nvSpPr>
          <p:cNvPr id="36" name="TextBox 35">
            <a:extLst>
              <a:ext uri="{FF2B5EF4-FFF2-40B4-BE49-F238E27FC236}">
                <a16:creationId xmlns:a16="http://schemas.microsoft.com/office/drawing/2014/main" id="{3DFB785C-C460-4A29-82D2-4C7B1342746C}"/>
              </a:ext>
            </a:extLst>
          </p:cNvPr>
          <p:cNvSpPr txBox="1"/>
          <p:nvPr/>
        </p:nvSpPr>
        <p:spPr>
          <a:xfrm>
            <a:off x="3525097" y="4976443"/>
            <a:ext cx="1168400" cy="584775"/>
          </a:xfrm>
          <a:prstGeom prst="rect">
            <a:avLst/>
          </a:prstGeom>
          <a:noFill/>
        </p:spPr>
        <p:txBody>
          <a:bodyPr wrap="square" rtlCol="0">
            <a:spAutoFit/>
          </a:bodyPr>
          <a:lstStyle/>
          <a:p>
            <a:pPr algn="ctr"/>
            <a:r>
              <a:rPr lang="en-GB" sz="3200" dirty="0">
                <a:solidFill>
                  <a:schemeClr val="accent1"/>
                </a:solidFill>
                <a:latin typeface="+mj-lt"/>
              </a:rPr>
              <a:t>5.1</a:t>
            </a:r>
          </a:p>
        </p:txBody>
      </p:sp>
      <p:sp>
        <p:nvSpPr>
          <p:cNvPr id="37" name="TextBox 36">
            <a:extLst>
              <a:ext uri="{FF2B5EF4-FFF2-40B4-BE49-F238E27FC236}">
                <a16:creationId xmlns:a16="http://schemas.microsoft.com/office/drawing/2014/main" id="{74D9BD97-07AE-4EAF-B226-5D83B79C2A5E}"/>
              </a:ext>
            </a:extLst>
          </p:cNvPr>
          <p:cNvSpPr txBox="1"/>
          <p:nvPr/>
        </p:nvSpPr>
        <p:spPr>
          <a:xfrm>
            <a:off x="4963481" y="4976443"/>
            <a:ext cx="1362129" cy="584775"/>
          </a:xfrm>
          <a:prstGeom prst="rect">
            <a:avLst/>
          </a:prstGeom>
          <a:noFill/>
        </p:spPr>
        <p:txBody>
          <a:bodyPr wrap="square" rtlCol="0">
            <a:spAutoFit/>
          </a:bodyPr>
          <a:lstStyle/>
          <a:p>
            <a:pPr algn="ctr"/>
            <a:r>
              <a:rPr lang="en-GB" sz="3200" dirty="0">
                <a:solidFill>
                  <a:schemeClr val="bg2"/>
                </a:solidFill>
                <a:latin typeface="+mj-lt"/>
              </a:rPr>
              <a:t>27.6</a:t>
            </a:r>
          </a:p>
        </p:txBody>
      </p:sp>
      <p:pic>
        <p:nvPicPr>
          <p:cNvPr id="47" name="Graphic 46">
            <a:extLst>
              <a:ext uri="{FF2B5EF4-FFF2-40B4-BE49-F238E27FC236}">
                <a16:creationId xmlns:a16="http://schemas.microsoft.com/office/drawing/2014/main" id="{8964F641-7B63-41DC-A70E-EB93AE660A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46618" y="1376681"/>
            <a:ext cx="766800" cy="766800"/>
          </a:xfrm>
          <a:prstGeom prst="rect">
            <a:avLst/>
          </a:prstGeom>
        </p:spPr>
      </p:pic>
      <p:sp>
        <p:nvSpPr>
          <p:cNvPr id="48" name="Rectangle 47">
            <a:extLst>
              <a:ext uri="{FF2B5EF4-FFF2-40B4-BE49-F238E27FC236}">
                <a16:creationId xmlns:a16="http://schemas.microsoft.com/office/drawing/2014/main" id="{494C013D-5EAB-4769-A29E-97FC181106EA}"/>
              </a:ext>
            </a:extLst>
          </p:cNvPr>
          <p:cNvSpPr/>
          <p:nvPr/>
        </p:nvSpPr>
        <p:spPr>
          <a:xfrm>
            <a:off x="1168400" y="6464300"/>
            <a:ext cx="6604000" cy="39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3A35FA01-8197-4815-9562-269B9DEC2835}"/>
              </a:ext>
            </a:extLst>
          </p:cNvPr>
          <p:cNvSpPr/>
          <p:nvPr/>
        </p:nvSpPr>
        <p:spPr>
          <a:xfrm>
            <a:off x="1312863" y="6019800"/>
            <a:ext cx="5651500" cy="441325"/>
          </a:xfrm>
          <a:prstGeom prst="rect">
            <a:avLst/>
          </a:prstGeom>
          <a:solidFill>
            <a:srgbClr val="F1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EB6D6AD3-1D39-4BA6-9204-203F41ECD60B}"/>
              </a:ext>
            </a:extLst>
          </p:cNvPr>
          <p:cNvSpPr txBox="1"/>
          <p:nvPr/>
        </p:nvSpPr>
        <p:spPr>
          <a:xfrm>
            <a:off x="3430598" y="6079104"/>
            <a:ext cx="1353383" cy="369332"/>
          </a:xfrm>
          <a:prstGeom prst="rect">
            <a:avLst/>
          </a:prstGeom>
          <a:noFill/>
        </p:spPr>
        <p:txBody>
          <a:bodyPr wrap="square" rtlCol="0">
            <a:spAutoFit/>
          </a:bodyPr>
          <a:lstStyle/>
          <a:p>
            <a:pPr algn="ctr"/>
            <a:r>
              <a:rPr lang="en-GB" dirty="0"/>
              <a:t>2012</a:t>
            </a:r>
          </a:p>
        </p:txBody>
      </p:sp>
      <p:sp>
        <p:nvSpPr>
          <p:cNvPr id="28" name="TextBox 27">
            <a:extLst>
              <a:ext uri="{FF2B5EF4-FFF2-40B4-BE49-F238E27FC236}">
                <a16:creationId xmlns:a16="http://schemas.microsoft.com/office/drawing/2014/main" id="{285BEEC3-4827-44DA-AA13-B173E733F9D3}"/>
              </a:ext>
            </a:extLst>
          </p:cNvPr>
          <p:cNvSpPr txBox="1"/>
          <p:nvPr/>
        </p:nvSpPr>
        <p:spPr>
          <a:xfrm>
            <a:off x="4972227" y="6079104"/>
            <a:ext cx="1344636" cy="369332"/>
          </a:xfrm>
          <a:prstGeom prst="rect">
            <a:avLst/>
          </a:prstGeom>
          <a:noFill/>
        </p:spPr>
        <p:txBody>
          <a:bodyPr wrap="square" rtlCol="0">
            <a:spAutoFit/>
          </a:bodyPr>
          <a:lstStyle/>
          <a:p>
            <a:pPr algn="ctr"/>
            <a:r>
              <a:rPr lang="en-GB" dirty="0"/>
              <a:t>2019</a:t>
            </a:r>
          </a:p>
        </p:txBody>
      </p:sp>
      <p:cxnSp>
        <p:nvCxnSpPr>
          <p:cNvPr id="26" name="Straight Arrow Connector 25">
            <a:extLst>
              <a:ext uri="{FF2B5EF4-FFF2-40B4-BE49-F238E27FC236}">
                <a16:creationId xmlns:a16="http://schemas.microsoft.com/office/drawing/2014/main" id="{5F306438-2FA3-42F9-8A9C-858685DB49F4}"/>
              </a:ext>
            </a:extLst>
          </p:cNvPr>
          <p:cNvCxnSpPr>
            <a:cxnSpLocks/>
          </p:cNvCxnSpPr>
          <p:nvPr/>
        </p:nvCxnSpPr>
        <p:spPr>
          <a:xfrm>
            <a:off x="1649780" y="6029897"/>
            <a:ext cx="5214123" cy="0"/>
          </a:xfrm>
          <a:prstGeom prst="straightConnector1">
            <a:avLst/>
          </a:prstGeom>
          <a:ln w="19050">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8455DB73-D1BD-4B33-86D4-DC18E5A8FAE5}"/>
              </a:ext>
            </a:extLst>
          </p:cNvPr>
          <p:cNvSpPr/>
          <p:nvPr/>
        </p:nvSpPr>
        <p:spPr>
          <a:xfrm>
            <a:off x="1295399" y="1231899"/>
            <a:ext cx="6321425" cy="5265739"/>
          </a:xfrm>
          <a:prstGeom prst="rect">
            <a:avLst/>
          </a:prstGeom>
          <a:solidFill>
            <a:srgbClr val="FDED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1" name="Graphic 40">
            <a:extLst>
              <a:ext uri="{FF2B5EF4-FFF2-40B4-BE49-F238E27FC236}">
                <a16:creationId xmlns:a16="http://schemas.microsoft.com/office/drawing/2014/main" id="{E13A853F-5B86-4C3B-BAF4-4D399E7E86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183999" flipH="1">
            <a:off x="7763189" y="1264330"/>
            <a:ext cx="3130963" cy="3833621"/>
          </a:xfrm>
          <a:prstGeom prst="rect">
            <a:avLst/>
          </a:prstGeom>
        </p:spPr>
      </p:pic>
      <p:grpSp>
        <p:nvGrpSpPr>
          <p:cNvPr id="43" name="Group 42">
            <a:extLst>
              <a:ext uri="{FF2B5EF4-FFF2-40B4-BE49-F238E27FC236}">
                <a16:creationId xmlns:a16="http://schemas.microsoft.com/office/drawing/2014/main" id="{9CBC1BC1-D3BA-458B-8F4F-5BC88D579B27}"/>
              </a:ext>
            </a:extLst>
          </p:cNvPr>
          <p:cNvGrpSpPr/>
          <p:nvPr/>
        </p:nvGrpSpPr>
        <p:grpSpPr>
          <a:xfrm>
            <a:off x="8046199" y="2875820"/>
            <a:ext cx="4740774" cy="3282074"/>
            <a:chOff x="7616825" y="3465045"/>
            <a:chExt cx="4380412" cy="3032593"/>
          </a:xfrm>
        </p:grpSpPr>
        <p:sp>
          <p:nvSpPr>
            <p:cNvPr id="42" name="Oval 41">
              <a:extLst>
                <a:ext uri="{FF2B5EF4-FFF2-40B4-BE49-F238E27FC236}">
                  <a16:creationId xmlns:a16="http://schemas.microsoft.com/office/drawing/2014/main" id="{DC85B197-5A8C-448B-A525-5A7F6C7E312D}"/>
                </a:ext>
              </a:extLst>
            </p:cNvPr>
            <p:cNvSpPr/>
            <p:nvPr/>
          </p:nvSpPr>
          <p:spPr>
            <a:xfrm>
              <a:off x="9220200" y="3619500"/>
              <a:ext cx="723900" cy="7239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descr="A picture containing text&#10;&#10;Description automatically generated">
              <a:extLst>
                <a:ext uri="{FF2B5EF4-FFF2-40B4-BE49-F238E27FC236}">
                  <a16:creationId xmlns:a16="http://schemas.microsoft.com/office/drawing/2014/main" id="{33D247AF-BA6A-47A1-8E65-6A2948D6B47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0769"/>
            <a:stretch/>
          </p:blipFill>
          <p:spPr>
            <a:xfrm>
              <a:off x="7616825" y="3465045"/>
              <a:ext cx="4380412" cy="3032593"/>
            </a:xfrm>
            <a:prstGeom prst="rect">
              <a:avLst/>
            </a:prstGeom>
          </p:spPr>
        </p:pic>
      </p:grpSp>
      <p:grpSp>
        <p:nvGrpSpPr>
          <p:cNvPr id="52" name="Group 51">
            <a:extLst>
              <a:ext uri="{FF2B5EF4-FFF2-40B4-BE49-F238E27FC236}">
                <a16:creationId xmlns:a16="http://schemas.microsoft.com/office/drawing/2014/main" id="{E56FB5E9-16A5-44D6-B6D0-510807B61534}"/>
              </a:ext>
            </a:extLst>
          </p:cNvPr>
          <p:cNvGrpSpPr/>
          <p:nvPr/>
        </p:nvGrpSpPr>
        <p:grpSpPr>
          <a:xfrm>
            <a:off x="1827473" y="1677744"/>
            <a:ext cx="661727" cy="534490"/>
            <a:chOff x="6343077" y="1885950"/>
            <a:chExt cx="3823591" cy="3088386"/>
          </a:xfrm>
        </p:grpSpPr>
        <p:sp>
          <p:nvSpPr>
            <p:cNvPr id="53" name="Graphic 14">
              <a:extLst>
                <a:ext uri="{FF2B5EF4-FFF2-40B4-BE49-F238E27FC236}">
                  <a16:creationId xmlns:a16="http://schemas.microsoft.com/office/drawing/2014/main" id="{56B92510-8E2A-485F-9BB8-7202BDE91CC3}"/>
                </a:ext>
              </a:extLst>
            </p:cNvPr>
            <p:cNvSpPr/>
            <p:nvPr/>
          </p:nvSpPr>
          <p:spPr>
            <a:xfrm>
              <a:off x="6343077" y="1885950"/>
              <a:ext cx="3088386" cy="3088386"/>
            </a:xfrm>
            <a:custGeom>
              <a:avLst/>
              <a:gdLst>
                <a:gd name="connsiteX0" fmla="*/ 3088386 w 3088386"/>
                <a:gd name="connsiteY0" fmla="*/ 1544193 h 3088386"/>
                <a:gd name="connsiteX1" fmla="*/ 1544193 w 3088386"/>
                <a:gd name="connsiteY1" fmla="*/ 3088386 h 3088386"/>
                <a:gd name="connsiteX2" fmla="*/ 0 w 3088386"/>
                <a:gd name="connsiteY2" fmla="*/ 1544193 h 3088386"/>
                <a:gd name="connsiteX3" fmla="*/ 1544193 w 3088386"/>
                <a:gd name="connsiteY3" fmla="*/ 0 h 3088386"/>
                <a:gd name="connsiteX4" fmla="*/ 3088386 w 3088386"/>
                <a:gd name="connsiteY4" fmla="*/ 1544193 h 3088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8386" h="3088386">
                  <a:moveTo>
                    <a:pt x="3088386" y="1544193"/>
                  </a:moveTo>
                  <a:cubicBezTo>
                    <a:pt x="3088386" y="2397027"/>
                    <a:pt x="2397027" y="3088386"/>
                    <a:pt x="1544193" y="3088386"/>
                  </a:cubicBezTo>
                  <a:cubicBezTo>
                    <a:pt x="691359" y="3088386"/>
                    <a:pt x="0" y="2397027"/>
                    <a:pt x="0" y="1544193"/>
                  </a:cubicBezTo>
                  <a:cubicBezTo>
                    <a:pt x="0" y="691359"/>
                    <a:pt x="691359" y="0"/>
                    <a:pt x="1544193" y="0"/>
                  </a:cubicBezTo>
                  <a:cubicBezTo>
                    <a:pt x="2397027" y="0"/>
                    <a:pt x="3088386" y="691359"/>
                    <a:pt x="3088386" y="1544193"/>
                  </a:cubicBezTo>
                  <a:close/>
                </a:path>
              </a:pathLst>
            </a:custGeom>
            <a:solidFill>
              <a:srgbClr val="FECC01"/>
            </a:solidFill>
            <a:ln w="9525" cap="flat">
              <a:noFill/>
              <a:prstDash val="solid"/>
              <a:miter/>
            </a:ln>
          </p:spPr>
          <p:txBody>
            <a:bodyPr rtlCol="0" anchor="ctr"/>
            <a:lstStyle/>
            <a:p>
              <a:endParaRPr lang="en-GB"/>
            </a:p>
          </p:txBody>
        </p:sp>
        <p:sp>
          <p:nvSpPr>
            <p:cNvPr id="54" name="Graphic 14">
              <a:extLst>
                <a:ext uri="{FF2B5EF4-FFF2-40B4-BE49-F238E27FC236}">
                  <a16:creationId xmlns:a16="http://schemas.microsoft.com/office/drawing/2014/main" id="{DACBA1B2-F662-4F0F-B1C4-71E9045D3601}"/>
                </a:ext>
              </a:extLst>
            </p:cNvPr>
            <p:cNvSpPr/>
            <p:nvPr/>
          </p:nvSpPr>
          <p:spPr>
            <a:xfrm>
              <a:off x="6897436" y="1999684"/>
              <a:ext cx="3269232" cy="2382056"/>
            </a:xfrm>
            <a:custGeom>
              <a:avLst/>
              <a:gdLst>
                <a:gd name="connsiteX0" fmla="*/ 12665 w 3269232"/>
                <a:gd name="connsiteY0" fmla="*/ 1615148 h 2382056"/>
                <a:gd name="connsiteX1" fmla="*/ 601120 w 3269232"/>
                <a:gd name="connsiteY1" fmla="*/ 2273612 h 2382056"/>
                <a:gd name="connsiteX2" fmla="*/ 685892 w 3269232"/>
                <a:gd name="connsiteY2" fmla="*/ 2368385 h 2382056"/>
                <a:gd name="connsiteX3" fmla="*/ 753234 w 3269232"/>
                <a:gd name="connsiteY3" fmla="*/ 2368385 h 2382056"/>
                <a:gd name="connsiteX4" fmla="*/ 1000884 w 3269232"/>
                <a:gd name="connsiteY4" fmla="*/ 2141786 h 2382056"/>
                <a:gd name="connsiteX5" fmla="*/ 1599340 w 3269232"/>
                <a:gd name="connsiteY5" fmla="*/ 1594289 h 2382056"/>
                <a:gd name="connsiteX6" fmla="*/ 2320287 w 3269232"/>
                <a:gd name="connsiteY6" fmla="*/ 934682 h 2382056"/>
                <a:gd name="connsiteX7" fmla="*/ 2946651 w 3269232"/>
                <a:gd name="connsiteY7" fmla="*/ 361658 h 2382056"/>
                <a:gd name="connsiteX8" fmla="*/ 3152105 w 3269232"/>
                <a:gd name="connsiteY8" fmla="*/ 173730 h 2382056"/>
                <a:gd name="connsiteX9" fmla="*/ 3249832 w 3269232"/>
                <a:gd name="connsiteY9" fmla="*/ 84290 h 2382056"/>
                <a:gd name="connsiteX10" fmla="*/ 3254213 w 3269232"/>
                <a:gd name="connsiteY10" fmla="*/ 80290 h 2382056"/>
                <a:gd name="connsiteX11" fmla="*/ 3186871 w 3269232"/>
                <a:gd name="connsiteY11" fmla="*/ 12948 h 2382056"/>
                <a:gd name="connsiteX12" fmla="*/ 2939221 w 3269232"/>
                <a:gd name="connsiteY12" fmla="*/ 239548 h 2382056"/>
                <a:gd name="connsiteX13" fmla="*/ 2340766 w 3269232"/>
                <a:gd name="connsiteY13" fmla="*/ 787045 h 2382056"/>
                <a:gd name="connsiteX14" fmla="*/ 1619819 w 3269232"/>
                <a:gd name="connsiteY14" fmla="*/ 1446651 h 2382056"/>
                <a:gd name="connsiteX15" fmla="*/ 993454 w 3269232"/>
                <a:gd name="connsiteY15" fmla="*/ 2019675 h 2382056"/>
                <a:gd name="connsiteX16" fmla="*/ 788000 w 3269232"/>
                <a:gd name="connsiteY16" fmla="*/ 2207603 h 2382056"/>
                <a:gd name="connsiteX17" fmla="*/ 690274 w 3269232"/>
                <a:gd name="connsiteY17" fmla="*/ 2297043 h 2382056"/>
                <a:gd name="connsiteX18" fmla="*/ 685892 w 3269232"/>
                <a:gd name="connsiteY18" fmla="*/ 2301044 h 2382056"/>
                <a:gd name="connsiteX19" fmla="*/ 753234 w 3269232"/>
                <a:gd name="connsiteY19" fmla="*/ 2301044 h 2382056"/>
                <a:gd name="connsiteX20" fmla="*/ 164779 w 3269232"/>
                <a:gd name="connsiteY20" fmla="*/ 1642580 h 2382056"/>
                <a:gd name="connsiteX21" fmla="*/ 80007 w 3269232"/>
                <a:gd name="connsiteY21" fmla="*/ 1547807 h 2382056"/>
                <a:gd name="connsiteX22" fmla="*/ 12665 w 3269232"/>
                <a:gd name="connsiteY22" fmla="*/ 1615148 h 2382056"/>
                <a:gd name="connsiteX23" fmla="*/ 12665 w 3269232"/>
                <a:gd name="connsiteY23" fmla="*/ 1615148 h 238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69232" h="2382056">
                  <a:moveTo>
                    <a:pt x="12665" y="1615148"/>
                  </a:moveTo>
                  <a:cubicBezTo>
                    <a:pt x="208785" y="1834604"/>
                    <a:pt x="405000" y="2054156"/>
                    <a:pt x="601120" y="2273612"/>
                  </a:cubicBezTo>
                  <a:cubicBezTo>
                    <a:pt x="629409" y="2305235"/>
                    <a:pt x="657603" y="2336858"/>
                    <a:pt x="685892" y="2368385"/>
                  </a:cubicBezTo>
                  <a:cubicBezTo>
                    <a:pt x="703609" y="2388197"/>
                    <a:pt x="735136" y="2384959"/>
                    <a:pt x="753234" y="2368385"/>
                  </a:cubicBezTo>
                  <a:cubicBezTo>
                    <a:pt x="835816" y="2292852"/>
                    <a:pt x="918302" y="2217319"/>
                    <a:pt x="1000884" y="2141786"/>
                  </a:cubicBezTo>
                  <a:cubicBezTo>
                    <a:pt x="1200337" y="1959287"/>
                    <a:pt x="1399791" y="1776787"/>
                    <a:pt x="1599340" y="1594289"/>
                  </a:cubicBezTo>
                  <a:cubicBezTo>
                    <a:pt x="1839656" y="1374452"/>
                    <a:pt x="2079971" y="1154615"/>
                    <a:pt x="2320287" y="934682"/>
                  </a:cubicBezTo>
                  <a:cubicBezTo>
                    <a:pt x="2529075" y="743706"/>
                    <a:pt x="2737863" y="552634"/>
                    <a:pt x="2946651" y="361658"/>
                  </a:cubicBezTo>
                  <a:cubicBezTo>
                    <a:pt x="3015136" y="298984"/>
                    <a:pt x="3083621" y="236404"/>
                    <a:pt x="3152105" y="173730"/>
                  </a:cubicBezTo>
                  <a:cubicBezTo>
                    <a:pt x="3184300" y="144298"/>
                    <a:pt x="3220304" y="116389"/>
                    <a:pt x="3249832" y="84290"/>
                  </a:cubicBezTo>
                  <a:cubicBezTo>
                    <a:pt x="3251165" y="82861"/>
                    <a:pt x="3252785" y="81623"/>
                    <a:pt x="3254213" y="80290"/>
                  </a:cubicBezTo>
                  <a:cubicBezTo>
                    <a:pt x="3299552" y="38856"/>
                    <a:pt x="3232020" y="-28391"/>
                    <a:pt x="3186871" y="12948"/>
                  </a:cubicBezTo>
                  <a:cubicBezTo>
                    <a:pt x="3104290" y="88481"/>
                    <a:pt x="3021803" y="164014"/>
                    <a:pt x="2939221" y="239548"/>
                  </a:cubicBezTo>
                  <a:cubicBezTo>
                    <a:pt x="2739768" y="422047"/>
                    <a:pt x="2540315" y="604546"/>
                    <a:pt x="2340766" y="787045"/>
                  </a:cubicBezTo>
                  <a:cubicBezTo>
                    <a:pt x="2100450" y="1006882"/>
                    <a:pt x="1860134" y="1226719"/>
                    <a:pt x="1619819" y="1446651"/>
                  </a:cubicBezTo>
                  <a:cubicBezTo>
                    <a:pt x="1411031" y="1637627"/>
                    <a:pt x="1202242" y="1828699"/>
                    <a:pt x="993454" y="2019675"/>
                  </a:cubicBezTo>
                  <a:cubicBezTo>
                    <a:pt x="924970" y="2082350"/>
                    <a:pt x="856485" y="2144929"/>
                    <a:pt x="788000" y="2207603"/>
                  </a:cubicBezTo>
                  <a:cubicBezTo>
                    <a:pt x="757044" y="2235893"/>
                    <a:pt x="716086" y="2263801"/>
                    <a:pt x="690274" y="2297043"/>
                  </a:cubicBezTo>
                  <a:cubicBezTo>
                    <a:pt x="689131" y="2298567"/>
                    <a:pt x="687321" y="2299805"/>
                    <a:pt x="685892" y="2301044"/>
                  </a:cubicBezTo>
                  <a:cubicBezTo>
                    <a:pt x="708371" y="2301044"/>
                    <a:pt x="730755" y="2301044"/>
                    <a:pt x="753234" y="2301044"/>
                  </a:cubicBezTo>
                  <a:cubicBezTo>
                    <a:pt x="557114" y="2081587"/>
                    <a:pt x="360899" y="1862036"/>
                    <a:pt x="164779" y="1642580"/>
                  </a:cubicBezTo>
                  <a:cubicBezTo>
                    <a:pt x="136490" y="1610957"/>
                    <a:pt x="108296" y="1579334"/>
                    <a:pt x="80007" y="1547807"/>
                  </a:cubicBezTo>
                  <a:cubicBezTo>
                    <a:pt x="39049" y="1501991"/>
                    <a:pt x="-28102" y="1569524"/>
                    <a:pt x="12665" y="1615148"/>
                  </a:cubicBezTo>
                  <a:lnTo>
                    <a:pt x="12665" y="1615148"/>
                  </a:lnTo>
                  <a:close/>
                </a:path>
              </a:pathLst>
            </a:custGeom>
            <a:solidFill>
              <a:srgbClr val="1D1D1B"/>
            </a:solidFill>
            <a:ln w="9525" cap="flat">
              <a:noFill/>
              <a:prstDash val="solid"/>
              <a:miter/>
            </a:ln>
          </p:spPr>
          <p:txBody>
            <a:bodyPr rtlCol="0" anchor="ctr"/>
            <a:lstStyle/>
            <a:p>
              <a:endParaRPr lang="en-GB"/>
            </a:p>
          </p:txBody>
        </p:sp>
      </p:grpSp>
      <p:sp>
        <p:nvSpPr>
          <p:cNvPr id="55" name="TextBox 54">
            <a:extLst>
              <a:ext uri="{FF2B5EF4-FFF2-40B4-BE49-F238E27FC236}">
                <a16:creationId xmlns:a16="http://schemas.microsoft.com/office/drawing/2014/main" id="{D9A86F7C-CB7E-4370-B119-B4A4D5D6D126}"/>
              </a:ext>
            </a:extLst>
          </p:cNvPr>
          <p:cNvSpPr txBox="1"/>
          <p:nvPr/>
        </p:nvSpPr>
        <p:spPr>
          <a:xfrm>
            <a:off x="2740876" y="1775712"/>
            <a:ext cx="4710350" cy="646331"/>
          </a:xfrm>
          <a:prstGeom prst="rect">
            <a:avLst/>
          </a:prstGeom>
          <a:noFill/>
        </p:spPr>
        <p:txBody>
          <a:bodyPr wrap="square" rtlCol="0">
            <a:spAutoFit/>
          </a:bodyPr>
          <a:lstStyle/>
          <a:p>
            <a:r>
              <a:rPr lang="en-GB" dirty="0"/>
              <a:t>A published strategy on the university’s commitment to climate / environment</a:t>
            </a:r>
          </a:p>
        </p:txBody>
      </p:sp>
      <p:sp>
        <p:nvSpPr>
          <p:cNvPr id="56" name="TextBox 55">
            <a:extLst>
              <a:ext uri="{FF2B5EF4-FFF2-40B4-BE49-F238E27FC236}">
                <a16:creationId xmlns:a16="http://schemas.microsoft.com/office/drawing/2014/main" id="{F48677E2-7876-48B5-8720-C640B13A7417}"/>
              </a:ext>
            </a:extLst>
          </p:cNvPr>
          <p:cNvSpPr txBox="1"/>
          <p:nvPr/>
        </p:nvSpPr>
        <p:spPr>
          <a:xfrm>
            <a:off x="2740876" y="3301573"/>
            <a:ext cx="4013839" cy="646331"/>
          </a:xfrm>
          <a:prstGeom prst="rect">
            <a:avLst/>
          </a:prstGeom>
          <a:noFill/>
        </p:spPr>
        <p:txBody>
          <a:bodyPr wrap="square" rtlCol="0">
            <a:spAutoFit/>
          </a:bodyPr>
          <a:lstStyle/>
          <a:p>
            <a:r>
              <a:rPr lang="en-GB" dirty="0"/>
              <a:t>Eligibility for QS World University Ranking: multi-level, multi-faculty</a:t>
            </a:r>
          </a:p>
        </p:txBody>
      </p:sp>
      <p:grpSp>
        <p:nvGrpSpPr>
          <p:cNvPr id="59" name="Group 58">
            <a:extLst>
              <a:ext uri="{FF2B5EF4-FFF2-40B4-BE49-F238E27FC236}">
                <a16:creationId xmlns:a16="http://schemas.microsoft.com/office/drawing/2014/main" id="{AA5A91B9-33F4-447E-A408-C14D691CED1C}"/>
              </a:ext>
            </a:extLst>
          </p:cNvPr>
          <p:cNvGrpSpPr/>
          <p:nvPr/>
        </p:nvGrpSpPr>
        <p:grpSpPr>
          <a:xfrm>
            <a:off x="1827473" y="3209779"/>
            <a:ext cx="661727" cy="534490"/>
            <a:chOff x="6343077" y="1885950"/>
            <a:chExt cx="3823591" cy="3088386"/>
          </a:xfrm>
        </p:grpSpPr>
        <p:sp>
          <p:nvSpPr>
            <p:cNvPr id="60" name="Graphic 14">
              <a:extLst>
                <a:ext uri="{FF2B5EF4-FFF2-40B4-BE49-F238E27FC236}">
                  <a16:creationId xmlns:a16="http://schemas.microsoft.com/office/drawing/2014/main" id="{14A349B5-A3A5-4F95-8851-53ED1A111895}"/>
                </a:ext>
              </a:extLst>
            </p:cNvPr>
            <p:cNvSpPr/>
            <p:nvPr/>
          </p:nvSpPr>
          <p:spPr>
            <a:xfrm>
              <a:off x="6343077" y="1885950"/>
              <a:ext cx="3088386" cy="3088386"/>
            </a:xfrm>
            <a:custGeom>
              <a:avLst/>
              <a:gdLst>
                <a:gd name="connsiteX0" fmla="*/ 3088386 w 3088386"/>
                <a:gd name="connsiteY0" fmla="*/ 1544193 h 3088386"/>
                <a:gd name="connsiteX1" fmla="*/ 1544193 w 3088386"/>
                <a:gd name="connsiteY1" fmla="*/ 3088386 h 3088386"/>
                <a:gd name="connsiteX2" fmla="*/ 0 w 3088386"/>
                <a:gd name="connsiteY2" fmla="*/ 1544193 h 3088386"/>
                <a:gd name="connsiteX3" fmla="*/ 1544193 w 3088386"/>
                <a:gd name="connsiteY3" fmla="*/ 0 h 3088386"/>
                <a:gd name="connsiteX4" fmla="*/ 3088386 w 3088386"/>
                <a:gd name="connsiteY4" fmla="*/ 1544193 h 3088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8386" h="3088386">
                  <a:moveTo>
                    <a:pt x="3088386" y="1544193"/>
                  </a:moveTo>
                  <a:cubicBezTo>
                    <a:pt x="3088386" y="2397027"/>
                    <a:pt x="2397027" y="3088386"/>
                    <a:pt x="1544193" y="3088386"/>
                  </a:cubicBezTo>
                  <a:cubicBezTo>
                    <a:pt x="691359" y="3088386"/>
                    <a:pt x="0" y="2397027"/>
                    <a:pt x="0" y="1544193"/>
                  </a:cubicBezTo>
                  <a:cubicBezTo>
                    <a:pt x="0" y="691359"/>
                    <a:pt x="691359" y="0"/>
                    <a:pt x="1544193" y="0"/>
                  </a:cubicBezTo>
                  <a:cubicBezTo>
                    <a:pt x="2397027" y="0"/>
                    <a:pt x="3088386" y="691359"/>
                    <a:pt x="3088386" y="1544193"/>
                  </a:cubicBezTo>
                  <a:close/>
                </a:path>
              </a:pathLst>
            </a:custGeom>
            <a:solidFill>
              <a:srgbClr val="FECC01"/>
            </a:solidFill>
            <a:ln w="9525" cap="flat">
              <a:noFill/>
              <a:prstDash val="solid"/>
              <a:miter/>
            </a:ln>
          </p:spPr>
          <p:txBody>
            <a:bodyPr rtlCol="0" anchor="ctr"/>
            <a:lstStyle/>
            <a:p>
              <a:endParaRPr lang="en-GB" dirty="0"/>
            </a:p>
          </p:txBody>
        </p:sp>
        <p:sp>
          <p:nvSpPr>
            <p:cNvPr id="61" name="Graphic 14">
              <a:extLst>
                <a:ext uri="{FF2B5EF4-FFF2-40B4-BE49-F238E27FC236}">
                  <a16:creationId xmlns:a16="http://schemas.microsoft.com/office/drawing/2014/main" id="{DFB4F167-82E9-4E50-A872-5E1B6C324466}"/>
                </a:ext>
              </a:extLst>
            </p:cNvPr>
            <p:cNvSpPr/>
            <p:nvPr/>
          </p:nvSpPr>
          <p:spPr>
            <a:xfrm>
              <a:off x="6897436" y="1999684"/>
              <a:ext cx="3269232" cy="2382056"/>
            </a:xfrm>
            <a:custGeom>
              <a:avLst/>
              <a:gdLst>
                <a:gd name="connsiteX0" fmla="*/ 12665 w 3269232"/>
                <a:gd name="connsiteY0" fmla="*/ 1615148 h 2382056"/>
                <a:gd name="connsiteX1" fmla="*/ 601120 w 3269232"/>
                <a:gd name="connsiteY1" fmla="*/ 2273612 h 2382056"/>
                <a:gd name="connsiteX2" fmla="*/ 685892 w 3269232"/>
                <a:gd name="connsiteY2" fmla="*/ 2368385 h 2382056"/>
                <a:gd name="connsiteX3" fmla="*/ 753234 w 3269232"/>
                <a:gd name="connsiteY3" fmla="*/ 2368385 h 2382056"/>
                <a:gd name="connsiteX4" fmla="*/ 1000884 w 3269232"/>
                <a:gd name="connsiteY4" fmla="*/ 2141786 h 2382056"/>
                <a:gd name="connsiteX5" fmla="*/ 1599340 w 3269232"/>
                <a:gd name="connsiteY5" fmla="*/ 1594289 h 2382056"/>
                <a:gd name="connsiteX6" fmla="*/ 2320287 w 3269232"/>
                <a:gd name="connsiteY6" fmla="*/ 934682 h 2382056"/>
                <a:gd name="connsiteX7" fmla="*/ 2946651 w 3269232"/>
                <a:gd name="connsiteY7" fmla="*/ 361658 h 2382056"/>
                <a:gd name="connsiteX8" fmla="*/ 3152105 w 3269232"/>
                <a:gd name="connsiteY8" fmla="*/ 173730 h 2382056"/>
                <a:gd name="connsiteX9" fmla="*/ 3249832 w 3269232"/>
                <a:gd name="connsiteY9" fmla="*/ 84290 h 2382056"/>
                <a:gd name="connsiteX10" fmla="*/ 3254213 w 3269232"/>
                <a:gd name="connsiteY10" fmla="*/ 80290 h 2382056"/>
                <a:gd name="connsiteX11" fmla="*/ 3186871 w 3269232"/>
                <a:gd name="connsiteY11" fmla="*/ 12948 h 2382056"/>
                <a:gd name="connsiteX12" fmla="*/ 2939221 w 3269232"/>
                <a:gd name="connsiteY12" fmla="*/ 239548 h 2382056"/>
                <a:gd name="connsiteX13" fmla="*/ 2340766 w 3269232"/>
                <a:gd name="connsiteY13" fmla="*/ 787045 h 2382056"/>
                <a:gd name="connsiteX14" fmla="*/ 1619819 w 3269232"/>
                <a:gd name="connsiteY14" fmla="*/ 1446651 h 2382056"/>
                <a:gd name="connsiteX15" fmla="*/ 993454 w 3269232"/>
                <a:gd name="connsiteY15" fmla="*/ 2019675 h 2382056"/>
                <a:gd name="connsiteX16" fmla="*/ 788000 w 3269232"/>
                <a:gd name="connsiteY16" fmla="*/ 2207603 h 2382056"/>
                <a:gd name="connsiteX17" fmla="*/ 690274 w 3269232"/>
                <a:gd name="connsiteY17" fmla="*/ 2297043 h 2382056"/>
                <a:gd name="connsiteX18" fmla="*/ 685892 w 3269232"/>
                <a:gd name="connsiteY18" fmla="*/ 2301044 h 2382056"/>
                <a:gd name="connsiteX19" fmla="*/ 753234 w 3269232"/>
                <a:gd name="connsiteY19" fmla="*/ 2301044 h 2382056"/>
                <a:gd name="connsiteX20" fmla="*/ 164779 w 3269232"/>
                <a:gd name="connsiteY20" fmla="*/ 1642580 h 2382056"/>
                <a:gd name="connsiteX21" fmla="*/ 80007 w 3269232"/>
                <a:gd name="connsiteY21" fmla="*/ 1547807 h 2382056"/>
                <a:gd name="connsiteX22" fmla="*/ 12665 w 3269232"/>
                <a:gd name="connsiteY22" fmla="*/ 1615148 h 2382056"/>
                <a:gd name="connsiteX23" fmla="*/ 12665 w 3269232"/>
                <a:gd name="connsiteY23" fmla="*/ 1615148 h 238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69232" h="2382056">
                  <a:moveTo>
                    <a:pt x="12665" y="1615148"/>
                  </a:moveTo>
                  <a:cubicBezTo>
                    <a:pt x="208785" y="1834604"/>
                    <a:pt x="405000" y="2054156"/>
                    <a:pt x="601120" y="2273612"/>
                  </a:cubicBezTo>
                  <a:cubicBezTo>
                    <a:pt x="629409" y="2305235"/>
                    <a:pt x="657603" y="2336858"/>
                    <a:pt x="685892" y="2368385"/>
                  </a:cubicBezTo>
                  <a:cubicBezTo>
                    <a:pt x="703609" y="2388197"/>
                    <a:pt x="735136" y="2384959"/>
                    <a:pt x="753234" y="2368385"/>
                  </a:cubicBezTo>
                  <a:cubicBezTo>
                    <a:pt x="835816" y="2292852"/>
                    <a:pt x="918302" y="2217319"/>
                    <a:pt x="1000884" y="2141786"/>
                  </a:cubicBezTo>
                  <a:cubicBezTo>
                    <a:pt x="1200337" y="1959287"/>
                    <a:pt x="1399791" y="1776787"/>
                    <a:pt x="1599340" y="1594289"/>
                  </a:cubicBezTo>
                  <a:cubicBezTo>
                    <a:pt x="1839656" y="1374452"/>
                    <a:pt x="2079971" y="1154615"/>
                    <a:pt x="2320287" y="934682"/>
                  </a:cubicBezTo>
                  <a:cubicBezTo>
                    <a:pt x="2529075" y="743706"/>
                    <a:pt x="2737863" y="552634"/>
                    <a:pt x="2946651" y="361658"/>
                  </a:cubicBezTo>
                  <a:cubicBezTo>
                    <a:pt x="3015136" y="298984"/>
                    <a:pt x="3083621" y="236404"/>
                    <a:pt x="3152105" y="173730"/>
                  </a:cubicBezTo>
                  <a:cubicBezTo>
                    <a:pt x="3184300" y="144298"/>
                    <a:pt x="3220304" y="116389"/>
                    <a:pt x="3249832" y="84290"/>
                  </a:cubicBezTo>
                  <a:cubicBezTo>
                    <a:pt x="3251165" y="82861"/>
                    <a:pt x="3252785" y="81623"/>
                    <a:pt x="3254213" y="80290"/>
                  </a:cubicBezTo>
                  <a:cubicBezTo>
                    <a:pt x="3299552" y="38856"/>
                    <a:pt x="3232020" y="-28391"/>
                    <a:pt x="3186871" y="12948"/>
                  </a:cubicBezTo>
                  <a:cubicBezTo>
                    <a:pt x="3104290" y="88481"/>
                    <a:pt x="3021803" y="164014"/>
                    <a:pt x="2939221" y="239548"/>
                  </a:cubicBezTo>
                  <a:cubicBezTo>
                    <a:pt x="2739768" y="422047"/>
                    <a:pt x="2540315" y="604546"/>
                    <a:pt x="2340766" y="787045"/>
                  </a:cubicBezTo>
                  <a:cubicBezTo>
                    <a:pt x="2100450" y="1006882"/>
                    <a:pt x="1860134" y="1226719"/>
                    <a:pt x="1619819" y="1446651"/>
                  </a:cubicBezTo>
                  <a:cubicBezTo>
                    <a:pt x="1411031" y="1637627"/>
                    <a:pt x="1202242" y="1828699"/>
                    <a:pt x="993454" y="2019675"/>
                  </a:cubicBezTo>
                  <a:cubicBezTo>
                    <a:pt x="924970" y="2082350"/>
                    <a:pt x="856485" y="2144929"/>
                    <a:pt x="788000" y="2207603"/>
                  </a:cubicBezTo>
                  <a:cubicBezTo>
                    <a:pt x="757044" y="2235893"/>
                    <a:pt x="716086" y="2263801"/>
                    <a:pt x="690274" y="2297043"/>
                  </a:cubicBezTo>
                  <a:cubicBezTo>
                    <a:pt x="689131" y="2298567"/>
                    <a:pt x="687321" y="2299805"/>
                    <a:pt x="685892" y="2301044"/>
                  </a:cubicBezTo>
                  <a:cubicBezTo>
                    <a:pt x="708371" y="2301044"/>
                    <a:pt x="730755" y="2301044"/>
                    <a:pt x="753234" y="2301044"/>
                  </a:cubicBezTo>
                  <a:cubicBezTo>
                    <a:pt x="557114" y="2081587"/>
                    <a:pt x="360899" y="1862036"/>
                    <a:pt x="164779" y="1642580"/>
                  </a:cubicBezTo>
                  <a:cubicBezTo>
                    <a:pt x="136490" y="1610957"/>
                    <a:pt x="108296" y="1579334"/>
                    <a:pt x="80007" y="1547807"/>
                  </a:cubicBezTo>
                  <a:cubicBezTo>
                    <a:pt x="39049" y="1501991"/>
                    <a:pt x="-28102" y="1569524"/>
                    <a:pt x="12665" y="1615148"/>
                  </a:cubicBezTo>
                  <a:lnTo>
                    <a:pt x="12665" y="1615148"/>
                  </a:lnTo>
                  <a:close/>
                </a:path>
              </a:pathLst>
            </a:custGeom>
            <a:solidFill>
              <a:srgbClr val="1D1D1B"/>
            </a:solidFill>
            <a:ln w="9525" cap="flat">
              <a:noFill/>
              <a:prstDash val="solid"/>
              <a:miter/>
            </a:ln>
          </p:spPr>
          <p:txBody>
            <a:bodyPr rtlCol="0" anchor="ctr"/>
            <a:lstStyle/>
            <a:p>
              <a:endParaRPr lang="en-GB"/>
            </a:p>
          </p:txBody>
        </p:sp>
      </p:grpSp>
      <p:sp>
        <p:nvSpPr>
          <p:cNvPr id="68" name="TextBox 67">
            <a:extLst>
              <a:ext uri="{FF2B5EF4-FFF2-40B4-BE49-F238E27FC236}">
                <a16:creationId xmlns:a16="http://schemas.microsoft.com/office/drawing/2014/main" id="{1544FAC0-4727-1687-F89E-781C3F5ACBF1}"/>
              </a:ext>
            </a:extLst>
          </p:cNvPr>
          <p:cNvSpPr txBox="1"/>
          <p:nvPr/>
        </p:nvSpPr>
        <p:spPr>
          <a:xfrm>
            <a:off x="2713418" y="4884109"/>
            <a:ext cx="4710350" cy="646331"/>
          </a:xfrm>
          <a:prstGeom prst="rect">
            <a:avLst/>
          </a:prstGeom>
          <a:noFill/>
        </p:spPr>
        <p:txBody>
          <a:bodyPr wrap="square" rtlCol="0">
            <a:spAutoFit/>
          </a:bodyPr>
          <a:lstStyle/>
          <a:p>
            <a:r>
              <a:rPr lang="en-GB" dirty="0"/>
              <a:t>A minimum threshold of published papers aligned with SDG topics </a:t>
            </a:r>
          </a:p>
        </p:txBody>
      </p:sp>
      <p:grpSp>
        <p:nvGrpSpPr>
          <p:cNvPr id="69" name="Group 68">
            <a:extLst>
              <a:ext uri="{FF2B5EF4-FFF2-40B4-BE49-F238E27FC236}">
                <a16:creationId xmlns:a16="http://schemas.microsoft.com/office/drawing/2014/main" id="{0D490EF5-80DE-F64D-4457-4FF965C5157B}"/>
              </a:ext>
            </a:extLst>
          </p:cNvPr>
          <p:cNvGrpSpPr/>
          <p:nvPr/>
        </p:nvGrpSpPr>
        <p:grpSpPr>
          <a:xfrm>
            <a:off x="1767323" y="4798489"/>
            <a:ext cx="661727" cy="534490"/>
            <a:chOff x="6343077" y="1885950"/>
            <a:chExt cx="3823591" cy="3088386"/>
          </a:xfrm>
        </p:grpSpPr>
        <p:sp>
          <p:nvSpPr>
            <p:cNvPr id="70" name="Graphic 14">
              <a:extLst>
                <a:ext uri="{FF2B5EF4-FFF2-40B4-BE49-F238E27FC236}">
                  <a16:creationId xmlns:a16="http://schemas.microsoft.com/office/drawing/2014/main" id="{A6744A84-B322-950F-FAE2-AFCFAA30C127}"/>
                </a:ext>
              </a:extLst>
            </p:cNvPr>
            <p:cNvSpPr/>
            <p:nvPr/>
          </p:nvSpPr>
          <p:spPr>
            <a:xfrm>
              <a:off x="6343077" y="1885950"/>
              <a:ext cx="3088386" cy="3088386"/>
            </a:xfrm>
            <a:custGeom>
              <a:avLst/>
              <a:gdLst>
                <a:gd name="connsiteX0" fmla="*/ 3088386 w 3088386"/>
                <a:gd name="connsiteY0" fmla="*/ 1544193 h 3088386"/>
                <a:gd name="connsiteX1" fmla="*/ 1544193 w 3088386"/>
                <a:gd name="connsiteY1" fmla="*/ 3088386 h 3088386"/>
                <a:gd name="connsiteX2" fmla="*/ 0 w 3088386"/>
                <a:gd name="connsiteY2" fmla="*/ 1544193 h 3088386"/>
                <a:gd name="connsiteX3" fmla="*/ 1544193 w 3088386"/>
                <a:gd name="connsiteY3" fmla="*/ 0 h 3088386"/>
                <a:gd name="connsiteX4" fmla="*/ 3088386 w 3088386"/>
                <a:gd name="connsiteY4" fmla="*/ 1544193 h 3088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8386" h="3088386">
                  <a:moveTo>
                    <a:pt x="3088386" y="1544193"/>
                  </a:moveTo>
                  <a:cubicBezTo>
                    <a:pt x="3088386" y="2397027"/>
                    <a:pt x="2397027" y="3088386"/>
                    <a:pt x="1544193" y="3088386"/>
                  </a:cubicBezTo>
                  <a:cubicBezTo>
                    <a:pt x="691359" y="3088386"/>
                    <a:pt x="0" y="2397027"/>
                    <a:pt x="0" y="1544193"/>
                  </a:cubicBezTo>
                  <a:cubicBezTo>
                    <a:pt x="0" y="691359"/>
                    <a:pt x="691359" y="0"/>
                    <a:pt x="1544193" y="0"/>
                  </a:cubicBezTo>
                  <a:cubicBezTo>
                    <a:pt x="2397027" y="0"/>
                    <a:pt x="3088386" y="691359"/>
                    <a:pt x="3088386" y="1544193"/>
                  </a:cubicBezTo>
                  <a:close/>
                </a:path>
              </a:pathLst>
            </a:custGeom>
            <a:solidFill>
              <a:srgbClr val="FECC01"/>
            </a:solidFill>
            <a:ln w="9525" cap="flat">
              <a:noFill/>
              <a:prstDash val="solid"/>
              <a:miter/>
            </a:ln>
          </p:spPr>
          <p:txBody>
            <a:bodyPr rtlCol="0" anchor="ctr"/>
            <a:lstStyle/>
            <a:p>
              <a:endParaRPr lang="en-GB"/>
            </a:p>
          </p:txBody>
        </p:sp>
        <p:sp>
          <p:nvSpPr>
            <p:cNvPr id="71" name="Graphic 14">
              <a:extLst>
                <a:ext uri="{FF2B5EF4-FFF2-40B4-BE49-F238E27FC236}">
                  <a16:creationId xmlns:a16="http://schemas.microsoft.com/office/drawing/2014/main" id="{CD6BF62F-E3CB-CE9C-B8FF-8CE4734FC6F9}"/>
                </a:ext>
              </a:extLst>
            </p:cNvPr>
            <p:cNvSpPr/>
            <p:nvPr/>
          </p:nvSpPr>
          <p:spPr>
            <a:xfrm>
              <a:off x="6897436" y="1999684"/>
              <a:ext cx="3269232" cy="2382056"/>
            </a:xfrm>
            <a:custGeom>
              <a:avLst/>
              <a:gdLst>
                <a:gd name="connsiteX0" fmla="*/ 12665 w 3269232"/>
                <a:gd name="connsiteY0" fmla="*/ 1615148 h 2382056"/>
                <a:gd name="connsiteX1" fmla="*/ 601120 w 3269232"/>
                <a:gd name="connsiteY1" fmla="*/ 2273612 h 2382056"/>
                <a:gd name="connsiteX2" fmla="*/ 685892 w 3269232"/>
                <a:gd name="connsiteY2" fmla="*/ 2368385 h 2382056"/>
                <a:gd name="connsiteX3" fmla="*/ 753234 w 3269232"/>
                <a:gd name="connsiteY3" fmla="*/ 2368385 h 2382056"/>
                <a:gd name="connsiteX4" fmla="*/ 1000884 w 3269232"/>
                <a:gd name="connsiteY4" fmla="*/ 2141786 h 2382056"/>
                <a:gd name="connsiteX5" fmla="*/ 1599340 w 3269232"/>
                <a:gd name="connsiteY5" fmla="*/ 1594289 h 2382056"/>
                <a:gd name="connsiteX6" fmla="*/ 2320287 w 3269232"/>
                <a:gd name="connsiteY6" fmla="*/ 934682 h 2382056"/>
                <a:gd name="connsiteX7" fmla="*/ 2946651 w 3269232"/>
                <a:gd name="connsiteY7" fmla="*/ 361658 h 2382056"/>
                <a:gd name="connsiteX8" fmla="*/ 3152105 w 3269232"/>
                <a:gd name="connsiteY8" fmla="*/ 173730 h 2382056"/>
                <a:gd name="connsiteX9" fmla="*/ 3249832 w 3269232"/>
                <a:gd name="connsiteY9" fmla="*/ 84290 h 2382056"/>
                <a:gd name="connsiteX10" fmla="*/ 3254213 w 3269232"/>
                <a:gd name="connsiteY10" fmla="*/ 80290 h 2382056"/>
                <a:gd name="connsiteX11" fmla="*/ 3186871 w 3269232"/>
                <a:gd name="connsiteY11" fmla="*/ 12948 h 2382056"/>
                <a:gd name="connsiteX12" fmla="*/ 2939221 w 3269232"/>
                <a:gd name="connsiteY12" fmla="*/ 239548 h 2382056"/>
                <a:gd name="connsiteX13" fmla="*/ 2340766 w 3269232"/>
                <a:gd name="connsiteY13" fmla="*/ 787045 h 2382056"/>
                <a:gd name="connsiteX14" fmla="*/ 1619819 w 3269232"/>
                <a:gd name="connsiteY14" fmla="*/ 1446651 h 2382056"/>
                <a:gd name="connsiteX15" fmla="*/ 993454 w 3269232"/>
                <a:gd name="connsiteY15" fmla="*/ 2019675 h 2382056"/>
                <a:gd name="connsiteX16" fmla="*/ 788000 w 3269232"/>
                <a:gd name="connsiteY16" fmla="*/ 2207603 h 2382056"/>
                <a:gd name="connsiteX17" fmla="*/ 690274 w 3269232"/>
                <a:gd name="connsiteY17" fmla="*/ 2297043 h 2382056"/>
                <a:gd name="connsiteX18" fmla="*/ 685892 w 3269232"/>
                <a:gd name="connsiteY18" fmla="*/ 2301044 h 2382056"/>
                <a:gd name="connsiteX19" fmla="*/ 753234 w 3269232"/>
                <a:gd name="connsiteY19" fmla="*/ 2301044 h 2382056"/>
                <a:gd name="connsiteX20" fmla="*/ 164779 w 3269232"/>
                <a:gd name="connsiteY20" fmla="*/ 1642580 h 2382056"/>
                <a:gd name="connsiteX21" fmla="*/ 80007 w 3269232"/>
                <a:gd name="connsiteY21" fmla="*/ 1547807 h 2382056"/>
                <a:gd name="connsiteX22" fmla="*/ 12665 w 3269232"/>
                <a:gd name="connsiteY22" fmla="*/ 1615148 h 2382056"/>
                <a:gd name="connsiteX23" fmla="*/ 12665 w 3269232"/>
                <a:gd name="connsiteY23" fmla="*/ 1615148 h 238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69232" h="2382056">
                  <a:moveTo>
                    <a:pt x="12665" y="1615148"/>
                  </a:moveTo>
                  <a:cubicBezTo>
                    <a:pt x="208785" y="1834604"/>
                    <a:pt x="405000" y="2054156"/>
                    <a:pt x="601120" y="2273612"/>
                  </a:cubicBezTo>
                  <a:cubicBezTo>
                    <a:pt x="629409" y="2305235"/>
                    <a:pt x="657603" y="2336858"/>
                    <a:pt x="685892" y="2368385"/>
                  </a:cubicBezTo>
                  <a:cubicBezTo>
                    <a:pt x="703609" y="2388197"/>
                    <a:pt x="735136" y="2384959"/>
                    <a:pt x="753234" y="2368385"/>
                  </a:cubicBezTo>
                  <a:cubicBezTo>
                    <a:pt x="835816" y="2292852"/>
                    <a:pt x="918302" y="2217319"/>
                    <a:pt x="1000884" y="2141786"/>
                  </a:cubicBezTo>
                  <a:cubicBezTo>
                    <a:pt x="1200337" y="1959287"/>
                    <a:pt x="1399791" y="1776787"/>
                    <a:pt x="1599340" y="1594289"/>
                  </a:cubicBezTo>
                  <a:cubicBezTo>
                    <a:pt x="1839656" y="1374452"/>
                    <a:pt x="2079971" y="1154615"/>
                    <a:pt x="2320287" y="934682"/>
                  </a:cubicBezTo>
                  <a:cubicBezTo>
                    <a:pt x="2529075" y="743706"/>
                    <a:pt x="2737863" y="552634"/>
                    <a:pt x="2946651" y="361658"/>
                  </a:cubicBezTo>
                  <a:cubicBezTo>
                    <a:pt x="3015136" y="298984"/>
                    <a:pt x="3083621" y="236404"/>
                    <a:pt x="3152105" y="173730"/>
                  </a:cubicBezTo>
                  <a:cubicBezTo>
                    <a:pt x="3184300" y="144298"/>
                    <a:pt x="3220304" y="116389"/>
                    <a:pt x="3249832" y="84290"/>
                  </a:cubicBezTo>
                  <a:cubicBezTo>
                    <a:pt x="3251165" y="82861"/>
                    <a:pt x="3252785" y="81623"/>
                    <a:pt x="3254213" y="80290"/>
                  </a:cubicBezTo>
                  <a:cubicBezTo>
                    <a:pt x="3299552" y="38856"/>
                    <a:pt x="3232020" y="-28391"/>
                    <a:pt x="3186871" y="12948"/>
                  </a:cubicBezTo>
                  <a:cubicBezTo>
                    <a:pt x="3104290" y="88481"/>
                    <a:pt x="3021803" y="164014"/>
                    <a:pt x="2939221" y="239548"/>
                  </a:cubicBezTo>
                  <a:cubicBezTo>
                    <a:pt x="2739768" y="422047"/>
                    <a:pt x="2540315" y="604546"/>
                    <a:pt x="2340766" y="787045"/>
                  </a:cubicBezTo>
                  <a:cubicBezTo>
                    <a:pt x="2100450" y="1006882"/>
                    <a:pt x="1860134" y="1226719"/>
                    <a:pt x="1619819" y="1446651"/>
                  </a:cubicBezTo>
                  <a:cubicBezTo>
                    <a:pt x="1411031" y="1637627"/>
                    <a:pt x="1202242" y="1828699"/>
                    <a:pt x="993454" y="2019675"/>
                  </a:cubicBezTo>
                  <a:cubicBezTo>
                    <a:pt x="924970" y="2082350"/>
                    <a:pt x="856485" y="2144929"/>
                    <a:pt x="788000" y="2207603"/>
                  </a:cubicBezTo>
                  <a:cubicBezTo>
                    <a:pt x="757044" y="2235893"/>
                    <a:pt x="716086" y="2263801"/>
                    <a:pt x="690274" y="2297043"/>
                  </a:cubicBezTo>
                  <a:cubicBezTo>
                    <a:pt x="689131" y="2298567"/>
                    <a:pt x="687321" y="2299805"/>
                    <a:pt x="685892" y="2301044"/>
                  </a:cubicBezTo>
                  <a:cubicBezTo>
                    <a:pt x="708371" y="2301044"/>
                    <a:pt x="730755" y="2301044"/>
                    <a:pt x="753234" y="2301044"/>
                  </a:cubicBezTo>
                  <a:cubicBezTo>
                    <a:pt x="557114" y="2081587"/>
                    <a:pt x="360899" y="1862036"/>
                    <a:pt x="164779" y="1642580"/>
                  </a:cubicBezTo>
                  <a:cubicBezTo>
                    <a:pt x="136490" y="1610957"/>
                    <a:pt x="108296" y="1579334"/>
                    <a:pt x="80007" y="1547807"/>
                  </a:cubicBezTo>
                  <a:cubicBezTo>
                    <a:pt x="39049" y="1501991"/>
                    <a:pt x="-28102" y="1569524"/>
                    <a:pt x="12665" y="1615148"/>
                  </a:cubicBezTo>
                  <a:lnTo>
                    <a:pt x="12665" y="1615148"/>
                  </a:lnTo>
                  <a:close/>
                </a:path>
              </a:pathLst>
            </a:custGeom>
            <a:solidFill>
              <a:srgbClr val="1D1D1B"/>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317234815"/>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fill="hold"/>
                                            <p:tgtEl>
                                              <p:spTgt spid="43"/>
                                            </p:tgtEl>
                                            <p:attrNameLst>
                                              <p:attrName>ppt_x</p:attrName>
                                            </p:attrNameLst>
                                          </p:cBhvr>
                                          <p:tavLst>
                                            <p:tav tm="0">
                                              <p:val>
                                                <p:strVal val="1+#ppt_w/2"/>
                                              </p:val>
                                            </p:tav>
                                            <p:tav tm="100000">
                                              <p:val>
                                                <p:strVal val="#ppt_x"/>
                                              </p:val>
                                            </p:tav>
                                          </p:tavLst>
                                        </p:anim>
                                        <p:anim calcmode="lin" valueType="num">
                                          <p:cBhvr additive="base">
                                            <p:cTn id="12" dur="500" fill="hold"/>
                                            <p:tgtEl>
                                              <p:spTgt spid="4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49"/>
                                            </p:tgtEl>
                                            <p:attrNameLst>
                                              <p:attrName>style.visibility</p:attrName>
                                            </p:attrNameLst>
                                          </p:cBhvr>
                                          <p:to>
                                            <p:strVal val="visible"/>
                                          </p:to>
                                        </p:set>
                                      </p:childTnLst>
                                    </p:cTn>
                                  </p:par>
                                  <p:par>
                                    <p:cTn id="16" presetID="23" presetClass="entr" presetSubtype="16" fill="hold" nodeType="withEffect">
                                      <p:stCondLst>
                                        <p:cond delay="0"/>
                                      </p:stCondLst>
                                      <p:childTnLst>
                                        <p:set>
                                          <p:cBhvr>
                                            <p:cTn id="17" dur="1" fill="hold">
                                              <p:stCondLst>
                                                <p:cond delay="0"/>
                                              </p:stCondLst>
                                            </p:cTn>
                                            <p:tgtEl>
                                              <p:spTgt spid="47"/>
                                            </p:tgtEl>
                                            <p:attrNameLst>
                                              <p:attrName>style.visibility</p:attrName>
                                            </p:attrNameLst>
                                          </p:cBhvr>
                                          <p:to>
                                            <p:strVal val="visible"/>
                                          </p:to>
                                        </p:set>
                                        <p:anim calcmode="lin" valueType="num">
                                          <p:cBhvr>
                                            <p:cTn id="18" dur="250" fill="hold"/>
                                            <p:tgtEl>
                                              <p:spTgt spid="47"/>
                                            </p:tgtEl>
                                            <p:attrNameLst>
                                              <p:attrName>ppt_w</p:attrName>
                                            </p:attrNameLst>
                                          </p:cBhvr>
                                          <p:tavLst>
                                            <p:tav tm="0">
                                              <p:val>
                                                <p:fltVal val="0"/>
                                              </p:val>
                                            </p:tav>
                                            <p:tav tm="100000">
                                              <p:val>
                                                <p:strVal val="#ppt_w"/>
                                              </p:val>
                                            </p:tav>
                                          </p:tavLst>
                                        </p:anim>
                                        <p:anim calcmode="lin" valueType="num">
                                          <p:cBhvr>
                                            <p:cTn id="19" dur="250" fill="hold"/>
                                            <p:tgtEl>
                                              <p:spTgt spid="47"/>
                                            </p:tgtEl>
                                            <p:attrNameLst>
                                              <p:attrName>ppt_h</p:attrName>
                                            </p:attrNameLst>
                                          </p:cBhvr>
                                          <p:tavLst>
                                            <p:tav tm="0">
                                              <p:val>
                                                <p:fltVal val="0"/>
                                              </p:val>
                                            </p:tav>
                                            <p:tav tm="100000">
                                              <p:val>
                                                <p:strVal val="#ppt_h"/>
                                              </p:val>
                                            </p:tav>
                                          </p:tavLst>
                                        </p:anim>
                                      </p:childTnLst>
                                    </p:cTn>
                                  </p:par>
                                  <p:par>
                                    <p:cTn id="20" presetID="6" presetClass="emph" presetSubtype="0" fill="hold" nodeType="withEffect" p14:presetBounceEnd="99000">
                                      <p:stCondLst>
                                        <p:cond delay="0"/>
                                      </p:stCondLst>
                                      <p:childTnLst>
                                        <p:animScale p14:bounceEnd="99000">
                                          <p:cBhvr>
                                            <p:cTn id="21" dur="1000" fill="hold"/>
                                            <p:tgtEl>
                                              <p:spTgt spid="47"/>
                                            </p:tgtEl>
                                          </p:cBhvr>
                                          <p:by x="110000" y="110000"/>
                                        </p:animScale>
                                      </p:childTnLst>
                                    </p:cTn>
                                  </p:par>
                                  <p:par>
                                    <p:cTn id="22" presetID="6" presetClass="emph" presetSubtype="0" fill="hold" nodeType="withEffect">
                                      <p:stCondLst>
                                        <p:cond delay="0"/>
                                      </p:stCondLst>
                                      <p:childTnLst>
                                        <p:animScale>
                                          <p:cBhvr>
                                            <p:cTn id="23" dur="250" fill="hold"/>
                                            <p:tgtEl>
                                              <p:spTgt spid="47"/>
                                            </p:tgtEl>
                                          </p:cBhvr>
                                          <p:by x="91000" y="91000"/>
                                        </p:animScale>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64" presetClass="path" presetSubtype="0" decel="100000" fill="hold" grpId="1" nodeType="withEffect">
                                      <p:stCondLst>
                                        <p:cond delay="0"/>
                                      </p:stCondLst>
                                      <p:childTnLst>
                                        <p:animMotion origin="layout" path="M -0.04388 7.40741E-7 L 1.66667E-6 7.40741E-7 " pathEditMode="relative" rAng="0" ptsTypes="AA">
                                          <p:cBhvr>
                                            <p:cTn id="28" dur="500" fill="hold"/>
                                            <p:tgtEl>
                                              <p:spTgt spid="25"/>
                                            </p:tgtEl>
                                            <p:attrNameLst>
                                              <p:attrName>ppt_x</p:attrName>
                                              <p:attrName>ppt_y</p:attrName>
                                            </p:attrNameLst>
                                          </p:cBhvr>
                                          <p:rCtr x="2187" y="0"/>
                                        </p:animMotion>
                                      </p:childTnLst>
                                    </p:cTn>
                                  </p:par>
                                  <p:par>
                                    <p:cTn id="29" presetID="10" presetClass="entr" presetSubtype="0" fill="hold" grpId="0" nodeType="withEffect">
                                      <p:stCondLst>
                                        <p:cond delay="40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64" presetClass="path" presetSubtype="0" decel="100000" fill="hold" grpId="1" nodeType="withEffect">
                                      <p:stCondLst>
                                        <p:cond delay="400"/>
                                      </p:stCondLst>
                                      <p:childTnLst>
                                        <p:animMotion origin="layout" path="M 4.375E-6 -0.07477 L 4.375E-6 -7.40741E-7 " pathEditMode="relative" rAng="0" ptsTypes="AA">
                                          <p:cBhvr>
                                            <p:cTn id="33" dur="500" fill="hold"/>
                                            <p:tgtEl>
                                              <p:spTgt spid="27"/>
                                            </p:tgtEl>
                                            <p:attrNameLst>
                                              <p:attrName>ppt_x</p:attrName>
                                              <p:attrName>ppt_y</p:attrName>
                                            </p:attrNameLst>
                                          </p:cBhvr>
                                          <p:rCtr x="0" y="3727"/>
                                        </p:animMotion>
                                      </p:childTnLst>
                                    </p:cTn>
                                  </p:par>
                                  <p:par>
                                    <p:cTn id="34" presetID="22" presetClass="entr" presetSubtype="8" fill="hold" nodeType="withEffect">
                                      <p:stCondLst>
                                        <p:cond delay="400"/>
                                      </p:stCondLst>
                                      <p:childTnLst>
                                        <p:set>
                                          <p:cBhvr>
                                            <p:cTn id="35" dur="1" fill="hold">
                                              <p:stCondLst>
                                                <p:cond delay="0"/>
                                              </p:stCondLst>
                                            </p:cTn>
                                            <p:tgtEl>
                                              <p:spTgt spid="26"/>
                                            </p:tgtEl>
                                            <p:attrNameLst>
                                              <p:attrName>style.visibility</p:attrName>
                                            </p:attrNameLst>
                                          </p:cBhvr>
                                          <p:to>
                                            <p:strVal val="visible"/>
                                          </p:to>
                                        </p:set>
                                        <p:animEffect transition="in" filter="wipe(left)">
                                          <p:cBhvr>
                                            <p:cTn id="36" dur="500"/>
                                            <p:tgtEl>
                                              <p:spTgt spid="26"/>
                                            </p:tgtEl>
                                          </p:cBhvr>
                                        </p:animEffect>
                                      </p:childTnLst>
                                    </p:cTn>
                                  </p:par>
                                  <p:par>
                                    <p:cTn id="37" presetID="10" presetClass="entr" presetSubtype="0" fill="hold" grpId="0" nodeType="withEffect">
                                      <p:stCondLst>
                                        <p:cond delay="40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par>
                                    <p:cTn id="40" presetID="64" presetClass="path" presetSubtype="0" decel="100000" fill="hold" grpId="1" nodeType="withEffect">
                                      <p:stCondLst>
                                        <p:cond delay="400"/>
                                      </p:stCondLst>
                                      <p:childTnLst>
                                        <p:animMotion origin="layout" path="M 4.375E-6 -0.07477 L 4.375E-6 -7.40741E-7 " pathEditMode="relative" rAng="0" ptsTypes="AA">
                                          <p:cBhvr>
                                            <p:cTn id="41" dur="500" fill="hold"/>
                                            <p:tgtEl>
                                              <p:spTgt spid="28"/>
                                            </p:tgtEl>
                                            <p:attrNameLst>
                                              <p:attrName>ppt_x</p:attrName>
                                              <p:attrName>ppt_y</p:attrName>
                                            </p:attrNameLst>
                                          </p:cBhvr>
                                          <p:rCtr x="0" y="3727"/>
                                        </p:animMotion>
                                      </p:childTnLst>
                                    </p:cTn>
                                  </p:par>
                                  <p:par>
                                    <p:cTn id="42" presetID="23" presetClass="entr" presetSubtype="16"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anim calcmode="lin" valueType="num">
                                          <p:cBhvr>
                                            <p:cTn id="44" dur="250" fill="hold"/>
                                            <p:tgtEl>
                                              <p:spTgt spid="36"/>
                                            </p:tgtEl>
                                            <p:attrNameLst>
                                              <p:attrName>ppt_w</p:attrName>
                                            </p:attrNameLst>
                                          </p:cBhvr>
                                          <p:tavLst>
                                            <p:tav tm="0">
                                              <p:val>
                                                <p:fltVal val="0"/>
                                              </p:val>
                                            </p:tav>
                                            <p:tav tm="100000">
                                              <p:val>
                                                <p:strVal val="#ppt_w"/>
                                              </p:val>
                                            </p:tav>
                                          </p:tavLst>
                                        </p:anim>
                                        <p:anim calcmode="lin" valueType="num">
                                          <p:cBhvr>
                                            <p:cTn id="45" dur="250" fill="hold"/>
                                            <p:tgtEl>
                                              <p:spTgt spid="36"/>
                                            </p:tgtEl>
                                            <p:attrNameLst>
                                              <p:attrName>ppt_h</p:attrName>
                                            </p:attrNameLst>
                                          </p:cBhvr>
                                          <p:tavLst>
                                            <p:tav tm="0">
                                              <p:val>
                                                <p:fltVal val="0"/>
                                              </p:val>
                                            </p:tav>
                                            <p:tav tm="100000">
                                              <p:val>
                                                <p:strVal val="#ppt_h"/>
                                              </p:val>
                                            </p:tav>
                                          </p:tavLst>
                                        </p:anim>
                                      </p:childTnLst>
                                    </p:cTn>
                                  </p:par>
                                  <p:par>
                                    <p:cTn id="46" presetID="6" presetClass="emph" presetSubtype="0" fill="hold" grpId="1" nodeType="withEffect" p14:presetBounceEnd="99000">
                                      <p:stCondLst>
                                        <p:cond delay="0"/>
                                      </p:stCondLst>
                                      <p:childTnLst>
                                        <p:animScale p14:bounceEnd="99000">
                                          <p:cBhvr>
                                            <p:cTn id="47" dur="1000" fill="hold"/>
                                            <p:tgtEl>
                                              <p:spTgt spid="36"/>
                                            </p:tgtEl>
                                          </p:cBhvr>
                                          <p:by x="110000" y="110000"/>
                                        </p:animScale>
                                      </p:childTnLst>
                                    </p:cTn>
                                  </p:par>
                                  <p:par>
                                    <p:cTn id="48" presetID="6" presetClass="emph" presetSubtype="0" fill="hold" grpId="2" nodeType="withEffect">
                                      <p:stCondLst>
                                        <p:cond delay="0"/>
                                      </p:stCondLst>
                                      <p:childTnLst>
                                        <p:animScale>
                                          <p:cBhvr>
                                            <p:cTn id="49" dur="250" fill="hold"/>
                                            <p:tgtEl>
                                              <p:spTgt spid="36"/>
                                            </p:tgtEl>
                                          </p:cBhvr>
                                          <p:by x="91000" y="91000"/>
                                        </p:animScale>
                                      </p:childTnLst>
                                    </p:cTn>
                                  </p:par>
                                  <p:par>
                                    <p:cTn id="50" presetID="10" presetClass="entr" presetSubtype="0" fill="hold" grpId="0"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par>
                                    <p:cTn id="53" presetID="64" presetClass="path" presetSubtype="0" decel="100000" fill="hold" grpId="1" nodeType="withEffect">
                                      <p:stCondLst>
                                        <p:cond delay="0"/>
                                      </p:stCondLst>
                                      <p:childTnLst>
                                        <p:animMotion origin="layout" path="M 0.02526 -3.33333E-6 L -1.25E-6 -3.33333E-6 " pathEditMode="relative" rAng="0" ptsTypes="AA">
                                          <p:cBhvr>
                                            <p:cTn id="54" dur="500" fill="hold"/>
                                            <p:tgtEl>
                                              <p:spTgt spid="31"/>
                                            </p:tgtEl>
                                            <p:attrNameLst>
                                              <p:attrName>ppt_x</p:attrName>
                                              <p:attrName>ppt_y</p:attrName>
                                            </p:attrNameLst>
                                          </p:cBhvr>
                                          <p:rCtr x="-1263" y="0"/>
                                        </p:animMotion>
                                      </p:childTnLst>
                                    </p:cTn>
                                  </p:par>
                                  <p:par>
                                    <p:cTn id="55" presetID="23" presetClass="entr" presetSubtype="16" fill="hold" grpId="0" nodeType="withEffect">
                                      <p:stCondLst>
                                        <p:cond delay="200"/>
                                      </p:stCondLst>
                                      <p:childTnLst>
                                        <p:set>
                                          <p:cBhvr>
                                            <p:cTn id="56" dur="1" fill="hold">
                                              <p:stCondLst>
                                                <p:cond delay="0"/>
                                              </p:stCondLst>
                                            </p:cTn>
                                            <p:tgtEl>
                                              <p:spTgt spid="34"/>
                                            </p:tgtEl>
                                            <p:attrNameLst>
                                              <p:attrName>style.visibility</p:attrName>
                                            </p:attrNameLst>
                                          </p:cBhvr>
                                          <p:to>
                                            <p:strVal val="visible"/>
                                          </p:to>
                                        </p:set>
                                        <p:anim calcmode="lin" valueType="num">
                                          <p:cBhvr>
                                            <p:cTn id="57" dur="250" fill="hold"/>
                                            <p:tgtEl>
                                              <p:spTgt spid="34"/>
                                            </p:tgtEl>
                                            <p:attrNameLst>
                                              <p:attrName>ppt_w</p:attrName>
                                            </p:attrNameLst>
                                          </p:cBhvr>
                                          <p:tavLst>
                                            <p:tav tm="0">
                                              <p:val>
                                                <p:fltVal val="0"/>
                                              </p:val>
                                            </p:tav>
                                            <p:tav tm="100000">
                                              <p:val>
                                                <p:strVal val="#ppt_w"/>
                                              </p:val>
                                            </p:tav>
                                          </p:tavLst>
                                        </p:anim>
                                        <p:anim calcmode="lin" valueType="num">
                                          <p:cBhvr>
                                            <p:cTn id="58" dur="250" fill="hold"/>
                                            <p:tgtEl>
                                              <p:spTgt spid="34"/>
                                            </p:tgtEl>
                                            <p:attrNameLst>
                                              <p:attrName>ppt_h</p:attrName>
                                            </p:attrNameLst>
                                          </p:cBhvr>
                                          <p:tavLst>
                                            <p:tav tm="0">
                                              <p:val>
                                                <p:fltVal val="0"/>
                                              </p:val>
                                            </p:tav>
                                            <p:tav tm="100000">
                                              <p:val>
                                                <p:strVal val="#ppt_h"/>
                                              </p:val>
                                            </p:tav>
                                          </p:tavLst>
                                        </p:anim>
                                      </p:childTnLst>
                                    </p:cTn>
                                  </p:par>
                                  <p:par>
                                    <p:cTn id="59" presetID="6" presetClass="emph" presetSubtype="0" fill="hold" grpId="1" nodeType="withEffect" p14:presetBounceEnd="99000">
                                      <p:stCondLst>
                                        <p:cond delay="200"/>
                                      </p:stCondLst>
                                      <p:childTnLst>
                                        <p:animScale p14:bounceEnd="99000">
                                          <p:cBhvr>
                                            <p:cTn id="60" dur="1000" fill="hold"/>
                                            <p:tgtEl>
                                              <p:spTgt spid="34"/>
                                            </p:tgtEl>
                                          </p:cBhvr>
                                          <p:by x="110000" y="110000"/>
                                        </p:animScale>
                                      </p:childTnLst>
                                    </p:cTn>
                                  </p:par>
                                  <p:par>
                                    <p:cTn id="61" presetID="6" presetClass="emph" presetSubtype="0" fill="hold" grpId="2" nodeType="withEffect">
                                      <p:stCondLst>
                                        <p:cond delay="200"/>
                                      </p:stCondLst>
                                      <p:childTnLst>
                                        <p:animScale>
                                          <p:cBhvr>
                                            <p:cTn id="62" dur="250" fill="hold"/>
                                            <p:tgtEl>
                                              <p:spTgt spid="34"/>
                                            </p:tgtEl>
                                          </p:cBhvr>
                                          <p:by x="91000" y="91000"/>
                                        </p:animScale>
                                      </p:childTnLst>
                                    </p:cTn>
                                  </p:par>
                                  <p:par>
                                    <p:cTn id="63" presetID="10" presetClass="entr" presetSubtype="0" fill="hold" grpId="0" nodeType="withEffect">
                                      <p:stCondLst>
                                        <p:cond delay="200"/>
                                      </p:stCondLst>
                                      <p:childTnLst>
                                        <p:set>
                                          <p:cBhvr>
                                            <p:cTn id="64" dur="1" fill="hold">
                                              <p:stCondLst>
                                                <p:cond delay="0"/>
                                              </p:stCondLst>
                                            </p:cTn>
                                            <p:tgtEl>
                                              <p:spTgt spid="30"/>
                                            </p:tgtEl>
                                            <p:attrNameLst>
                                              <p:attrName>style.visibility</p:attrName>
                                            </p:attrNameLst>
                                          </p:cBhvr>
                                          <p:to>
                                            <p:strVal val="visible"/>
                                          </p:to>
                                        </p:set>
                                        <p:animEffect transition="in" filter="fade">
                                          <p:cBhvr>
                                            <p:cTn id="65" dur="500"/>
                                            <p:tgtEl>
                                              <p:spTgt spid="30"/>
                                            </p:tgtEl>
                                          </p:cBhvr>
                                        </p:animEffect>
                                      </p:childTnLst>
                                    </p:cTn>
                                  </p:par>
                                  <p:par>
                                    <p:cTn id="66" presetID="64" presetClass="path" presetSubtype="0" decel="100000" fill="hold" grpId="1" nodeType="withEffect">
                                      <p:stCondLst>
                                        <p:cond delay="200"/>
                                      </p:stCondLst>
                                      <p:childTnLst>
                                        <p:animMotion origin="layout" path="M 0.02526 1.48148E-6 L -1.25E-6 1.48148E-6 " pathEditMode="relative" rAng="0" ptsTypes="AA">
                                          <p:cBhvr>
                                            <p:cTn id="67" dur="500" fill="hold"/>
                                            <p:tgtEl>
                                              <p:spTgt spid="30"/>
                                            </p:tgtEl>
                                            <p:attrNameLst>
                                              <p:attrName>ppt_x</p:attrName>
                                              <p:attrName>ppt_y</p:attrName>
                                            </p:attrNameLst>
                                          </p:cBhvr>
                                          <p:rCtr x="-1263" y="0"/>
                                        </p:animMotion>
                                      </p:childTnLst>
                                    </p:cTn>
                                  </p:par>
                                  <p:par>
                                    <p:cTn id="68" presetID="23" presetClass="entr" presetSubtype="16" fill="hold" grpId="0" nodeType="withEffect">
                                      <p:stCondLst>
                                        <p:cond delay="400"/>
                                      </p:stCondLst>
                                      <p:childTnLst>
                                        <p:set>
                                          <p:cBhvr>
                                            <p:cTn id="69" dur="1" fill="hold">
                                              <p:stCondLst>
                                                <p:cond delay="0"/>
                                              </p:stCondLst>
                                            </p:cTn>
                                            <p:tgtEl>
                                              <p:spTgt spid="32"/>
                                            </p:tgtEl>
                                            <p:attrNameLst>
                                              <p:attrName>style.visibility</p:attrName>
                                            </p:attrNameLst>
                                          </p:cBhvr>
                                          <p:to>
                                            <p:strVal val="visible"/>
                                          </p:to>
                                        </p:set>
                                        <p:anim calcmode="lin" valueType="num">
                                          <p:cBhvr>
                                            <p:cTn id="70" dur="250" fill="hold"/>
                                            <p:tgtEl>
                                              <p:spTgt spid="32"/>
                                            </p:tgtEl>
                                            <p:attrNameLst>
                                              <p:attrName>ppt_w</p:attrName>
                                            </p:attrNameLst>
                                          </p:cBhvr>
                                          <p:tavLst>
                                            <p:tav tm="0">
                                              <p:val>
                                                <p:fltVal val="0"/>
                                              </p:val>
                                            </p:tav>
                                            <p:tav tm="100000">
                                              <p:val>
                                                <p:strVal val="#ppt_w"/>
                                              </p:val>
                                            </p:tav>
                                          </p:tavLst>
                                        </p:anim>
                                        <p:anim calcmode="lin" valueType="num">
                                          <p:cBhvr>
                                            <p:cTn id="71" dur="250" fill="hold"/>
                                            <p:tgtEl>
                                              <p:spTgt spid="32"/>
                                            </p:tgtEl>
                                            <p:attrNameLst>
                                              <p:attrName>ppt_h</p:attrName>
                                            </p:attrNameLst>
                                          </p:cBhvr>
                                          <p:tavLst>
                                            <p:tav tm="0">
                                              <p:val>
                                                <p:fltVal val="0"/>
                                              </p:val>
                                            </p:tav>
                                            <p:tav tm="100000">
                                              <p:val>
                                                <p:strVal val="#ppt_h"/>
                                              </p:val>
                                            </p:tav>
                                          </p:tavLst>
                                        </p:anim>
                                      </p:childTnLst>
                                    </p:cTn>
                                  </p:par>
                                  <p:par>
                                    <p:cTn id="72" presetID="6" presetClass="emph" presetSubtype="0" fill="hold" grpId="1" nodeType="withEffect" p14:presetBounceEnd="99000">
                                      <p:stCondLst>
                                        <p:cond delay="400"/>
                                      </p:stCondLst>
                                      <p:childTnLst>
                                        <p:animScale p14:bounceEnd="99000">
                                          <p:cBhvr>
                                            <p:cTn id="73" dur="1000" fill="hold"/>
                                            <p:tgtEl>
                                              <p:spTgt spid="32"/>
                                            </p:tgtEl>
                                          </p:cBhvr>
                                          <p:by x="110000" y="110000"/>
                                        </p:animScale>
                                      </p:childTnLst>
                                    </p:cTn>
                                  </p:par>
                                  <p:par>
                                    <p:cTn id="74" presetID="6" presetClass="emph" presetSubtype="0" fill="hold" grpId="2" nodeType="withEffect">
                                      <p:stCondLst>
                                        <p:cond delay="400"/>
                                      </p:stCondLst>
                                      <p:childTnLst>
                                        <p:animScale>
                                          <p:cBhvr>
                                            <p:cTn id="75" dur="250" fill="hold"/>
                                            <p:tgtEl>
                                              <p:spTgt spid="32"/>
                                            </p:tgtEl>
                                          </p:cBhvr>
                                          <p:by x="91000" y="91000"/>
                                        </p:animScale>
                                      </p:childTnLst>
                                    </p:cTn>
                                  </p:par>
                                  <p:par>
                                    <p:cTn id="76" presetID="10" presetClass="entr" presetSubtype="0" fill="hold" grpId="0" nodeType="withEffect">
                                      <p:stCondLst>
                                        <p:cond delay="400"/>
                                      </p:stCondLst>
                                      <p:childTnLst>
                                        <p:set>
                                          <p:cBhvr>
                                            <p:cTn id="77" dur="1" fill="hold">
                                              <p:stCondLst>
                                                <p:cond delay="0"/>
                                              </p:stCondLst>
                                            </p:cTn>
                                            <p:tgtEl>
                                              <p:spTgt spid="29"/>
                                            </p:tgtEl>
                                            <p:attrNameLst>
                                              <p:attrName>style.visibility</p:attrName>
                                            </p:attrNameLst>
                                          </p:cBhvr>
                                          <p:to>
                                            <p:strVal val="visible"/>
                                          </p:to>
                                        </p:set>
                                        <p:animEffect transition="in" filter="fade">
                                          <p:cBhvr>
                                            <p:cTn id="78" dur="500"/>
                                            <p:tgtEl>
                                              <p:spTgt spid="29"/>
                                            </p:tgtEl>
                                          </p:cBhvr>
                                        </p:animEffect>
                                      </p:childTnLst>
                                    </p:cTn>
                                  </p:par>
                                  <p:par>
                                    <p:cTn id="79" presetID="64" presetClass="path" presetSubtype="0" decel="100000" fill="hold" grpId="1" nodeType="withEffect">
                                      <p:stCondLst>
                                        <p:cond delay="400"/>
                                      </p:stCondLst>
                                      <p:childTnLst>
                                        <p:animMotion origin="layout" path="M 0.02526 2.59259E-6 L -1.25E-6 2.59259E-6 " pathEditMode="relative" rAng="0" ptsTypes="AA">
                                          <p:cBhvr>
                                            <p:cTn id="80" dur="500" fill="hold"/>
                                            <p:tgtEl>
                                              <p:spTgt spid="29"/>
                                            </p:tgtEl>
                                            <p:attrNameLst>
                                              <p:attrName>ppt_x</p:attrName>
                                              <p:attrName>ppt_y</p:attrName>
                                            </p:attrNameLst>
                                          </p:cBhvr>
                                          <p:rCtr x="-1263" y="0"/>
                                        </p:animMotion>
                                      </p:childTnLst>
                                    </p:cTn>
                                  </p:par>
                                  <p:par>
                                    <p:cTn id="81" presetID="23" presetClass="entr" presetSubtype="16" fill="hold" grpId="0" nodeType="withEffect">
                                      <p:stCondLst>
                                        <p:cond delay="0"/>
                                      </p:stCondLst>
                                      <p:childTnLst>
                                        <p:set>
                                          <p:cBhvr>
                                            <p:cTn id="82" dur="1" fill="hold">
                                              <p:stCondLst>
                                                <p:cond delay="0"/>
                                              </p:stCondLst>
                                            </p:cTn>
                                            <p:tgtEl>
                                              <p:spTgt spid="37"/>
                                            </p:tgtEl>
                                            <p:attrNameLst>
                                              <p:attrName>style.visibility</p:attrName>
                                            </p:attrNameLst>
                                          </p:cBhvr>
                                          <p:to>
                                            <p:strVal val="visible"/>
                                          </p:to>
                                        </p:set>
                                        <p:anim calcmode="lin" valueType="num">
                                          <p:cBhvr>
                                            <p:cTn id="83" dur="250" fill="hold"/>
                                            <p:tgtEl>
                                              <p:spTgt spid="37"/>
                                            </p:tgtEl>
                                            <p:attrNameLst>
                                              <p:attrName>ppt_w</p:attrName>
                                            </p:attrNameLst>
                                          </p:cBhvr>
                                          <p:tavLst>
                                            <p:tav tm="0">
                                              <p:val>
                                                <p:fltVal val="0"/>
                                              </p:val>
                                            </p:tav>
                                            <p:tav tm="100000">
                                              <p:val>
                                                <p:strVal val="#ppt_w"/>
                                              </p:val>
                                            </p:tav>
                                          </p:tavLst>
                                        </p:anim>
                                        <p:anim calcmode="lin" valueType="num">
                                          <p:cBhvr>
                                            <p:cTn id="84" dur="250" fill="hold"/>
                                            <p:tgtEl>
                                              <p:spTgt spid="37"/>
                                            </p:tgtEl>
                                            <p:attrNameLst>
                                              <p:attrName>ppt_h</p:attrName>
                                            </p:attrNameLst>
                                          </p:cBhvr>
                                          <p:tavLst>
                                            <p:tav tm="0">
                                              <p:val>
                                                <p:fltVal val="0"/>
                                              </p:val>
                                            </p:tav>
                                            <p:tav tm="100000">
                                              <p:val>
                                                <p:strVal val="#ppt_h"/>
                                              </p:val>
                                            </p:tav>
                                          </p:tavLst>
                                        </p:anim>
                                      </p:childTnLst>
                                    </p:cTn>
                                  </p:par>
                                  <p:par>
                                    <p:cTn id="85" presetID="6" presetClass="emph" presetSubtype="0" fill="hold" grpId="1" nodeType="withEffect" p14:presetBounceEnd="99000">
                                      <p:stCondLst>
                                        <p:cond delay="0"/>
                                      </p:stCondLst>
                                      <p:childTnLst>
                                        <p:animScale p14:bounceEnd="99000">
                                          <p:cBhvr>
                                            <p:cTn id="86" dur="1000" fill="hold"/>
                                            <p:tgtEl>
                                              <p:spTgt spid="37"/>
                                            </p:tgtEl>
                                          </p:cBhvr>
                                          <p:by x="110000" y="110000"/>
                                        </p:animScale>
                                      </p:childTnLst>
                                    </p:cTn>
                                  </p:par>
                                  <p:par>
                                    <p:cTn id="87" presetID="6" presetClass="emph" presetSubtype="0" fill="hold" grpId="2" nodeType="withEffect">
                                      <p:stCondLst>
                                        <p:cond delay="0"/>
                                      </p:stCondLst>
                                      <p:childTnLst>
                                        <p:animScale>
                                          <p:cBhvr>
                                            <p:cTn id="88" dur="250" fill="hold"/>
                                            <p:tgtEl>
                                              <p:spTgt spid="37"/>
                                            </p:tgtEl>
                                          </p:cBhvr>
                                          <p:by x="91000" y="91000"/>
                                        </p:animScale>
                                      </p:childTnLst>
                                    </p:cTn>
                                  </p:par>
                                  <p:par>
                                    <p:cTn id="89" presetID="23" presetClass="entr" presetSubtype="16" fill="hold" grpId="0" nodeType="withEffect">
                                      <p:stCondLst>
                                        <p:cond delay="200"/>
                                      </p:stCondLst>
                                      <p:childTnLst>
                                        <p:set>
                                          <p:cBhvr>
                                            <p:cTn id="90" dur="1" fill="hold">
                                              <p:stCondLst>
                                                <p:cond delay="0"/>
                                              </p:stCondLst>
                                            </p:cTn>
                                            <p:tgtEl>
                                              <p:spTgt spid="35"/>
                                            </p:tgtEl>
                                            <p:attrNameLst>
                                              <p:attrName>style.visibility</p:attrName>
                                            </p:attrNameLst>
                                          </p:cBhvr>
                                          <p:to>
                                            <p:strVal val="visible"/>
                                          </p:to>
                                        </p:set>
                                        <p:anim calcmode="lin" valueType="num">
                                          <p:cBhvr>
                                            <p:cTn id="91" dur="250" fill="hold"/>
                                            <p:tgtEl>
                                              <p:spTgt spid="35"/>
                                            </p:tgtEl>
                                            <p:attrNameLst>
                                              <p:attrName>ppt_w</p:attrName>
                                            </p:attrNameLst>
                                          </p:cBhvr>
                                          <p:tavLst>
                                            <p:tav tm="0">
                                              <p:val>
                                                <p:fltVal val="0"/>
                                              </p:val>
                                            </p:tav>
                                            <p:tav tm="100000">
                                              <p:val>
                                                <p:strVal val="#ppt_w"/>
                                              </p:val>
                                            </p:tav>
                                          </p:tavLst>
                                        </p:anim>
                                        <p:anim calcmode="lin" valueType="num">
                                          <p:cBhvr>
                                            <p:cTn id="92" dur="250" fill="hold"/>
                                            <p:tgtEl>
                                              <p:spTgt spid="35"/>
                                            </p:tgtEl>
                                            <p:attrNameLst>
                                              <p:attrName>ppt_h</p:attrName>
                                            </p:attrNameLst>
                                          </p:cBhvr>
                                          <p:tavLst>
                                            <p:tav tm="0">
                                              <p:val>
                                                <p:fltVal val="0"/>
                                              </p:val>
                                            </p:tav>
                                            <p:tav tm="100000">
                                              <p:val>
                                                <p:strVal val="#ppt_h"/>
                                              </p:val>
                                            </p:tav>
                                          </p:tavLst>
                                        </p:anim>
                                      </p:childTnLst>
                                    </p:cTn>
                                  </p:par>
                                  <p:par>
                                    <p:cTn id="93" presetID="6" presetClass="emph" presetSubtype="0" fill="hold" grpId="1" nodeType="withEffect" p14:presetBounceEnd="99000">
                                      <p:stCondLst>
                                        <p:cond delay="200"/>
                                      </p:stCondLst>
                                      <p:childTnLst>
                                        <p:animScale p14:bounceEnd="99000">
                                          <p:cBhvr>
                                            <p:cTn id="94" dur="1000" fill="hold"/>
                                            <p:tgtEl>
                                              <p:spTgt spid="35"/>
                                            </p:tgtEl>
                                          </p:cBhvr>
                                          <p:by x="110000" y="110000"/>
                                        </p:animScale>
                                      </p:childTnLst>
                                    </p:cTn>
                                  </p:par>
                                  <p:par>
                                    <p:cTn id="95" presetID="6" presetClass="emph" presetSubtype="0" fill="hold" grpId="2" nodeType="withEffect">
                                      <p:stCondLst>
                                        <p:cond delay="200"/>
                                      </p:stCondLst>
                                      <p:childTnLst>
                                        <p:animScale>
                                          <p:cBhvr>
                                            <p:cTn id="96" dur="250" fill="hold"/>
                                            <p:tgtEl>
                                              <p:spTgt spid="35"/>
                                            </p:tgtEl>
                                          </p:cBhvr>
                                          <p:by x="91000" y="91000"/>
                                        </p:animScale>
                                      </p:childTnLst>
                                    </p:cTn>
                                  </p:par>
                                  <p:par>
                                    <p:cTn id="97" presetID="23" presetClass="entr" presetSubtype="16" fill="hold" grpId="0" nodeType="withEffect">
                                      <p:stCondLst>
                                        <p:cond delay="400"/>
                                      </p:stCondLst>
                                      <p:childTnLst>
                                        <p:set>
                                          <p:cBhvr>
                                            <p:cTn id="98" dur="1" fill="hold">
                                              <p:stCondLst>
                                                <p:cond delay="0"/>
                                              </p:stCondLst>
                                            </p:cTn>
                                            <p:tgtEl>
                                              <p:spTgt spid="33"/>
                                            </p:tgtEl>
                                            <p:attrNameLst>
                                              <p:attrName>style.visibility</p:attrName>
                                            </p:attrNameLst>
                                          </p:cBhvr>
                                          <p:to>
                                            <p:strVal val="visible"/>
                                          </p:to>
                                        </p:set>
                                        <p:anim calcmode="lin" valueType="num">
                                          <p:cBhvr>
                                            <p:cTn id="99" dur="250" fill="hold"/>
                                            <p:tgtEl>
                                              <p:spTgt spid="33"/>
                                            </p:tgtEl>
                                            <p:attrNameLst>
                                              <p:attrName>ppt_w</p:attrName>
                                            </p:attrNameLst>
                                          </p:cBhvr>
                                          <p:tavLst>
                                            <p:tav tm="0">
                                              <p:val>
                                                <p:fltVal val="0"/>
                                              </p:val>
                                            </p:tav>
                                            <p:tav tm="100000">
                                              <p:val>
                                                <p:strVal val="#ppt_w"/>
                                              </p:val>
                                            </p:tav>
                                          </p:tavLst>
                                        </p:anim>
                                        <p:anim calcmode="lin" valueType="num">
                                          <p:cBhvr>
                                            <p:cTn id="100" dur="250" fill="hold"/>
                                            <p:tgtEl>
                                              <p:spTgt spid="33"/>
                                            </p:tgtEl>
                                            <p:attrNameLst>
                                              <p:attrName>ppt_h</p:attrName>
                                            </p:attrNameLst>
                                          </p:cBhvr>
                                          <p:tavLst>
                                            <p:tav tm="0">
                                              <p:val>
                                                <p:fltVal val="0"/>
                                              </p:val>
                                            </p:tav>
                                            <p:tav tm="100000">
                                              <p:val>
                                                <p:strVal val="#ppt_h"/>
                                              </p:val>
                                            </p:tav>
                                          </p:tavLst>
                                        </p:anim>
                                      </p:childTnLst>
                                    </p:cTn>
                                  </p:par>
                                  <p:par>
                                    <p:cTn id="101" presetID="6" presetClass="emph" presetSubtype="0" fill="hold" grpId="1" nodeType="withEffect" p14:presetBounceEnd="99000">
                                      <p:stCondLst>
                                        <p:cond delay="400"/>
                                      </p:stCondLst>
                                      <p:childTnLst>
                                        <p:animScale p14:bounceEnd="99000">
                                          <p:cBhvr>
                                            <p:cTn id="102" dur="1000" fill="hold"/>
                                            <p:tgtEl>
                                              <p:spTgt spid="33"/>
                                            </p:tgtEl>
                                          </p:cBhvr>
                                          <p:by x="110000" y="110000"/>
                                        </p:animScale>
                                      </p:childTnLst>
                                    </p:cTn>
                                  </p:par>
                                  <p:par>
                                    <p:cTn id="103" presetID="6" presetClass="emph" presetSubtype="0" fill="hold" grpId="2" nodeType="withEffect">
                                      <p:stCondLst>
                                        <p:cond delay="400"/>
                                      </p:stCondLst>
                                      <p:childTnLst>
                                        <p:animScale>
                                          <p:cBhvr>
                                            <p:cTn id="104" dur="250" fill="hold"/>
                                            <p:tgtEl>
                                              <p:spTgt spid="33"/>
                                            </p:tgtEl>
                                          </p:cBhvr>
                                          <p:by x="91000" y="91000"/>
                                        </p:animScale>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51"/>
                                            </p:tgtEl>
                                            <p:attrNameLst>
                                              <p:attrName>style.visibility</p:attrName>
                                            </p:attrNameLst>
                                          </p:cBhvr>
                                          <p:to>
                                            <p:strVal val="visible"/>
                                          </p:to>
                                        </p:set>
                                        <p:animEffect transition="in" filter="fade">
                                          <p:cBhvr>
                                            <p:cTn id="109" dur="500"/>
                                            <p:tgtEl>
                                              <p:spTgt spid="51"/>
                                            </p:tgtEl>
                                          </p:cBhvr>
                                        </p:animEffect>
                                      </p:childTnLst>
                                    </p:cTn>
                                  </p:par>
                                </p:childTnLst>
                              </p:cTn>
                            </p:par>
                            <p:par>
                              <p:cTn id="110" fill="hold">
                                <p:stCondLst>
                                  <p:cond delay="500"/>
                                </p:stCondLst>
                                <p:childTnLst>
                                  <p:par>
                                    <p:cTn id="111" presetID="23" presetClass="entr" presetSubtype="16" fill="hold" nodeType="afterEffect">
                                      <p:stCondLst>
                                        <p:cond delay="0"/>
                                      </p:stCondLst>
                                      <p:childTnLst>
                                        <p:set>
                                          <p:cBhvr>
                                            <p:cTn id="112" dur="1" fill="hold">
                                              <p:stCondLst>
                                                <p:cond delay="0"/>
                                              </p:stCondLst>
                                            </p:cTn>
                                            <p:tgtEl>
                                              <p:spTgt spid="52"/>
                                            </p:tgtEl>
                                            <p:attrNameLst>
                                              <p:attrName>style.visibility</p:attrName>
                                            </p:attrNameLst>
                                          </p:cBhvr>
                                          <p:to>
                                            <p:strVal val="visible"/>
                                          </p:to>
                                        </p:set>
                                        <p:anim calcmode="lin" valueType="num">
                                          <p:cBhvr>
                                            <p:cTn id="113" dur="250" fill="hold"/>
                                            <p:tgtEl>
                                              <p:spTgt spid="52"/>
                                            </p:tgtEl>
                                            <p:attrNameLst>
                                              <p:attrName>ppt_w</p:attrName>
                                            </p:attrNameLst>
                                          </p:cBhvr>
                                          <p:tavLst>
                                            <p:tav tm="0">
                                              <p:val>
                                                <p:fltVal val="0"/>
                                              </p:val>
                                            </p:tav>
                                            <p:tav tm="100000">
                                              <p:val>
                                                <p:strVal val="#ppt_w"/>
                                              </p:val>
                                            </p:tav>
                                          </p:tavLst>
                                        </p:anim>
                                        <p:anim calcmode="lin" valueType="num">
                                          <p:cBhvr>
                                            <p:cTn id="114" dur="250" fill="hold"/>
                                            <p:tgtEl>
                                              <p:spTgt spid="52"/>
                                            </p:tgtEl>
                                            <p:attrNameLst>
                                              <p:attrName>ppt_h</p:attrName>
                                            </p:attrNameLst>
                                          </p:cBhvr>
                                          <p:tavLst>
                                            <p:tav tm="0">
                                              <p:val>
                                                <p:fltVal val="0"/>
                                              </p:val>
                                            </p:tav>
                                            <p:tav tm="100000">
                                              <p:val>
                                                <p:strVal val="#ppt_h"/>
                                              </p:val>
                                            </p:tav>
                                          </p:tavLst>
                                        </p:anim>
                                      </p:childTnLst>
                                    </p:cTn>
                                  </p:par>
                                  <p:par>
                                    <p:cTn id="115" presetID="6" presetClass="emph" presetSubtype="0" fill="hold" nodeType="withEffect" p14:presetBounceEnd="99000">
                                      <p:stCondLst>
                                        <p:cond delay="0"/>
                                      </p:stCondLst>
                                      <p:childTnLst>
                                        <p:animScale p14:bounceEnd="99000">
                                          <p:cBhvr>
                                            <p:cTn id="116" dur="1000" fill="hold"/>
                                            <p:tgtEl>
                                              <p:spTgt spid="52"/>
                                            </p:tgtEl>
                                          </p:cBhvr>
                                          <p:by x="110000" y="110000"/>
                                        </p:animScale>
                                      </p:childTnLst>
                                    </p:cTn>
                                  </p:par>
                                  <p:par>
                                    <p:cTn id="117" presetID="6" presetClass="emph" presetSubtype="0" fill="hold" nodeType="withEffect">
                                      <p:stCondLst>
                                        <p:cond delay="0"/>
                                      </p:stCondLst>
                                      <p:childTnLst>
                                        <p:animScale>
                                          <p:cBhvr>
                                            <p:cTn id="118" dur="250" fill="hold"/>
                                            <p:tgtEl>
                                              <p:spTgt spid="52"/>
                                            </p:tgtEl>
                                          </p:cBhvr>
                                          <p:by x="91000" y="91000"/>
                                        </p:animScale>
                                      </p:childTnLst>
                                    </p:cTn>
                                  </p:par>
                                  <p:par>
                                    <p:cTn id="119" presetID="10" presetClass="entr" presetSubtype="0" fill="hold" grpId="0" nodeType="withEffect">
                                      <p:stCondLst>
                                        <p:cond delay="0"/>
                                      </p:stCondLst>
                                      <p:childTnLst>
                                        <p:set>
                                          <p:cBhvr>
                                            <p:cTn id="120" dur="1" fill="hold">
                                              <p:stCondLst>
                                                <p:cond delay="0"/>
                                              </p:stCondLst>
                                            </p:cTn>
                                            <p:tgtEl>
                                              <p:spTgt spid="55"/>
                                            </p:tgtEl>
                                            <p:attrNameLst>
                                              <p:attrName>style.visibility</p:attrName>
                                            </p:attrNameLst>
                                          </p:cBhvr>
                                          <p:to>
                                            <p:strVal val="visible"/>
                                          </p:to>
                                        </p:set>
                                        <p:animEffect transition="in" filter="fade">
                                          <p:cBhvr>
                                            <p:cTn id="121" dur="500"/>
                                            <p:tgtEl>
                                              <p:spTgt spid="55"/>
                                            </p:tgtEl>
                                          </p:cBhvr>
                                        </p:animEffect>
                                      </p:childTnLst>
                                    </p:cTn>
                                  </p:par>
                                  <p:par>
                                    <p:cTn id="122" presetID="64" presetClass="path" presetSubtype="0" decel="100000" fill="hold" grpId="1" nodeType="withEffect">
                                      <p:stCondLst>
                                        <p:cond delay="0"/>
                                      </p:stCondLst>
                                      <p:childTnLst>
                                        <p:animMotion origin="layout" path="M -0.04388 3.7037E-7 L 1.25E-6 3.7037E-7 " pathEditMode="relative" rAng="0" ptsTypes="AA">
                                          <p:cBhvr>
                                            <p:cTn id="123" dur="500" fill="hold"/>
                                            <p:tgtEl>
                                              <p:spTgt spid="55"/>
                                            </p:tgtEl>
                                            <p:attrNameLst>
                                              <p:attrName>ppt_x</p:attrName>
                                              <p:attrName>ppt_y</p:attrName>
                                            </p:attrNameLst>
                                          </p:cBhvr>
                                          <p:rCtr x="2187" y="0"/>
                                        </p:animMotion>
                                      </p:childTnLst>
                                    </p:cTn>
                                  </p:par>
                                  <p:par>
                                    <p:cTn id="124" presetID="23" presetClass="entr" presetSubtype="16" fill="hold" nodeType="withEffect">
                                      <p:stCondLst>
                                        <p:cond delay="200"/>
                                      </p:stCondLst>
                                      <p:childTnLst>
                                        <p:set>
                                          <p:cBhvr>
                                            <p:cTn id="125" dur="1" fill="hold">
                                              <p:stCondLst>
                                                <p:cond delay="0"/>
                                              </p:stCondLst>
                                            </p:cTn>
                                            <p:tgtEl>
                                              <p:spTgt spid="59"/>
                                            </p:tgtEl>
                                            <p:attrNameLst>
                                              <p:attrName>style.visibility</p:attrName>
                                            </p:attrNameLst>
                                          </p:cBhvr>
                                          <p:to>
                                            <p:strVal val="visible"/>
                                          </p:to>
                                        </p:set>
                                        <p:anim calcmode="lin" valueType="num">
                                          <p:cBhvr>
                                            <p:cTn id="126" dur="250" fill="hold"/>
                                            <p:tgtEl>
                                              <p:spTgt spid="59"/>
                                            </p:tgtEl>
                                            <p:attrNameLst>
                                              <p:attrName>ppt_w</p:attrName>
                                            </p:attrNameLst>
                                          </p:cBhvr>
                                          <p:tavLst>
                                            <p:tav tm="0">
                                              <p:val>
                                                <p:fltVal val="0"/>
                                              </p:val>
                                            </p:tav>
                                            <p:tav tm="100000">
                                              <p:val>
                                                <p:strVal val="#ppt_w"/>
                                              </p:val>
                                            </p:tav>
                                          </p:tavLst>
                                        </p:anim>
                                        <p:anim calcmode="lin" valueType="num">
                                          <p:cBhvr>
                                            <p:cTn id="127" dur="250" fill="hold"/>
                                            <p:tgtEl>
                                              <p:spTgt spid="59"/>
                                            </p:tgtEl>
                                            <p:attrNameLst>
                                              <p:attrName>ppt_h</p:attrName>
                                            </p:attrNameLst>
                                          </p:cBhvr>
                                          <p:tavLst>
                                            <p:tav tm="0">
                                              <p:val>
                                                <p:fltVal val="0"/>
                                              </p:val>
                                            </p:tav>
                                            <p:tav tm="100000">
                                              <p:val>
                                                <p:strVal val="#ppt_h"/>
                                              </p:val>
                                            </p:tav>
                                          </p:tavLst>
                                        </p:anim>
                                      </p:childTnLst>
                                    </p:cTn>
                                  </p:par>
                                  <p:par>
                                    <p:cTn id="128" presetID="6" presetClass="emph" presetSubtype="0" fill="hold" nodeType="withEffect" p14:presetBounceEnd="99000">
                                      <p:stCondLst>
                                        <p:cond delay="200"/>
                                      </p:stCondLst>
                                      <p:childTnLst>
                                        <p:animScale p14:bounceEnd="99000">
                                          <p:cBhvr>
                                            <p:cTn id="129" dur="1000" fill="hold"/>
                                            <p:tgtEl>
                                              <p:spTgt spid="59"/>
                                            </p:tgtEl>
                                          </p:cBhvr>
                                          <p:by x="110000" y="110000"/>
                                        </p:animScale>
                                      </p:childTnLst>
                                    </p:cTn>
                                  </p:par>
                                  <p:par>
                                    <p:cTn id="130" presetID="6" presetClass="emph" presetSubtype="0" fill="hold" nodeType="withEffect">
                                      <p:stCondLst>
                                        <p:cond delay="200"/>
                                      </p:stCondLst>
                                      <p:childTnLst>
                                        <p:animScale>
                                          <p:cBhvr>
                                            <p:cTn id="131" dur="250" fill="hold"/>
                                            <p:tgtEl>
                                              <p:spTgt spid="59"/>
                                            </p:tgtEl>
                                          </p:cBhvr>
                                          <p:by x="91000" y="91000"/>
                                        </p:animScale>
                                      </p:childTnLst>
                                    </p:cTn>
                                  </p:par>
                                  <p:par>
                                    <p:cTn id="132" presetID="10" presetClass="entr" presetSubtype="0" fill="hold" grpId="0" nodeType="withEffect">
                                      <p:stCondLst>
                                        <p:cond delay="200"/>
                                      </p:stCondLst>
                                      <p:childTnLst>
                                        <p:set>
                                          <p:cBhvr>
                                            <p:cTn id="133" dur="1" fill="hold">
                                              <p:stCondLst>
                                                <p:cond delay="0"/>
                                              </p:stCondLst>
                                            </p:cTn>
                                            <p:tgtEl>
                                              <p:spTgt spid="56"/>
                                            </p:tgtEl>
                                            <p:attrNameLst>
                                              <p:attrName>style.visibility</p:attrName>
                                            </p:attrNameLst>
                                          </p:cBhvr>
                                          <p:to>
                                            <p:strVal val="visible"/>
                                          </p:to>
                                        </p:set>
                                        <p:animEffect transition="in" filter="fade">
                                          <p:cBhvr>
                                            <p:cTn id="134" dur="500"/>
                                            <p:tgtEl>
                                              <p:spTgt spid="56"/>
                                            </p:tgtEl>
                                          </p:cBhvr>
                                        </p:animEffect>
                                      </p:childTnLst>
                                    </p:cTn>
                                  </p:par>
                                  <p:par>
                                    <p:cTn id="135" presetID="64" presetClass="path" presetSubtype="0" decel="100000" fill="hold" grpId="1" nodeType="withEffect">
                                      <p:stCondLst>
                                        <p:cond delay="200"/>
                                      </p:stCondLst>
                                      <p:childTnLst>
                                        <p:animMotion origin="layout" path="M -0.04388 -3.7037E-6 L -3.125E-6 -3.7037E-6 " pathEditMode="relative" rAng="0" ptsTypes="AA">
                                          <p:cBhvr>
                                            <p:cTn id="136" dur="500" fill="hold"/>
                                            <p:tgtEl>
                                              <p:spTgt spid="56"/>
                                            </p:tgtEl>
                                            <p:attrNameLst>
                                              <p:attrName>ppt_x</p:attrName>
                                              <p:attrName>ppt_y</p:attrName>
                                            </p:attrNameLst>
                                          </p:cBhvr>
                                          <p:rCtr x="2187" y="0"/>
                                        </p:animMotion>
                                      </p:childTnLst>
                                    </p:cTn>
                                  </p:par>
                                  <p:par>
                                    <p:cTn id="137" presetID="10" presetClass="entr" presetSubtype="0" fill="hold" grpId="0" nodeType="withEffect">
                                      <p:stCondLst>
                                        <p:cond delay="0"/>
                                      </p:stCondLst>
                                      <p:childTnLst>
                                        <p:set>
                                          <p:cBhvr>
                                            <p:cTn id="138" dur="1" fill="hold">
                                              <p:stCondLst>
                                                <p:cond delay="0"/>
                                              </p:stCondLst>
                                            </p:cTn>
                                            <p:tgtEl>
                                              <p:spTgt spid="68"/>
                                            </p:tgtEl>
                                            <p:attrNameLst>
                                              <p:attrName>style.visibility</p:attrName>
                                            </p:attrNameLst>
                                          </p:cBhvr>
                                          <p:to>
                                            <p:strVal val="visible"/>
                                          </p:to>
                                        </p:set>
                                        <p:animEffect transition="in" filter="fade">
                                          <p:cBhvr>
                                            <p:cTn id="139" dur="500"/>
                                            <p:tgtEl>
                                              <p:spTgt spid="68"/>
                                            </p:tgtEl>
                                          </p:cBhvr>
                                        </p:animEffect>
                                      </p:childTnLst>
                                    </p:cTn>
                                  </p:par>
                                  <p:par>
                                    <p:cTn id="140" presetID="64" presetClass="path" presetSubtype="0" decel="100000" fill="hold" grpId="1" nodeType="withEffect">
                                      <p:stCondLst>
                                        <p:cond delay="0"/>
                                      </p:stCondLst>
                                      <p:childTnLst>
                                        <p:animMotion origin="layout" path="M -0.04388 7.40741E-7 L -8.33333E-7 7.40741E-7 " pathEditMode="relative" rAng="0" ptsTypes="AA">
                                          <p:cBhvr>
                                            <p:cTn id="141" dur="500" fill="hold"/>
                                            <p:tgtEl>
                                              <p:spTgt spid="68"/>
                                            </p:tgtEl>
                                            <p:attrNameLst>
                                              <p:attrName>ppt_x</p:attrName>
                                              <p:attrName>ppt_y</p:attrName>
                                            </p:attrNameLst>
                                          </p:cBhvr>
                                          <p:rCtr x="2187" y="0"/>
                                        </p:animMotion>
                                      </p:childTnLst>
                                    </p:cTn>
                                  </p:par>
                                  <p:par>
                                    <p:cTn id="142" presetID="23" presetClass="entr" presetSubtype="16" fill="hold" nodeType="withEffect">
                                      <p:stCondLst>
                                        <p:cond delay="400"/>
                                      </p:stCondLst>
                                      <p:childTnLst>
                                        <p:set>
                                          <p:cBhvr>
                                            <p:cTn id="143" dur="1" fill="hold">
                                              <p:stCondLst>
                                                <p:cond delay="0"/>
                                              </p:stCondLst>
                                            </p:cTn>
                                            <p:tgtEl>
                                              <p:spTgt spid="69"/>
                                            </p:tgtEl>
                                            <p:attrNameLst>
                                              <p:attrName>style.visibility</p:attrName>
                                            </p:attrNameLst>
                                          </p:cBhvr>
                                          <p:to>
                                            <p:strVal val="visible"/>
                                          </p:to>
                                        </p:set>
                                        <p:anim calcmode="lin" valueType="num">
                                          <p:cBhvr>
                                            <p:cTn id="144" dur="250" fill="hold"/>
                                            <p:tgtEl>
                                              <p:spTgt spid="69"/>
                                            </p:tgtEl>
                                            <p:attrNameLst>
                                              <p:attrName>ppt_w</p:attrName>
                                            </p:attrNameLst>
                                          </p:cBhvr>
                                          <p:tavLst>
                                            <p:tav tm="0">
                                              <p:val>
                                                <p:fltVal val="0"/>
                                              </p:val>
                                            </p:tav>
                                            <p:tav tm="100000">
                                              <p:val>
                                                <p:strVal val="#ppt_w"/>
                                              </p:val>
                                            </p:tav>
                                          </p:tavLst>
                                        </p:anim>
                                        <p:anim calcmode="lin" valueType="num">
                                          <p:cBhvr>
                                            <p:cTn id="145" dur="250" fill="hold"/>
                                            <p:tgtEl>
                                              <p:spTgt spid="69"/>
                                            </p:tgtEl>
                                            <p:attrNameLst>
                                              <p:attrName>ppt_h</p:attrName>
                                            </p:attrNameLst>
                                          </p:cBhvr>
                                          <p:tavLst>
                                            <p:tav tm="0">
                                              <p:val>
                                                <p:fltVal val="0"/>
                                              </p:val>
                                            </p:tav>
                                            <p:tav tm="100000">
                                              <p:val>
                                                <p:strVal val="#ppt_h"/>
                                              </p:val>
                                            </p:tav>
                                          </p:tavLst>
                                        </p:anim>
                                      </p:childTnLst>
                                    </p:cTn>
                                  </p:par>
                                  <p:par>
                                    <p:cTn id="146" presetID="6" presetClass="emph" presetSubtype="0" fill="hold" nodeType="withEffect" p14:presetBounceEnd="99000">
                                      <p:stCondLst>
                                        <p:cond delay="400"/>
                                      </p:stCondLst>
                                      <p:childTnLst>
                                        <p:animScale p14:bounceEnd="99000">
                                          <p:cBhvr>
                                            <p:cTn id="147" dur="1000" fill="hold"/>
                                            <p:tgtEl>
                                              <p:spTgt spid="69"/>
                                            </p:tgtEl>
                                          </p:cBhvr>
                                          <p:by x="110000" y="110000"/>
                                        </p:animScale>
                                      </p:childTnLst>
                                    </p:cTn>
                                  </p:par>
                                  <p:par>
                                    <p:cTn id="148" presetID="6" presetClass="emph" presetSubtype="0" fill="hold" nodeType="withEffect">
                                      <p:stCondLst>
                                        <p:cond delay="400"/>
                                      </p:stCondLst>
                                      <p:childTnLst>
                                        <p:animScale>
                                          <p:cBhvr>
                                            <p:cTn id="149" dur="250" fill="hold"/>
                                            <p:tgtEl>
                                              <p:spTgt spid="69"/>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p:bldP spid="25" grpId="1"/>
          <p:bldP spid="29" grpId="0"/>
          <p:bldP spid="29" grpId="1"/>
          <p:bldP spid="30" grpId="0"/>
          <p:bldP spid="30" grpId="1"/>
          <p:bldP spid="31" grpId="0"/>
          <p:bldP spid="31" grpId="1"/>
          <p:bldP spid="32" grpId="0"/>
          <p:bldP spid="32" grpId="1"/>
          <p:bldP spid="32" grpId="2"/>
          <p:bldP spid="33" grpId="0"/>
          <p:bldP spid="33" grpId="1"/>
          <p:bldP spid="33" grpId="2"/>
          <p:bldP spid="34" grpId="0"/>
          <p:bldP spid="34" grpId="1"/>
          <p:bldP spid="34" grpId="2"/>
          <p:bldP spid="35" grpId="0"/>
          <p:bldP spid="35" grpId="1"/>
          <p:bldP spid="35" grpId="2"/>
          <p:bldP spid="36" grpId="0"/>
          <p:bldP spid="36" grpId="1"/>
          <p:bldP spid="36" grpId="2"/>
          <p:bldP spid="37" grpId="0"/>
          <p:bldP spid="37" grpId="1"/>
          <p:bldP spid="37" grpId="2"/>
          <p:bldP spid="49" grpId="0" animBg="1"/>
          <p:bldP spid="27" grpId="0"/>
          <p:bldP spid="27" grpId="1"/>
          <p:bldP spid="28" grpId="0"/>
          <p:bldP spid="28" grpId="1"/>
          <p:bldP spid="51" grpId="0" animBg="1"/>
          <p:bldP spid="55" grpId="0"/>
          <p:bldP spid="55" grpId="1"/>
          <p:bldP spid="56" grpId="0"/>
          <p:bldP spid="56" grpId="1"/>
          <p:bldP spid="68" grpId="0"/>
          <p:bldP spid="68"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fill="hold"/>
                                            <p:tgtEl>
                                              <p:spTgt spid="43"/>
                                            </p:tgtEl>
                                            <p:attrNameLst>
                                              <p:attrName>ppt_x</p:attrName>
                                            </p:attrNameLst>
                                          </p:cBhvr>
                                          <p:tavLst>
                                            <p:tav tm="0">
                                              <p:val>
                                                <p:strVal val="1+#ppt_w/2"/>
                                              </p:val>
                                            </p:tav>
                                            <p:tav tm="100000">
                                              <p:val>
                                                <p:strVal val="#ppt_x"/>
                                              </p:val>
                                            </p:tav>
                                          </p:tavLst>
                                        </p:anim>
                                        <p:anim calcmode="lin" valueType="num">
                                          <p:cBhvr additive="base">
                                            <p:cTn id="12" dur="500" fill="hold"/>
                                            <p:tgtEl>
                                              <p:spTgt spid="4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49"/>
                                            </p:tgtEl>
                                            <p:attrNameLst>
                                              <p:attrName>style.visibility</p:attrName>
                                            </p:attrNameLst>
                                          </p:cBhvr>
                                          <p:to>
                                            <p:strVal val="visible"/>
                                          </p:to>
                                        </p:set>
                                      </p:childTnLst>
                                    </p:cTn>
                                  </p:par>
                                  <p:par>
                                    <p:cTn id="16" presetID="23" presetClass="entr" presetSubtype="16" fill="hold" nodeType="withEffect">
                                      <p:stCondLst>
                                        <p:cond delay="0"/>
                                      </p:stCondLst>
                                      <p:childTnLst>
                                        <p:set>
                                          <p:cBhvr>
                                            <p:cTn id="17" dur="1" fill="hold">
                                              <p:stCondLst>
                                                <p:cond delay="0"/>
                                              </p:stCondLst>
                                            </p:cTn>
                                            <p:tgtEl>
                                              <p:spTgt spid="47"/>
                                            </p:tgtEl>
                                            <p:attrNameLst>
                                              <p:attrName>style.visibility</p:attrName>
                                            </p:attrNameLst>
                                          </p:cBhvr>
                                          <p:to>
                                            <p:strVal val="visible"/>
                                          </p:to>
                                        </p:set>
                                        <p:anim calcmode="lin" valueType="num">
                                          <p:cBhvr>
                                            <p:cTn id="18" dur="250" fill="hold"/>
                                            <p:tgtEl>
                                              <p:spTgt spid="47"/>
                                            </p:tgtEl>
                                            <p:attrNameLst>
                                              <p:attrName>ppt_w</p:attrName>
                                            </p:attrNameLst>
                                          </p:cBhvr>
                                          <p:tavLst>
                                            <p:tav tm="0">
                                              <p:val>
                                                <p:fltVal val="0"/>
                                              </p:val>
                                            </p:tav>
                                            <p:tav tm="100000">
                                              <p:val>
                                                <p:strVal val="#ppt_w"/>
                                              </p:val>
                                            </p:tav>
                                          </p:tavLst>
                                        </p:anim>
                                        <p:anim calcmode="lin" valueType="num">
                                          <p:cBhvr>
                                            <p:cTn id="19" dur="250" fill="hold"/>
                                            <p:tgtEl>
                                              <p:spTgt spid="47"/>
                                            </p:tgtEl>
                                            <p:attrNameLst>
                                              <p:attrName>ppt_h</p:attrName>
                                            </p:attrNameLst>
                                          </p:cBhvr>
                                          <p:tavLst>
                                            <p:tav tm="0">
                                              <p:val>
                                                <p:fltVal val="0"/>
                                              </p:val>
                                            </p:tav>
                                            <p:tav tm="100000">
                                              <p:val>
                                                <p:strVal val="#ppt_h"/>
                                              </p:val>
                                            </p:tav>
                                          </p:tavLst>
                                        </p:anim>
                                      </p:childTnLst>
                                    </p:cTn>
                                  </p:par>
                                  <p:par>
                                    <p:cTn id="20" presetID="6" presetClass="emph" presetSubtype="0" fill="hold" nodeType="withEffect">
                                      <p:stCondLst>
                                        <p:cond delay="0"/>
                                      </p:stCondLst>
                                      <p:childTnLst>
                                        <p:animScale>
                                          <p:cBhvr>
                                            <p:cTn id="21" dur="1000" fill="hold"/>
                                            <p:tgtEl>
                                              <p:spTgt spid="47"/>
                                            </p:tgtEl>
                                          </p:cBhvr>
                                          <p:by x="110000" y="110000"/>
                                        </p:animScale>
                                      </p:childTnLst>
                                    </p:cTn>
                                  </p:par>
                                  <p:par>
                                    <p:cTn id="22" presetID="6" presetClass="emph" presetSubtype="0" fill="hold" nodeType="withEffect">
                                      <p:stCondLst>
                                        <p:cond delay="0"/>
                                      </p:stCondLst>
                                      <p:childTnLst>
                                        <p:animScale>
                                          <p:cBhvr>
                                            <p:cTn id="23" dur="250" fill="hold"/>
                                            <p:tgtEl>
                                              <p:spTgt spid="47"/>
                                            </p:tgtEl>
                                          </p:cBhvr>
                                          <p:by x="91000" y="91000"/>
                                        </p:animScale>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64" presetClass="path" presetSubtype="0" decel="100000" fill="hold" grpId="1" nodeType="withEffect">
                                      <p:stCondLst>
                                        <p:cond delay="0"/>
                                      </p:stCondLst>
                                      <p:childTnLst>
                                        <p:animMotion origin="layout" path="M -0.04388 7.40741E-7 L 1.66667E-6 7.40741E-7 " pathEditMode="relative" rAng="0" ptsTypes="AA">
                                          <p:cBhvr>
                                            <p:cTn id="28" dur="500" fill="hold"/>
                                            <p:tgtEl>
                                              <p:spTgt spid="25"/>
                                            </p:tgtEl>
                                            <p:attrNameLst>
                                              <p:attrName>ppt_x</p:attrName>
                                              <p:attrName>ppt_y</p:attrName>
                                            </p:attrNameLst>
                                          </p:cBhvr>
                                          <p:rCtr x="2187" y="0"/>
                                        </p:animMotion>
                                      </p:childTnLst>
                                    </p:cTn>
                                  </p:par>
                                  <p:par>
                                    <p:cTn id="29" presetID="10" presetClass="entr" presetSubtype="0" fill="hold" grpId="0" nodeType="withEffect">
                                      <p:stCondLst>
                                        <p:cond delay="40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64" presetClass="path" presetSubtype="0" decel="100000" fill="hold" grpId="1" nodeType="withEffect">
                                      <p:stCondLst>
                                        <p:cond delay="400"/>
                                      </p:stCondLst>
                                      <p:childTnLst>
                                        <p:animMotion origin="layout" path="M 4.375E-6 -0.07477 L 4.375E-6 -7.40741E-7 " pathEditMode="relative" rAng="0" ptsTypes="AA">
                                          <p:cBhvr>
                                            <p:cTn id="33" dur="500" fill="hold"/>
                                            <p:tgtEl>
                                              <p:spTgt spid="27"/>
                                            </p:tgtEl>
                                            <p:attrNameLst>
                                              <p:attrName>ppt_x</p:attrName>
                                              <p:attrName>ppt_y</p:attrName>
                                            </p:attrNameLst>
                                          </p:cBhvr>
                                          <p:rCtr x="0" y="3727"/>
                                        </p:animMotion>
                                      </p:childTnLst>
                                    </p:cTn>
                                  </p:par>
                                  <p:par>
                                    <p:cTn id="34" presetID="22" presetClass="entr" presetSubtype="8" fill="hold" nodeType="withEffect">
                                      <p:stCondLst>
                                        <p:cond delay="400"/>
                                      </p:stCondLst>
                                      <p:childTnLst>
                                        <p:set>
                                          <p:cBhvr>
                                            <p:cTn id="35" dur="1" fill="hold">
                                              <p:stCondLst>
                                                <p:cond delay="0"/>
                                              </p:stCondLst>
                                            </p:cTn>
                                            <p:tgtEl>
                                              <p:spTgt spid="26"/>
                                            </p:tgtEl>
                                            <p:attrNameLst>
                                              <p:attrName>style.visibility</p:attrName>
                                            </p:attrNameLst>
                                          </p:cBhvr>
                                          <p:to>
                                            <p:strVal val="visible"/>
                                          </p:to>
                                        </p:set>
                                        <p:animEffect transition="in" filter="wipe(left)">
                                          <p:cBhvr>
                                            <p:cTn id="36" dur="500"/>
                                            <p:tgtEl>
                                              <p:spTgt spid="26"/>
                                            </p:tgtEl>
                                          </p:cBhvr>
                                        </p:animEffect>
                                      </p:childTnLst>
                                    </p:cTn>
                                  </p:par>
                                  <p:par>
                                    <p:cTn id="37" presetID="10" presetClass="entr" presetSubtype="0" fill="hold" grpId="0" nodeType="withEffect">
                                      <p:stCondLst>
                                        <p:cond delay="40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par>
                                    <p:cTn id="40" presetID="64" presetClass="path" presetSubtype="0" decel="100000" fill="hold" grpId="1" nodeType="withEffect">
                                      <p:stCondLst>
                                        <p:cond delay="400"/>
                                      </p:stCondLst>
                                      <p:childTnLst>
                                        <p:animMotion origin="layout" path="M 4.375E-6 -0.07477 L 4.375E-6 -7.40741E-7 " pathEditMode="relative" rAng="0" ptsTypes="AA">
                                          <p:cBhvr>
                                            <p:cTn id="41" dur="500" fill="hold"/>
                                            <p:tgtEl>
                                              <p:spTgt spid="28"/>
                                            </p:tgtEl>
                                            <p:attrNameLst>
                                              <p:attrName>ppt_x</p:attrName>
                                              <p:attrName>ppt_y</p:attrName>
                                            </p:attrNameLst>
                                          </p:cBhvr>
                                          <p:rCtr x="0" y="3727"/>
                                        </p:animMotion>
                                      </p:childTnLst>
                                    </p:cTn>
                                  </p:par>
                                  <p:par>
                                    <p:cTn id="42" presetID="23" presetClass="entr" presetSubtype="16"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anim calcmode="lin" valueType="num">
                                          <p:cBhvr>
                                            <p:cTn id="44" dur="250" fill="hold"/>
                                            <p:tgtEl>
                                              <p:spTgt spid="36"/>
                                            </p:tgtEl>
                                            <p:attrNameLst>
                                              <p:attrName>ppt_w</p:attrName>
                                            </p:attrNameLst>
                                          </p:cBhvr>
                                          <p:tavLst>
                                            <p:tav tm="0">
                                              <p:val>
                                                <p:fltVal val="0"/>
                                              </p:val>
                                            </p:tav>
                                            <p:tav tm="100000">
                                              <p:val>
                                                <p:strVal val="#ppt_w"/>
                                              </p:val>
                                            </p:tav>
                                          </p:tavLst>
                                        </p:anim>
                                        <p:anim calcmode="lin" valueType="num">
                                          <p:cBhvr>
                                            <p:cTn id="45" dur="250" fill="hold"/>
                                            <p:tgtEl>
                                              <p:spTgt spid="36"/>
                                            </p:tgtEl>
                                            <p:attrNameLst>
                                              <p:attrName>ppt_h</p:attrName>
                                            </p:attrNameLst>
                                          </p:cBhvr>
                                          <p:tavLst>
                                            <p:tav tm="0">
                                              <p:val>
                                                <p:fltVal val="0"/>
                                              </p:val>
                                            </p:tav>
                                            <p:tav tm="100000">
                                              <p:val>
                                                <p:strVal val="#ppt_h"/>
                                              </p:val>
                                            </p:tav>
                                          </p:tavLst>
                                        </p:anim>
                                      </p:childTnLst>
                                    </p:cTn>
                                  </p:par>
                                  <p:par>
                                    <p:cTn id="46" presetID="6" presetClass="emph" presetSubtype="0" fill="hold" grpId="1" nodeType="withEffect">
                                      <p:stCondLst>
                                        <p:cond delay="0"/>
                                      </p:stCondLst>
                                      <p:childTnLst>
                                        <p:animScale>
                                          <p:cBhvr>
                                            <p:cTn id="47" dur="1000" fill="hold"/>
                                            <p:tgtEl>
                                              <p:spTgt spid="36"/>
                                            </p:tgtEl>
                                          </p:cBhvr>
                                          <p:by x="110000" y="110000"/>
                                        </p:animScale>
                                      </p:childTnLst>
                                    </p:cTn>
                                  </p:par>
                                  <p:par>
                                    <p:cTn id="48" presetID="6" presetClass="emph" presetSubtype="0" fill="hold" grpId="2" nodeType="withEffect">
                                      <p:stCondLst>
                                        <p:cond delay="0"/>
                                      </p:stCondLst>
                                      <p:childTnLst>
                                        <p:animScale>
                                          <p:cBhvr>
                                            <p:cTn id="49" dur="250" fill="hold"/>
                                            <p:tgtEl>
                                              <p:spTgt spid="36"/>
                                            </p:tgtEl>
                                          </p:cBhvr>
                                          <p:by x="91000" y="91000"/>
                                        </p:animScale>
                                      </p:childTnLst>
                                    </p:cTn>
                                  </p:par>
                                  <p:par>
                                    <p:cTn id="50" presetID="10" presetClass="entr" presetSubtype="0" fill="hold" grpId="0"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par>
                                    <p:cTn id="53" presetID="64" presetClass="path" presetSubtype="0" decel="100000" fill="hold" grpId="1" nodeType="withEffect">
                                      <p:stCondLst>
                                        <p:cond delay="0"/>
                                      </p:stCondLst>
                                      <p:childTnLst>
                                        <p:animMotion origin="layout" path="M 0.02526 -3.33333E-6 L -1.25E-6 -3.33333E-6 " pathEditMode="relative" rAng="0" ptsTypes="AA">
                                          <p:cBhvr>
                                            <p:cTn id="54" dur="500" fill="hold"/>
                                            <p:tgtEl>
                                              <p:spTgt spid="31"/>
                                            </p:tgtEl>
                                            <p:attrNameLst>
                                              <p:attrName>ppt_x</p:attrName>
                                              <p:attrName>ppt_y</p:attrName>
                                            </p:attrNameLst>
                                          </p:cBhvr>
                                          <p:rCtr x="-1263" y="0"/>
                                        </p:animMotion>
                                      </p:childTnLst>
                                    </p:cTn>
                                  </p:par>
                                  <p:par>
                                    <p:cTn id="55" presetID="23" presetClass="entr" presetSubtype="16" fill="hold" grpId="0" nodeType="withEffect">
                                      <p:stCondLst>
                                        <p:cond delay="200"/>
                                      </p:stCondLst>
                                      <p:childTnLst>
                                        <p:set>
                                          <p:cBhvr>
                                            <p:cTn id="56" dur="1" fill="hold">
                                              <p:stCondLst>
                                                <p:cond delay="0"/>
                                              </p:stCondLst>
                                            </p:cTn>
                                            <p:tgtEl>
                                              <p:spTgt spid="34"/>
                                            </p:tgtEl>
                                            <p:attrNameLst>
                                              <p:attrName>style.visibility</p:attrName>
                                            </p:attrNameLst>
                                          </p:cBhvr>
                                          <p:to>
                                            <p:strVal val="visible"/>
                                          </p:to>
                                        </p:set>
                                        <p:anim calcmode="lin" valueType="num">
                                          <p:cBhvr>
                                            <p:cTn id="57" dur="250" fill="hold"/>
                                            <p:tgtEl>
                                              <p:spTgt spid="34"/>
                                            </p:tgtEl>
                                            <p:attrNameLst>
                                              <p:attrName>ppt_w</p:attrName>
                                            </p:attrNameLst>
                                          </p:cBhvr>
                                          <p:tavLst>
                                            <p:tav tm="0">
                                              <p:val>
                                                <p:fltVal val="0"/>
                                              </p:val>
                                            </p:tav>
                                            <p:tav tm="100000">
                                              <p:val>
                                                <p:strVal val="#ppt_w"/>
                                              </p:val>
                                            </p:tav>
                                          </p:tavLst>
                                        </p:anim>
                                        <p:anim calcmode="lin" valueType="num">
                                          <p:cBhvr>
                                            <p:cTn id="58" dur="250" fill="hold"/>
                                            <p:tgtEl>
                                              <p:spTgt spid="34"/>
                                            </p:tgtEl>
                                            <p:attrNameLst>
                                              <p:attrName>ppt_h</p:attrName>
                                            </p:attrNameLst>
                                          </p:cBhvr>
                                          <p:tavLst>
                                            <p:tav tm="0">
                                              <p:val>
                                                <p:fltVal val="0"/>
                                              </p:val>
                                            </p:tav>
                                            <p:tav tm="100000">
                                              <p:val>
                                                <p:strVal val="#ppt_h"/>
                                              </p:val>
                                            </p:tav>
                                          </p:tavLst>
                                        </p:anim>
                                      </p:childTnLst>
                                    </p:cTn>
                                  </p:par>
                                  <p:par>
                                    <p:cTn id="59" presetID="6" presetClass="emph" presetSubtype="0" fill="hold" grpId="1" nodeType="withEffect">
                                      <p:stCondLst>
                                        <p:cond delay="200"/>
                                      </p:stCondLst>
                                      <p:childTnLst>
                                        <p:animScale>
                                          <p:cBhvr>
                                            <p:cTn id="60" dur="1000" fill="hold"/>
                                            <p:tgtEl>
                                              <p:spTgt spid="34"/>
                                            </p:tgtEl>
                                          </p:cBhvr>
                                          <p:by x="110000" y="110000"/>
                                        </p:animScale>
                                      </p:childTnLst>
                                    </p:cTn>
                                  </p:par>
                                  <p:par>
                                    <p:cTn id="61" presetID="6" presetClass="emph" presetSubtype="0" fill="hold" grpId="2" nodeType="withEffect">
                                      <p:stCondLst>
                                        <p:cond delay="200"/>
                                      </p:stCondLst>
                                      <p:childTnLst>
                                        <p:animScale>
                                          <p:cBhvr>
                                            <p:cTn id="62" dur="250" fill="hold"/>
                                            <p:tgtEl>
                                              <p:spTgt spid="34"/>
                                            </p:tgtEl>
                                          </p:cBhvr>
                                          <p:by x="91000" y="91000"/>
                                        </p:animScale>
                                      </p:childTnLst>
                                    </p:cTn>
                                  </p:par>
                                  <p:par>
                                    <p:cTn id="63" presetID="10" presetClass="entr" presetSubtype="0" fill="hold" grpId="0" nodeType="withEffect">
                                      <p:stCondLst>
                                        <p:cond delay="200"/>
                                      </p:stCondLst>
                                      <p:childTnLst>
                                        <p:set>
                                          <p:cBhvr>
                                            <p:cTn id="64" dur="1" fill="hold">
                                              <p:stCondLst>
                                                <p:cond delay="0"/>
                                              </p:stCondLst>
                                            </p:cTn>
                                            <p:tgtEl>
                                              <p:spTgt spid="30"/>
                                            </p:tgtEl>
                                            <p:attrNameLst>
                                              <p:attrName>style.visibility</p:attrName>
                                            </p:attrNameLst>
                                          </p:cBhvr>
                                          <p:to>
                                            <p:strVal val="visible"/>
                                          </p:to>
                                        </p:set>
                                        <p:animEffect transition="in" filter="fade">
                                          <p:cBhvr>
                                            <p:cTn id="65" dur="500"/>
                                            <p:tgtEl>
                                              <p:spTgt spid="30"/>
                                            </p:tgtEl>
                                          </p:cBhvr>
                                        </p:animEffect>
                                      </p:childTnLst>
                                    </p:cTn>
                                  </p:par>
                                  <p:par>
                                    <p:cTn id="66" presetID="64" presetClass="path" presetSubtype="0" decel="100000" fill="hold" grpId="1" nodeType="withEffect">
                                      <p:stCondLst>
                                        <p:cond delay="200"/>
                                      </p:stCondLst>
                                      <p:childTnLst>
                                        <p:animMotion origin="layout" path="M 0.02526 1.48148E-6 L -1.25E-6 1.48148E-6 " pathEditMode="relative" rAng="0" ptsTypes="AA">
                                          <p:cBhvr>
                                            <p:cTn id="67" dur="500" fill="hold"/>
                                            <p:tgtEl>
                                              <p:spTgt spid="30"/>
                                            </p:tgtEl>
                                            <p:attrNameLst>
                                              <p:attrName>ppt_x</p:attrName>
                                              <p:attrName>ppt_y</p:attrName>
                                            </p:attrNameLst>
                                          </p:cBhvr>
                                          <p:rCtr x="-1263" y="0"/>
                                        </p:animMotion>
                                      </p:childTnLst>
                                    </p:cTn>
                                  </p:par>
                                  <p:par>
                                    <p:cTn id="68" presetID="23" presetClass="entr" presetSubtype="16" fill="hold" grpId="0" nodeType="withEffect">
                                      <p:stCondLst>
                                        <p:cond delay="400"/>
                                      </p:stCondLst>
                                      <p:childTnLst>
                                        <p:set>
                                          <p:cBhvr>
                                            <p:cTn id="69" dur="1" fill="hold">
                                              <p:stCondLst>
                                                <p:cond delay="0"/>
                                              </p:stCondLst>
                                            </p:cTn>
                                            <p:tgtEl>
                                              <p:spTgt spid="32"/>
                                            </p:tgtEl>
                                            <p:attrNameLst>
                                              <p:attrName>style.visibility</p:attrName>
                                            </p:attrNameLst>
                                          </p:cBhvr>
                                          <p:to>
                                            <p:strVal val="visible"/>
                                          </p:to>
                                        </p:set>
                                        <p:anim calcmode="lin" valueType="num">
                                          <p:cBhvr>
                                            <p:cTn id="70" dur="250" fill="hold"/>
                                            <p:tgtEl>
                                              <p:spTgt spid="32"/>
                                            </p:tgtEl>
                                            <p:attrNameLst>
                                              <p:attrName>ppt_w</p:attrName>
                                            </p:attrNameLst>
                                          </p:cBhvr>
                                          <p:tavLst>
                                            <p:tav tm="0">
                                              <p:val>
                                                <p:fltVal val="0"/>
                                              </p:val>
                                            </p:tav>
                                            <p:tav tm="100000">
                                              <p:val>
                                                <p:strVal val="#ppt_w"/>
                                              </p:val>
                                            </p:tav>
                                          </p:tavLst>
                                        </p:anim>
                                        <p:anim calcmode="lin" valueType="num">
                                          <p:cBhvr>
                                            <p:cTn id="71" dur="250" fill="hold"/>
                                            <p:tgtEl>
                                              <p:spTgt spid="32"/>
                                            </p:tgtEl>
                                            <p:attrNameLst>
                                              <p:attrName>ppt_h</p:attrName>
                                            </p:attrNameLst>
                                          </p:cBhvr>
                                          <p:tavLst>
                                            <p:tav tm="0">
                                              <p:val>
                                                <p:fltVal val="0"/>
                                              </p:val>
                                            </p:tav>
                                            <p:tav tm="100000">
                                              <p:val>
                                                <p:strVal val="#ppt_h"/>
                                              </p:val>
                                            </p:tav>
                                          </p:tavLst>
                                        </p:anim>
                                      </p:childTnLst>
                                    </p:cTn>
                                  </p:par>
                                  <p:par>
                                    <p:cTn id="72" presetID="6" presetClass="emph" presetSubtype="0" fill="hold" grpId="1" nodeType="withEffect">
                                      <p:stCondLst>
                                        <p:cond delay="400"/>
                                      </p:stCondLst>
                                      <p:childTnLst>
                                        <p:animScale>
                                          <p:cBhvr>
                                            <p:cTn id="73" dur="1000" fill="hold"/>
                                            <p:tgtEl>
                                              <p:spTgt spid="32"/>
                                            </p:tgtEl>
                                          </p:cBhvr>
                                          <p:by x="110000" y="110000"/>
                                        </p:animScale>
                                      </p:childTnLst>
                                    </p:cTn>
                                  </p:par>
                                  <p:par>
                                    <p:cTn id="74" presetID="6" presetClass="emph" presetSubtype="0" fill="hold" grpId="2" nodeType="withEffect">
                                      <p:stCondLst>
                                        <p:cond delay="400"/>
                                      </p:stCondLst>
                                      <p:childTnLst>
                                        <p:animScale>
                                          <p:cBhvr>
                                            <p:cTn id="75" dur="250" fill="hold"/>
                                            <p:tgtEl>
                                              <p:spTgt spid="32"/>
                                            </p:tgtEl>
                                          </p:cBhvr>
                                          <p:by x="91000" y="91000"/>
                                        </p:animScale>
                                      </p:childTnLst>
                                    </p:cTn>
                                  </p:par>
                                  <p:par>
                                    <p:cTn id="76" presetID="10" presetClass="entr" presetSubtype="0" fill="hold" grpId="0" nodeType="withEffect">
                                      <p:stCondLst>
                                        <p:cond delay="400"/>
                                      </p:stCondLst>
                                      <p:childTnLst>
                                        <p:set>
                                          <p:cBhvr>
                                            <p:cTn id="77" dur="1" fill="hold">
                                              <p:stCondLst>
                                                <p:cond delay="0"/>
                                              </p:stCondLst>
                                            </p:cTn>
                                            <p:tgtEl>
                                              <p:spTgt spid="29"/>
                                            </p:tgtEl>
                                            <p:attrNameLst>
                                              <p:attrName>style.visibility</p:attrName>
                                            </p:attrNameLst>
                                          </p:cBhvr>
                                          <p:to>
                                            <p:strVal val="visible"/>
                                          </p:to>
                                        </p:set>
                                        <p:animEffect transition="in" filter="fade">
                                          <p:cBhvr>
                                            <p:cTn id="78" dur="500"/>
                                            <p:tgtEl>
                                              <p:spTgt spid="29"/>
                                            </p:tgtEl>
                                          </p:cBhvr>
                                        </p:animEffect>
                                      </p:childTnLst>
                                    </p:cTn>
                                  </p:par>
                                  <p:par>
                                    <p:cTn id="79" presetID="64" presetClass="path" presetSubtype="0" decel="100000" fill="hold" grpId="1" nodeType="withEffect">
                                      <p:stCondLst>
                                        <p:cond delay="400"/>
                                      </p:stCondLst>
                                      <p:childTnLst>
                                        <p:animMotion origin="layout" path="M 0.02526 2.59259E-6 L -1.25E-6 2.59259E-6 " pathEditMode="relative" rAng="0" ptsTypes="AA">
                                          <p:cBhvr>
                                            <p:cTn id="80" dur="500" fill="hold"/>
                                            <p:tgtEl>
                                              <p:spTgt spid="29"/>
                                            </p:tgtEl>
                                            <p:attrNameLst>
                                              <p:attrName>ppt_x</p:attrName>
                                              <p:attrName>ppt_y</p:attrName>
                                            </p:attrNameLst>
                                          </p:cBhvr>
                                          <p:rCtr x="-1263" y="0"/>
                                        </p:animMotion>
                                      </p:childTnLst>
                                    </p:cTn>
                                  </p:par>
                                  <p:par>
                                    <p:cTn id="81" presetID="23" presetClass="entr" presetSubtype="16" fill="hold" grpId="0" nodeType="withEffect">
                                      <p:stCondLst>
                                        <p:cond delay="0"/>
                                      </p:stCondLst>
                                      <p:childTnLst>
                                        <p:set>
                                          <p:cBhvr>
                                            <p:cTn id="82" dur="1" fill="hold">
                                              <p:stCondLst>
                                                <p:cond delay="0"/>
                                              </p:stCondLst>
                                            </p:cTn>
                                            <p:tgtEl>
                                              <p:spTgt spid="37"/>
                                            </p:tgtEl>
                                            <p:attrNameLst>
                                              <p:attrName>style.visibility</p:attrName>
                                            </p:attrNameLst>
                                          </p:cBhvr>
                                          <p:to>
                                            <p:strVal val="visible"/>
                                          </p:to>
                                        </p:set>
                                        <p:anim calcmode="lin" valueType="num">
                                          <p:cBhvr>
                                            <p:cTn id="83" dur="250" fill="hold"/>
                                            <p:tgtEl>
                                              <p:spTgt spid="37"/>
                                            </p:tgtEl>
                                            <p:attrNameLst>
                                              <p:attrName>ppt_w</p:attrName>
                                            </p:attrNameLst>
                                          </p:cBhvr>
                                          <p:tavLst>
                                            <p:tav tm="0">
                                              <p:val>
                                                <p:fltVal val="0"/>
                                              </p:val>
                                            </p:tav>
                                            <p:tav tm="100000">
                                              <p:val>
                                                <p:strVal val="#ppt_w"/>
                                              </p:val>
                                            </p:tav>
                                          </p:tavLst>
                                        </p:anim>
                                        <p:anim calcmode="lin" valueType="num">
                                          <p:cBhvr>
                                            <p:cTn id="84" dur="250" fill="hold"/>
                                            <p:tgtEl>
                                              <p:spTgt spid="37"/>
                                            </p:tgtEl>
                                            <p:attrNameLst>
                                              <p:attrName>ppt_h</p:attrName>
                                            </p:attrNameLst>
                                          </p:cBhvr>
                                          <p:tavLst>
                                            <p:tav tm="0">
                                              <p:val>
                                                <p:fltVal val="0"/>
                                              </p:val>
                                            </p:tav>
                                            <p:tav tm="100000">
                                              <p:val>
                                                <p:strVal val="#ppt_h"/>
                                              </p:val>
                                            </p:tav>
                                          </p:tavLst>
                                        </p:anim>
                                      </p:childTnLst>
                                    </p:cTn>
                                  </p:par>
                                  <p:par>
                                    <p:cTn id="85" presetID="6" presetClass="emph" presetSubtype="0" fill="hold" grpId="1" nodeType="withEffect">
                                      <p:stCondLst>
                                        <p:cond delay="0"/>
                                      </p:stCondLst>
                                      <p:childTnLst>
                                        <p:animScale>
                                          <p:cBhvr>
                                            <p:cTn id="86" dur="1000" fill="hold"/>
                                            <p:tgtEl>
                                              <p:spTgt spid="37"/>
                                            </p:tgtEl>
                                          </p:cBhvr>
                                          <p:by x="110000" y="110000"/>
                                        </p:animScale>
                                      </p:childTnLst>
                                    </p:cTn>
                                  </p:par>
                                  <p:par>
                                    <p:cTn id="87" presetID="6" presetClass="emph" presetSubtype="0" fill="hold" grpId="2" nodeType="withEffect">
                                      <p:stCondLst>
                                        <p:cond delay="0"/>
                                      </p:stCondLst>
                                      <p:childTnLst>
                                        <p:animScale>
                                          <p:cBhvr>
                                            <p:cTn id="88" dur="250" fill="hold"/>
                                            <p:tgtEl>
                                              <p:spTgt spid="37"/>
                                            </p:tgtEl>
                                          </p:cBhvr>
                                          <p:by x="91000" y="91000"/>
                                        </p:animScale>
                                      </p:childTnLst>
                                    </p:cTn>
                                  </p:par>
                                  <p:par>
                                    <p:cTn id="89" presetID="23" presetClass="entr" presetSubtype="16" fill="hold" grpId="0" nodeType="withEffect">
                                      <p:stCondLst>
                                        <p:cond delay="200"/>
                                      </p:stCondLst>
                                      <p:childTnLst>
                                        <p:set>
                                          <p:cBhvr>
                                            <p:cTn id="90" dur="1" fill="hold">
                                              <p:stCondLst>
                                                <p:cond delay="0"/>
                                              </p:stCondLst>
                                            </p:cTn>
                                            <p:tgtEl>
                                              <p:spTgt spid="35"/>
                                            </p:tgtEl>
                                            <p:attrNameLst>
                                              <p:attrName>style.visibility</p:attrName>
                                            </p:attrNameLst>
                                          </p:cBhvr>
                                          <p:to>
                                            <p:strVal val="visible"/>
                                          </p:to>
                                        </p:set>
                                        <p:anim calcmode="lin" valueType="num">
                                          <p:cBhvr>
                                            <p:cTn id="91" dur="250" fill="hold"/>
                                            <p:tgtEl>
                                              <p:spTgt spid="35"/>
                                            </p:tgtEl>
                                            <p:attrNameLst>
                                              <p:attrName>ppt_w</p:attrName>
                                            </p:attrNameLst>
                                          </p:cBhvr>
                                          <p:tavLst>
                                            <p:tav tm="0">
                                              <p:val>
                                                <p:fltVal val="0"/>
                                              </p:val>
                                            </p:tav>
                                            <p:tav tm="100000">
                                              <p:val>
                                                <p:strVal val="#ppt_w"/>
                                              </p:val>
                                            </p:tav>
                                          </p:tavLst>
                                        </p:anim>
                                        <p:anim calcmode="lin" valueType="num">
                                          <p:cBhvr>
                                            <p:cTn id="92" dur="250" fill="hold"/>
                                            <p:tgtEl>
                                              <p:spTgt spid="35"/>
                                            </p:tgtEl>
                                            <p:attrNameLst>
                                              <p:attrName>ppt_h</p:attrName>
                                            </p:attrNameLst>
                                          </p:cBhvr>
                                          <p:tavLst>
                                            <p:tav tm="0">
                                              <p:val>
                                                <p:fltVal val="0"/>
                                              </p:val>
                                            </p:tav>
                                            <p:tav tm="100000">
                                              <p:val>
                                                <p:strVal val="#ppt_h"/>
                                              </p:val>
                                            </p:tav>
                                          </p:tavLst>
                                        </p:anim>
                                      </p:childTnLst>
                                    </p:cTn>
                                  </p:par>
                                  <p:par>
                                    <p:cTn id="93" presetID="6" presetClass="emph" presetSubtype="0" fill="hold" grpId="1" nodeType="withEffect">
                                      <p:stCondLst>
                                        <p:cond delay="200"/>
                                      </p:stCondLst>
                                      <p:childTnLst>
                                        <p:animScale>
                                          <p:cBhvr>
                                            <p:cTn id="94" dur="1000" fill="hold"/>
                                            <p:tgtEl>
                                              <p:spTgt spid="35"/>
                                            </p:tgtEl>
                                          </p:cBhvr>
                                          <p:by x="110000" y="110000"/>
                                        </p:animScale>
                                      </p:childTnLst>
                                    </p:cTn>
                                  </p:par>
                                  <p:par>
                                    <p:cTn id="95" presetID="6" presetClass="emph" presetSubtype="0" fill="hold" grpId="2" nodeType="withEffect">
                                      <p:stCondLst>
                                        <p:cond delay="200"/>
                                      </p:stCondLst>
                                      <p:childTnLst>
                                        <p:animScale>
                                          <p:cBhvr>
                                            <p:cTn id="96" dur="250" fill="hold"/>
                                            <p:tgtEl>
                                              <p:spTgt spid="35"/>
                                            </p:tgtEl>
                                          </p:cBhvr>
                                          <p:by x="91000" y="91000"/>
                                        </p:animScale>
                                      </p:childTnLst>
                                    </p:cTn>
                                  </p:par>
                                  <p:par>
                                    <p:cTn id="97" presetID="23" presetClass="entr" presetSubtype="16" fill="hold" grpId="0" nodeType="withEffect">
                                      <p:stCondLst>
                                        <p:cond delay="400"/>
                                      </p:stCondLst>
                                      <p:childTnLst>
                                        <p:set>
                                          <p:cBhvr>
                                            <p:cTn id="98" dur="1" fill="hold">
                                              <p:stCondLst>
                                                <p:cond delay="0"/>
                                              </p:stCondLst>
                                            </p:cTn>
                                            <p:tgtEl>
                                              <p:spTgt spid="33"/>
                                            </p:tgtEl>
                                            <p:attrNameLst>
                                              <p:attrName>style.visibility</p:attrName>
                                            </p:attrNameLst>
                                          </p:cBhvr>
                                          <p:to>
                                            <p:strVal val="visible"/>
                                          </p:to>
                                        </p:set>
                                        <p:anim calcmode="lin" valueType="num">
                                          <p:cBhvr>
                                            <p:cTn id="99" dur="250" fill="hold"/>
                                            <p:tgtEl>
                                              <p:spTgt spid="33"/>
                                            </p:tgtEl>
                                            <p:attrNameLst>
                                              <p:attrName>ppt_w</p:attrName>
                                            </p:attrNameLst>
                                          </p:cBhvr>
                                          <p:tavLst>
                                            <p:tav tm="0">
                                              <p:val>
                                                <p:fltVal val="0"/>
                                              </p:val>
                                            </p:tav>
                                            <p:tav tm="100000">
                                              <p:val>
                                                <p:strVal val="#ppt_w"/>
                                              </p:val>
                                            </p:tav>
                                          </p:tavLst>
                                        </p:anim>
                                        <p:anim calcmode="lin" valueType="num">
                                          <p:cBhvr>
                                            <p:cTn id="100" dur="250" fill="hold"/>
                                            <p:tgtEl>
                                              <p:spTgt spid="33"/>
                                            </p:tgtEl>
                                            <p:attrNameLst>
                                              <p:attrName>ppt_h</p:attrName>
                                            </p:attrNameLst>
                                          </p:cBhvr>
                                          <p:tavLst>
                                            <p:tav tm="0">
                                              <p:val>
                                                <p:fltVal val="0"/>
                                              </p:val>
                                            </p:tav>
                                            <p:tav tm="100000">
                                              <p:val>
                                                <p:strVal val="#ppt_h"/>
                                              </p:val>
                                            </p:tav>
                                          </p:tavLst>
                                        </p:anim>
                                      </p:childTnLst>
                                    </p:cTn>
                                  </p:par>
                                  <p:par>
                                    <p:cTn id="101" presetID="6" presetClass="emph" presetSubtype="0" fill="hold" grpId="1" nodeType="withEffect">
                                      <p:stCondLst>
                                        <p:cond delay="400"/>
                                      </p:stCondLst>
                                      <p:childTnLst>
                                        <p:animScale>
                                          <p:cBhvr>
                                            <p:cTn id="102" dur="1000" fill="hold"/>
                                            <p:tgtEl>
                                              <p:spTgt spid="33"/>
                                            </p:tgtEl>
                                          </p:cBhvr>
                                          <p:by x="110000" y="110000"/>
                                        </p:animScale>
                                      </p:childTnLst>
                                    </p:cTn>
                                  </p:par>
                                  <p:par>
                                    <p:cTn id="103" presetID="6" presetClass="emph" presetSubtype="0" fill="hold" grpId="2" nodeType="withEffect">
                                      <p:stCondLst>
                                        <p:cond delay="400"/>
                                      </p:stCondLst>
                                      <p:childTnLst>
                                        <p:animScale>
                                          <p:cBhvr>
                                            <p:cTn id="104" dur="250" fill="hold"/>
                                            <p:tgtEl>
                                              <p:spTgt spid="33"/>
                                            </p:tgtEl>
                                          </p:cBhvr>
                                          <p:by x="91000" y="91000"/>
                                        </p:animScale>
                                      </p:childTnLst>
                                    </p:cTn>
                                  </p:par>
                                </p:childTnLst>
                              </p:cTn>
                            </p:par>
                          </p:childTnLst>
                        </p:cTn>
                      </p:par>
                      <p:par>
                        <p:cTn id="105" fill="hold">
                          <p:stCondLst>
                            <p:cond delay="indefinite"/>
                          </p:stCondLst>
                          <p:childTnLst>
                            <p:par>
                              <p:cTn id="106" fill="hold">
                                <p:stCondLst>
                                  <p:cond delay="0"/>
                                </p:stCondLst>
                                <p:childTnLst>
                                  <p:par>
                                    <p:cTn id="107" presetID="23" presetClass="entr" presetSubtype="16" fill="hold" nodeType="clickEffect">
                                      <p:stCondLst>
                                        <p:cond delay="0"/>
                                      </p:stCondLst>
                                      <p:childTnLst>
                                        <p:set>
                                          <p:cBhvr>
                                            <p:cTn id="108" dur="1" fill="hold">
                                              <p:stCondLst>
                                                <p:cond delay="0"/>
                                              </p:stCondLst>
                                            </p:cTn>
                                            <p:tgtEl>
                                              <p:spTgt spid="50"/>
                                            </p:tgtEl>
                                            <p:attrNameLst>
                                              <p:attrName>style.visibility</p:attrName>
                                            </p:attrNameLst>
                                          </p:cBhvr>
                                          <p:to>
                                            <p:strVal val="visible"/>
                                          </p:to>
                                        </p:set>
                                        <p:anim calcmode="lin" valueType="num">
                                          <p:cBhvr>
                                            <p:cTn id="109" dur="250" fill="hold"/>
                                            <p:tgtEl>
                                              <p:spTgt spid="50"/>
                                            </p:tgtEl>
                                            <p:attrNameLst>
                                              <p:attrName>ppt_w</p:attrName>
                                            </p:attrNameLst>
                                          </p:cBhvr>
                                          <p:tavLst>
                                            <p:tav tm="0">
                                              <p:val>
                                                <p:fltVal val="0"/>
                                              </p:val>
                                            </p:tav>
                                            <p:tav tm="100000">
                                              <p:val>
                                                <p:strVal val="#ppt_w"/>
                                              </p:val>
                                            </p:tav>
                                          </p:tavLst>
                                        </p:anim>
                                        <p:anim calcmode="lin" valueType="num">
                                          <p:cBhvr>
                                            <p:cTn id="110" dur="250" fill="hold"/>
                                            <p:tgtEl>
                                              <p:spTgt spid="50"/>
                                            </p:tgtEl>
                                            <p:attrNameLst>
                                              <p:attrName>ppt_h</p:attrName>
                                            </p:attrNameLst>
                                          </p:cBhvr>
                                          <p:tavLst>
                                            <p:tav tm="0">
                                              <p:val>
                                                <p:fltVal val="0"/>
                                              </p:val>
                                            </p:tav>
                                            <p:tav tm="100000">
                                              <p:val>
                                                <p:strVal val="#ppt_h"/>
                                              </p:val>
                                            </p:tav>
                                          </p:tavLst>
                                        </p:anim>
                                      </p:childTnLst>
                                    </p:cTn>
                                  </p:par>
                                  <p:par>
                                    <p:cTn id="111" presetID="6" presetClass="emph" presetSubtype="0" fill="hold" nodeType="withEffect">
                                      <p:stCondLst>
                                        <p:cond delay="0"/>
                                      </p:stCondLst>
                                      <p:childTnLst>
                                        <p:animScale>
                                          <p:cBhvr>
                                            <p:cTn id="112" dur="1000" fill="hold"/>
                                            <p:tgtEl>
                                              <p:spTgt spid="50"/>
                                            </p:tgtEl>
                                          </p:cBhvr>
                                          <p:by x="110000" y="110000"/>
                                        </p:animScale>
                                      </p:childTnLst>
                                    </p:cTn>
                                  </p:par>
                                  <p:par>
                                    <p:cTn id="113" presetID="6" presetClass="emph" presetSubtype="0" fill="hold" nodeType="withEffect">
                                      <p:stCondLst>
                                        <p:cond delay="0"/>
                                      </p:stCondLst>
                                      <p:childTnLst>
                                        <p:animScale>
                                          <p:cBhvr>
                                            <p:cTn id="114" dur="250" fill="hold"/>
                                            <p:tgtEl>
                                              <p:spTgt spid="50"/>
                                            </p:tgtEl>
                                          </p:cBhvr>
                                          <p:by x="91000" y="91000"/>
                                        </p:animScale>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51"/>
                                            </p:tgtEl>
                                            <p:attrNameLst>
                                              <p:attrName>style.visibility</p:attrName>
                                            </p:attrNameLst>
                                          </p:cBhvr>
                                          <p:to>
                                            <p:strVal val="visible"/>
                                          </p:to>
                                        </p:set>
                                        <p:animEffect transition="in" filter="fade">
                                          <p:cBhvr>
                                            <p:cTn id="119" dur="500"/>
                                            <p:tgtEl>
                                              <p:spTgt spid="51"/>
                                            </p:tgtEl>
                                          </p:cBhvr>
                                        </p:animEffect>
                                      </p:childTnLst>
                                    </p:cTn>
                                  </p:par>
                                </p:childTnLst>
                              </p:cTn>
                            </p:par>
                            <p:par>
                              <p:cTn id="120" fill="hold">
                                <p:stCondLst>
                                  <p:cond delay="500"/>
                                </p:stCondLst>
                                <p:childTnLst>
                                  <p:par>
                                    <p:cTn id="121" presetID="23" presetClass="entr" presetSubtype="16" fill="hold" nodeType="afterEffect">
                                      <p:stCondLst>
                                        <p:cond delay="0"/>
                                      </p:stCondLst>
                                      <p:childTnLst>
                                        <p:set>
                                          <p:cBhvr>
                                            <p:cTn id="122" dur="1" fill="hold">
                                              <p:stCondLst>
                                                <p:cond delay="0"/>
                                              </p:stCondLst>
                                            </p:cTn>
                                            <p:tgtEl>
                                              <p:spTgt spid="52"/>
                                            </p:tgtEl>
                                            <p:attrNameLst>
                                              <p:attrName>style.visibility</p:attrName>
                                            </p:attrNameLst>
                                          </p:cBhvr>
                                          <p:to>
                                            <p:strVal val="visible"/>
                                          </p:to>
                                        </p:set>
                                        <p:anim calcmode="lin" valueType="num">
                                          <p:cBhvr>
                                            <p:cTn id="123" dur="250" fill="hold"/>
                                            <p:tgtEl>
                                              <p:spTgt spid="52"/>
                                            </p:tgtEl>
                                            <p:attrNameLst>
                                              <p:attrName>ppt_w</p:attrName>
                                            </p:attrNameLst>
                                          </p:cBhvr>
                                          <p:tavLst>
                                            <p:tav tm="0">
                                              <p:val>
                                                <p:fltVal val="0"/>
                                              </p:val>
                                            </p:tav>
                                            <p:tav tm="100000">
                                              <p:val>
                                                <p:strVal val="#ppt_w"/>
                                              </p:val>
                                            </p:tav>
                                          </p:tavLst>
                                        </p:anim>
                                        <p:anim calcmode="lin" valueType="num">
                                          <p:cBhvr>
                                            <p:cTn id="124" dur="250" fill="hold"/>
                                            <p:tgtEl>
                                              <p:spTgt spid="52"/>
                                            </p:tgtEl>
                                            <p:attrNameLst>
                                              <p:attrName>ppt_h</p:attrName>
                                            </p:attrNameLst>
                                          </p:cBhvr>
                                          <p:tavLst>
                                            <p:tav tm="0">
                                              <p:val>
                                                <p:fltVal val="0"/>
                                              </p:val>
                                            </p:tav>
                                            <p:tav tm="100000">
                                              <p:val>
                                                <p:strVal val="#ppt_h"/>
                                              </p:val>
                                            </p:tav>
                                          </p:tavLst>
                                        </p:anim>
                                      </p:childTnLst>
                                    </p:cTn>
                                  </p:par>
                                  <p:par>
                                    <p:cTn id="125" presetID="6" presetClass="emph" presetSubtype="0" fill="hold" nodeType="withEffect">
                                      <p:stCondLst>
                                        <p:cond delay="0"/>
                                      </p:stCondLst>
                                      <p:childTnLst>
                                        <p:animScale>
                                          <p:cBhvr>
                                            <p:cTn id="126" dur="1000" fill="hold"/>
                                            <p:tgtEl>
                                              <p:spTgt spid="52"/>
                                            </p:tgtEl>
                                          </p:cBhvr>
                                          <p:by x="110000" y="110000"/>
                                        </p:animScale>
                                      </p:childTnLst>
                                    </p:cTn>
                                  </p:par>
                                  <p:par>
                                    <p:cTn id="127" presetID="6" presetClass="emph" presetSubtype="0" fill="hold" nodeType="withEffect">
                                      <p:stCondLst>
                                        <p:cond delay="0"/>
                                      </p:stCondLst>
                                      <p:childTnLst>
                                        <p:animScale>
                                          <p:cBhvr>
                                            <p:cTn id="128" dur="250" fill="hold"/>
                                            <p:tgtEl>
                                              <p:spTgt spid="52"/>
                                            </p:tgtEl>
                                          </p:cBhvr>
                                          <p:by x="91000" y="91000"/>
                                        </p:animScale>
                                      </p:childTnLst>
                                    </p:cTn>
                                  </p:par>
                                  <p:par>
                                    <p:cTn id="129" presetID="10" presetClass="entr" presetSubtype="0" fill="hold" grpId="0" nodeType="withEffect">
                                      <p:stCondLst>
                                        <p:cond delay="0"/>
                                      </p:stCondLst>
                                      <p:childTnLst>
                                        <p:set>
                                          <p:cBhvr>
                                            <p:cTn id="130" dur="1" fill="hold">
                                              <p:stCondLst>
                                                <p:cond delay="0"/>
                                              </p:stCondLst>
                                            </p:cTn>
                                            <p:tgtEl>
                                              <p:spTgt spid="55"/>
                                            </p:tgtEl>
                                            <p:attrNameLst>
                                              <p:attrName>style.visibility</p:attrName>
                                            </p:attrNameLst>
                                          </p:cBhvr>
                                          <p:to>
                                            <p:strVal val="visible"/>
                                          </p:to>
                                        </p:set>
                                        <p:animEffect transition="in" filter="fade">
                                          <p:cBhvr>
                                            <p:cTn id="131" dur="500"/>
                                            <p:tgtEl>
                                              <p:spTgt spid="55"/>
                                            </p:tgtEl>
                                          </p:cBhvr>
                                        </p:animEffect>
                                      </p:childTnLst>
                                    </p:cTn>
                                  </p:par>
                                  <p:par>
                                    <p:cTn id="132" presetID="64" presetClass="path" presetSubtype="0" decel="100000" fill="hold" grpId="1" nodeType="withEffect">
                                      <p:stCondLst>
                                        <p:cond delay="0"/>
                                      </p:stCondLst>
                                      <p:childTnLst>
                                        <p:animMotion origin="layout" path="M -0.04388 3.7037E-7 L 1.25E-6 3.7037E-7 " pathEditMode="relative" rAng="0" ptsTypes="AA">
                                          <p:cBhvr>
                                            <p:cTn id="133" dur="500" fill="hold"/>
                                            <p:tgtEl>
                                              <p:spTgt spid="55"/>
                                            </p:tgtEl>
                                            <p:attrNameLst>
                                              <p:attrName>ppt_x</p:attrName>
                                              <p:attrName>ppt_y</p:attrName>
                                            </p:attrNameLst>
                                          </p:cBhvr>
                                          <p:rCtr x="2187" y="0"/>
                                        </p:animMotion>
                                      </p:childTnLst>
                                    </p:cTn>
                                  </p:par>
                                  <p:par>
                                    <p:cTn id="134" presetID="23" presetClass="entr" presetSubtype="16" fill="hold" nodeType="withEffect">
                                      <p:stCondLst>
                                        <p:cond delay="200"/>
                                      </p:stCondLst>
                                      <p:childTnLst>
                                        <p:set>
                                          <p:cBhvr>
                                            <p:cTn id="135" dur="1" fill="hold">
                                              <p:stCondLst>
                                                <p:cond delay="0"/>
                                              </p:stCondLst>
                                            </p:cTn>
                                            <p:tgtEl>
                                              <p:spTgt spid="59"/>
                                            </p:tgtEl>
                                            <p:attrNameLst>
                                              <p:attrName>style.visibility</p:attrName>
                                            </p:attrNameLst>
                                          </p:cBhvr>
                                          <p:to>
                                            <p:strVal val="visible"/>
                                          </p:to>
                                        </p:set>
                                        <p:anim calcmode="lin" valueType="num">
                                          <p:cBhvr>
                                            <p:cTn id="136" dur="250" fill="hold"/>
                                            <p:tgtEl>
                                              <p:spTgt spid="59"/>
                                            </p:tgtEl>
                                            <p:attrNameLst>
                                              <p:attrName>ppt_w</p:attrName>
                                            </p:attrNameLst>
                                          </p:cBhvr>
                                          <p:tavLst>
                                            <p:tav tm="0">
                                              <p:val>
                                                <p:fltVal val="0"/>
                                              </p:val>
                                            </p:tav>
                                            <p:tav tm="100000">
                                              <p:val>
                                                <p:strVal val="#ppt_w"/>
                                              </p:val>
                                            </p:tav>
                                          </p:tavLst>
                                        </p:anim>
                                        <p:anim calcmode="lin" valueType="num">
                                          <p:cBhvr>
                                            <p:cTn id="137" dur="250" fill="hold"/>
                                            <p:tgtEl>
                                              <p:spTgt spid="59"/>
                                            </p:tgtEl>
                                            <p:attrNameLst>
                                              <p:attrName>ppt_h</p:attrName>
                                            </p:attrNameLst>
                                          </p:cBhvr>
                                          <p:tavLst>
                                            <p:tav tm="0">
                                              <p:val>
                                                <p:fltVal val="0"/>
                                              </p:val>
                                            </p:tav>
                                            <p:tav tm="100000">
                                              <p:val>
                                                <p:strVal val="#ppt_h"/>
                                              </p:val>
                                            </p:tav>
                                          </p:tavLst>
                                        </p:anim>
                                      </p:childTnLst>
                                    </p:cTn>
                                  </p:par>
                                  <p:par>
                                    <p:cTn id="138" presetID="6" presetClass="emph" presetSubtype="0" fill="hold" nodeType="withEffect">
                                      <p:stCondLst>
                                        <p:cond delay="200"/>
                                      </p:stCondLst>
                                      <p:childTnLst>
                                        <p:animScale>
                                          <p:cBhvr>
                                            <p:cTn id="139" dur="1000" fill="hold"/>
                                            <p:tgtEl>
                                              <p:spTgt spid="59"/>
                                            </p:tgtEl>
                                          </p:cBhvr>
                                          <p:by x="110000" y="110000"/>
                                        </p:animScale>
                                      </p:childTnLst>
                                    </p:cTn>
                                  </p:par>
                                  <p:par>
                                    <p:cTn id="140" presetID="6" presetClass="emph" presetSubtype="0" fill="hold" nodeType="withEffect">
                                      <p:stCondLst>
                                        <p:cond delay="200"/>
                                      </p:stCondLst>
                                      <p:childTnLst>
                                        <p:animScale>
                                          <p:cBhvr>
                                            <p:cTn id="141" dur="250" fill="hold"/>
                                            <p:tgtEl>
                                              <p:spTgt spid="59"/>
                                            </p:tgtEl>
                                          </p:cBhvr>
                                          <p:by x="91000" y="91000"/>
                                        </p:animScale>
                                      </p:childTnLst>
                                    </p:cTn>
                                  </p:par>
                                  <p:par>
                                    <p:cTn id="142" presetID="10" presetClass="entr" presetSubtype="0" fill="hold" grpId="0" nodeType="withEffect">
                                      <p:stCondLst>
                                        <p:cond delay="200"/>
                                      </p:stCondLst>
                                      <p:childTnLst>
                                        <p:set>
                                          <p:cBhvr>
                                            <p:cTn id="143" dur="1" fill="hold">
                                              <p:stCondLst>
                                                <p:cond delay="0"/>
                                              </p:stCondLst>
                                            </p:cTn>
                                            <p:tgtEl>
                                              <p:spTgt spid="56"/>
                                            </p:tgtEl>
                                            <p:attrNameLst>
                                              <p:attrName>style.visibility</p:attrName>
                                            </p:attrNameLst>
                                          </p:cBhvr>
                                          <p:to>
                                            <p:strVal val="visible"/>
                                          </p:to>
                                        </p:set>
                                        <p:animEffect transition="in" filter="fade">
                                          <p:cBhvr>
                                            <p:cTn id="144" dur="500"/>
                                            <p:tgtEl>
                                              <p:spTgt spid="56"/>
                                            </p:tgtEl>
                                          </p:cBhvr>
                                        </p:animEffect>
                                      </p:childTnLst>
                                    </p:cTn>
                                  </p:par>
                                  <p:par>
                                    <p:cTn id="145" presetID="64" presetClass="path" presetSubtype="0" decel="100000" fill="hold" grpId="1" nodeType="withEffect">
                                      <p:stCondLst>
                                        <p:cond delay="200"/>
                                      </p:stCondLst>
                                      <p:childTnLst>
                                        <p:animMotion origin="layout" path="M -0.04388 -3.7037E-6 L -3.125E-6 -3.7037E-6 " pathEditMode="relative" rAng="0" ptsTypes="AA">
                                          <p:cBhvr>
                                            <p:cTn id="146" dur="500" fill="hold"/>
                                            <p:tgtEl>
                                              <p:spTgt spid="56"/>
                                            </p:tgtEl>
                                            <p:attrNameLst>
                                              <p:attrName>ppt_x</p:attrName>
                                              <p:attrName>ppt_y</p:attrName>
                                            </p:attrNameLst>
                                          </p:cBhvr>
                                          <p:rCtr x="2187" y="0"/>
                                        </p:animMotion>
                                      </p:childTnLst>
                                    </p:cTn>
                                  </p:par>
                                  <p:par>
                                    <p:cTn id="147" presetID="23" presetClass="entr" presetSubtype="16" fill="hold" nodeType="withEffect">
                                      <p:stCondLst>
                                        <p:cond delay="400"/>
                                      </p:stCondLst>
                                      <p:childTnLst>
                                        <p:set>
                                          <p:cBhvr>
                                            <p:cTn id="148" dur="1" fill="hold">
                                              <p:stCondLst>
                                                <p:cond delay="0"/>
                                              </p:stCondLst>
                                            </p:cTn>
                                            <p:tgtEl>
                                              <p:spTgt spid="62"/>
                                            </p:tgtEl>
                                            <p:attrNameLst>
                                              <p:attrName>style.visibility</p:attrName>
                                            </p:attrNameLst>
                                          </p:cBhvr>
                                          <p:to>
                                            <p:strVal val="visible"/>
                                          </p:to>
                                        </p:set>
                                        <p:anim calcmode="lin" valueType="num">
                                          <p:cBhvr>
                                            <p:cTn id="149" dur="250" fill="hold"/>
                                            <p:tgtEl>
                                              <p:spTgt spid="62"/>
                                            </p:tgtEl>
                                            <p:attrNameLst>
                                              <p:attrName>ppt_w</p:attrName>
                                            </p:attrNameLst>
                                          </p:cBhvr>
                                          <p:tavLst>
                                            <p:tav tm="0">
                                              <p:val>
                                                <p:fltVal val="0"/>
                                              </p:val>
                                            </p:tav>
                                            <p:tav tm="100000">
                                              <p:val>
                                                <p:strVal val="#ppt_w"/>
                                              </p:val>
                                            </p:tav>
                                          </p:tavLst>
                                        </p:anim>
                                        <p:anim calcmode="lin" valueType="num">
                                          <p:cBhvr>
                                            <p:cTn id="150" dur="250" fill="hold"/>
                                            <p:tgtEl>
                                              <p:spTgt spid="62"/>
                                            </p:tgtEl>
                                            <p:attrNameLst>
                                              <p:attrName>ppt_h</p:attrName>
                                            </p:attrNameLst>
                                          </p:cBhvr>
                                          <p:tavLst>
                                            <p:tav tm="0">
                                              <p:val>
                                                <p:fltVal val="0"/>
                                              </p:val>
                                            </p:tav>
                                            <p:tav tm="100000">
                                              <p:val>
                                                <p:strVal val="#ppt_h"/>
                                              </p:val>
                                            </p:tav>
                                          </p:tavLst>
                                        </p:anim>
                                      </p:childTnLst>
                                    </p:cTn>
                                  </p:par>
                                  <p:par>
                                    <p:cTn id="151" presetID="6" presetClass="emph" presetSubtype="0" fill="hold" nodeType="withEffect">
                                      <p:stCondLst>
                                        <p:cond delay="400"/>
                                      </p:stCondLst>
                                      <p:childTnLst>
                                        <p:animScale>
                                          <p:cBhvr>
                                            <p:cTn id="152" dur="1000" fill="hold"/>
                                            <p:tgtEl>
                                              <p:spTgt spid="62"/>
                                            </p:tgtEl>
                                          </p:cBhvr>
                                          <p:by x="110000" y="110000"/>
                                        </p:animScale>
                                      </p:childTnLst>
                                    </p:cTn>
                                  </p:par>
                                  <p:par>
                                    <p:cTn id="153" presetID="6" presetClass="emph" presetSubtype="0" fill="hold" nodeType="withEffect">
                                      <p:stCondLst>
                                        <p:cond delay="400"/>
                                      </p:stCondLst>
                                      <p:childTnLst>
                                        <p:animScale>
                                          <p:cBhvr>
                                            <p:cTn id="154" dur="250" fill="hold"/>
                                            <p:tgtEl>
                                              <p:spTgt spid="62"/>
                                            </p:tgtEl>
                                          </p:cBhvr>
                                          <p:by x="91000" y="91000"/>
                                        </p:animScale>
                                      </p:childTnLst>
                                    </p:cTn>
                                  </p:par>
                                  <p:par>
                                    <p:cTn id="155" presetID="10" presetClass="entr" presetSubtype="0" fill="hold" grpId="0" nodeType="withEffect">
                                      <p:stCondLst>
                                        <p:cond delay="400"/>
                                      </p:stCondLst>
                                      <p:childTnLst>
                                        <p:set>
                                          <p:cBhvr>
                                            <p:cTn id="156" dur="1" fill="hold">
                                              <p:stCondLst>
                                                <p:cond delay="0"/>
                                              </p:stCondLst>
                                            </p:cTn>
                                            <p:tgtEl>
                                              <p:spTgt spid="57"/>
                                            </p:tgtEl>
                                            <p:attrNameLst>
                                              <p:attrName>style.visibility</p:attrName>
                                            </p:attrNameLst>
                                          </p:cBhvr>
                                          <p:to>
                                            <p:strVal val="visible"/>
                                          </p:to>
                                        </p:set>
                                        <p:animEffect transition="in" filter="fade">
                                          <p:cBhvr>
                                            <p:cTn id="157" dur="500"/>
                                            <p:tgtEl>
                                              <p:spTgt spid="57"/>
                                            </p:tgtEl>
                                          </p:cBhvr>
                                        </p:animEffect>
                                      </p:childTnLst>
                                    </p:cTn>
                                  </p:par>
                                  <p:par>
                                    <p:cTn id="158" presetID="64" presetClass="path" presetSubtype="0" decel="100000" fill="hold" grpId="1" nodeType="withEffect">
                                      <p:stCondLst>
                                        <p:cond delay="400"/>
                                      </p:stCondLst>
                                      <p:childTnLst>
                                        <p:animMotion origin="layout" path="M -0.04388 -3.33333E-6 L 3.95833E-6 -3.33333E-6 " pathEditMode="relative" rAng="0" ptsTypes="AA">
                                          <p:cBhvr>
                                            <p:cTn id="159" dur="500" fill="hold"/>
                                            <p:tgtEl>
                                              <p:spTgt spid="57"/>
                                            </p:tgtEl>
                                            <p:attrNameLst>
                                              <p:attrName>ppt_x</p:attrName>
                                              <p:attrName>ppt_y</p:attrName>
                                            </p:attrNameLst>
                                          </p:cBhvr>
                                          <p:rCtr x="2187" y="0"/>
                                        </p:animMotion>
                                      </p:childTnLst>
                                    </p:cTn>
                                  </p:par>
                                  <p:par>
                                    <p:cTn id="160" presetID="23" presetClass="entr" presetSubtype="16" fill="hold" nodeType="withEffect">
                                      <p:stCondLst>
                                        <p:cond delay="600"/>
                                      </p:stCondLst>
                                      <p:childTnLst>
                                        <p:set>
                                          <p:cBhvr>
                                            <p:cTn id="161" dur="1" fill="hold">
                                              <p:stCondLst>
                                                <p:cond delay="0"/>
                                              </p:stCondLst>
                                            </p:cTn>
                                            <p:tgtEl>
                                              <p:spTgt spid="65"/>
                                            </p:tgtEl>
                                            <p:attrNameLst>
                                              <p:attrName>style.visibility</p:attrName>
                                            </p:attrNameLst>
                                          </p:cBhvr>
                                          <p:to>
                                            <p:strVal val="visible"/>
                                          </p:to>
                                        </p:set>
                                        <p:anim calcmode="lin" valueType="num">
                                          <p:cBhvr>
                                            <p:cTn id="162" dur="250" fill="hold"/>
                                            <p:tgtEl>
                                              <p:spTgt spid="65"/>
                                            </p:tgtEl>
                                            <p:attrNameLst>
                                              <p:attrName>ppt_w</p:attrName>
                                            </p:attrNameLst>
                                          </p:cBhvr>
                                          <p:tavLst>
                                            <p:tav tm="0">
                                              <p:val>
                                                <p:fltVal val="0"/>
                                              </p:val>
                                            </p:tav>
                                            <p:tav tm="100000">
                                              <p:val>
                                                <p:strVal val="#ppt_w"/>
                                              </p:val>
                                            </p:tav>
                                          </p:tavLst>
                                        </p:anim>
                                        <p:anim calcmode="lin" valueType="num">
                                          <p:cBhvr>
                                            <p:cTn id="163" dur="250" fill="hold"/>
                                            <p:tgtEl>
                                              <p:spTgt spid="65"/>
                                            </p:tgtEl>
                                            <p:attrNameLst>
                                              <p:attrName>ppt_h</p:attrName>
                                            </p:attrNameLst>
                                          </p:cBhvr>
                                          <p:tavLst>
                                            <p:tav tm="0">
                                              <p:val>
                                                <p:fltVal val="0"/>
                                              </p:val>
                                            </p:tav>
                                            <p:tav tm="100000">
                                              <p:val>
                                                <p:strVal val="#ppt_h"/>
                                              </p:val>
                                            </p:tav>
                                          </p:tavLst>
                                        </p:anim>
                                      </p:childTnLst>
                                    </p:cTn>
                                  </p:par>
                                  <p:par>
                                    <p:cTn id="164" presetID="6" presetClass="emph" presetSubtype="0" fill="hold" nodeType="withEffect">
                                      <p:stCondLst>
                                        <p:cond delay="600"/>
                                      </p:stCondLst>
                                      <p:childTnLst>
                                        <p:animScale>
                                          <p:cBhvr>
                                            <p:cTn id="165" dur="1000" fill="hold"/>
                                            <p:tgtEl>
                                              <p:spTgt spid="65"/>
                                            </p:tgtEl>
                                          </p:cBhvr>
                                          <p:by x="110000" y="110000"/>
                                        </p:animScale>
                                      </p:childTnLst>
                                    </p:cTn>
                                  </p:par>
                                  <p:par>
                                    <p:cTn id="166" presetID="6" presetClass="emph" presetSubtype="0" fill="hold" nodeType="withEffect">
                                      <p:stCondLst>
                                        <p:cond delay="600"/>
                                      </p:stCondLst>
                                      <p:childTnLst>
                                        <p:animScale>
                                          <p:cBhvr>
                                            <p:cTn id="167" dur="250" fill="hold"/>
                                            <p:tgtEl>
                                              <p:spTgt spid="65"/>
                                            </p:tgtEl>
                                          </p:cBhvr>
                                          <p:by x="91000" y="91000"/>
                                        </p:animScale>
                                      </p:childTnLst>
                                    </p:cTn>
                                  </p:par>
                                  <p:par>
                                    <p:cTn id="168" presetID="10" presetClass="entr" presetSubtype="0" fill="hold" grpId="0" nodeType="withEffect">
                                      <p:stCondLst>
                                        <p:cond delay="600"/>
                                      </p:stCondLst>
                                      <p:childTnLst>
                                        <p:set>
                                          <p:cBhvr>
                                            <p:cTn id="169" dur="1" fill="hold">
                                              <p:stCondLst>
                                                <p:cond delay="0"/>
                                              </p:stCondLst>
                                            </p:cTn>
                                            <p:tgtEl>
                                              <p:spTgt spid="58"/>
                                            </p:tgtEl>
                                            <p:attrNameLst>
                                              <p:attrName>style.visibility</p:attrName>
                                            </p:attrNameLst>
                                          </p:cBhvr>
                                          <p:to>
                                            <p:strVal val="visible"/>
                                          </p:to>
                                        </p:set>
                                        <p:animEffect transition="in" filter="fade">
                                          <p:cBhvr>
                                            <p:cTn id="170" dur="500"/>
                                            <p:tgtEl>
                                              <p:spTgt spid="58"/>
                                            </p:tgtEl>
                                          </p:cBhvr>
                                        </p:animEffect>
                                      </p:childTnLst>
                                    </p:cTn>
                                  </p:par>
                                  <p:par>
                                    <p:cTn id="171" presetID="64" presetClass="path" presetSubtype="0" decel="100000" fill="hold" grpId="1" nodeType="withEffect">
                                      <p:stCondLst>
                                        <p:cond delay="600"/>
                                      </p:stCondLst>
                                      <p:childTnLst>
                                        <p:animMotion origin="layout" path="M -0.04388 -7.40741E-7 L 4.79167E-6 -7.40741E-7 " pathEditMode="relative" rAng="0" ptsTypes="AA">
                                          <p:cBhvr>
                                            <p:cTn id="172" dur="500" fill="hold"/>
                                            <p:tgtEl>
                                              <p:spTgt spid="58"/>
                                            </p:tgtEl>
                                            <p:attrNameLst>
                                              <p:attrName>ppt_x</p:attrName>
                                              <p:attrName>ppt_y</p:attrName>
                                            </p:attrNameLst>
                                          </p:cBhvr>
                                          <p:rCtr x="2187" y="0"/>
                                        </p:animMotion>
                                      </p:childTnLst>
                                    </p:cTn>
                                  </p:par>
                                  <p:par>
                                    <p:cTn id="173" presetID="10" presetClass="entr" presetSubtype="0" fill="hold" grpId="0" nodeType="withEffect">
                                      <p:stCondLst>
                                        <p:cond delay="0"/>
                                      </p:stCondLst>
                                      <p:childTnLst>
                                        <p:set>
                                          <p:cBhvr>
                                            <p:cTn id="174" dur="1" fill="hold">
                                              <p:stCondLst>
                                                <p:cond delay="0"/>
                                              </p:stCondLst>
                                            </p:cTn>
                                            <p:tgtEl>
                                              <p:spTgt spid="68"/>
                                            </p:tgtEl>
                                            <p:attrNameLst>
                                              <p:attrName>style.visibility</p:attrName>
                                            </p:attrNameLst>
                                          </p:cBhvr>
                                          <p:to>
                                            <p:strVal val="visible"/>
                                          </p:to>
                                        </p:set>
                                        <p:animEffect transition="in" filter="fade">
                                          <p:cBhvr>
                                            <p:cTn id="175" dur="500"/>
                                            <p:tgtEl>
                                              <p:spTgt spid="68"/>
                                            </p:tgtEl>
                                          </p:cBhvr>
                                        </p:animEffect>
                                      </p:childTnLst>
                                    </p:cTn>
                                  </p:par>
                                  <p:par>
                                    <p:cTn id="176" presetID="64" presetClass="path" presetSubtype="0" decel="100000" fill="hold" grpId="1" nodeType="withEffect">
                                      <p:stCondLst>
                                        <p:cond delay="0"/>
                                      </p:stCondLst>
                                      <p:childTnLst>
                                        <p:animMotion origin="layout" path="M -0.04388 7.40741E-7 L -8.33333E-7 7.40741E-7 " pathEditMode="relative" rAng="0" ptsTypes="AA">
                                          <p:cBhvr>
                                            <p:cTn id="177" dur="500" fill="hold"/>
                                            <p:tgtEl>
                                              <p:spTgt spid="68"/>
                                            </p:tgtEl>
                                            <p:attrNameLst>
                                              <p:attrName>ppt_x</p:attrName>
                                              <p:attrName>ppt_y</p:attrName>
                                            </p:attrNameLst>
                                          </p:cBhvr>
                                          <p:rCtr x="2187" y="0"/>
                                        </p:animMotion>
                                      </p:childTnLst>
                                    </p:cTn>
                                  </p:par>
                                  <p:par>
                                    <p:cTn id="178" presetID="23" presetClass="entr" presetSubtype="16" fill="hold" nodeType="withEffect">
                                      <p:stCondLst>
                                        <p:cond delay="400"/>
                                      </p:stCondLst>
                                      <p:childTnLst>
                                        <p:set>
                                          <p:cBhvr>
                                            <p:cTn id="179" dur="1" fill="hold">
                                              <p:stCondLst>
                                                <p:cond delay="0"/>
                                              </p:stCondLst>
                                            </p:cTn>
                                            <p:tgtEl>
                                              <p:spTgt spid="69"/>
                                            </p:tgtEl>
                                            <p:attrNameLst>
                                              <p:attrName>style.visibility</p:attrName>
                                            </p:attrNameLst>
                                          </p:cBhvr>
                                          <p:to>
                                            <p:strVal val="visible"/>
                                          </p:to>
                                        </p:set>
                                        <p:anim calcmode="lin" valueType="num">
                                          <p:cBhvr>
                                            <p:cTn id="180" dur="250" fill="hold"/>
                                            <p:tgtEl>
                                              <p:spTgt spid="69"/>
                                            </p:tgtEl>
                                            <p:attrNameLst>
                                              <p:attrName>ppt_w</p:attrName>
                                            </p:attrNameLst>
                                          </p:cBhvr>
                                          <p:tavLst>
                                            <p:tav tm="0">
                                              <p:val>
                                                <p:fltVal val="0"/>
                                              </p:val>
                                            </p:tav>
                                            <p:tav tm="100000">
                                              <p:val>
                                                <p:strVal val="#ppt_w"/>
                                              </p:val>
                                            </p:tav>
                                          </p:tavLst>
                                        </p:anim>
                                        <p:anim calcmode="lin" valueType="num">
                                          <p:cBhvr>
                                            <p:cTn id="181" dur="250" fill="hold"/>
                                            <p:tgtEl>
                                              <p:spTgt spid="69"/>
                                            </p:tgtEl>
                                            <p:attrNameLst>
                                              <p:attrName>ppt_h</p:attrName>
                                            </p:attrNameLst>
                                          </p:cBhvr>
                                          <p:tavLst>
                                            <p:tav tm="0">
                                              <p:val>
                                                <p:fltVal val="0"/>
                                              </p:val>
                                            </p:tav>
                                            <p:tav tm="100000">
                                              <p:val>
                                                <p:strVal val="#ppt_h"/>
                                              </p:val>
                                            </p:tav>
                                          </p:tavLst>
                                        </p:anim>
                                      </p:childTnLst>
                                    </p:cTn>
                                  </p:par>
                                  <p:par>
                                    <p:cTn id="182" presetID="6" presetClass="emph" presetSubtype="0" fill="hold" nodeType="withEffect">
                                      <p:stCondLst>
                                        <p:cond delay="400"/>
                                      </p:stCondLst>
                                      <p:childTnLst>
                                        <p:animScale>
                                          <p:cBhvr>
                                            <p:cTn id="183" dur="1000" fill="hold"/>
                                            <p:tgtEl>
                                              <p:spTgt spid="69"/>
                                            </p:tgtEl>
                                          </p:cBhvr>
                                          <p:by x="110000" y="110000"/>
                                        </p:animScale>
                                      </p:childTnLst>
                                    </p:cTn>
                                  </p:par>
                                  <p:par>
                                    <p:cTn id="184" presetID="6" presetClass="emph" presetSubtype="0" fill="hold" nodeType="withEffect">
                                      <p:stCondLst>
                                        <p:cond delay="400"/>
                                      </p:stCondLst>
                                      <p:childTnLst>
                                        <p:animScale>
                                          <p:cBhvr>
                                            <p:cTn id="185" dur="250" fill="hold"/>
                                            <p:tgtEl>
                                              <p:spTgt spid="69"/>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p:bldP spid="25" grpId="1"/>
          <p:bldP spid="29" grpId="0"/>
          <p:bldP spid="29" grpId="1"/>
          <p:bldP spid="30" grpId="0"/>
          <p:bldP spid="30" grpId="1"/>
          <p:bldP spid="31" grpId="0"/>
          <p:bldP spid="31" grpId="1"/>
          <p:bldP spid="32" grpId="0"/>
          <p:bldP spid="32" grpId="1"/>
          <p:bldP spid="32" grpId="2"/>
          <p:bldP spid="33" grpId="0"/>
          <p:bldP spid="33" grpId="1"/>
          <p:bldP spid="33" grpId="2"/>
          <p:bldP spid="34" grpId="0"/>
          <p:bldP spid="34" grpId="1"/>
          <p:bldP spid="34" grpId="2"/>
          <p:bldP spid="35" grpId="0"/>
          <p:bldP spid="35" grpId="1"/>
          <p:bldP spid="35" grpId="2"/>
          <p:bldP spid="36" grpId="0"/>
          <p:bldP spid="36" grpId="1"/>
          <p:bldP spid="36" grpId="2"/>
          <p:bldP spid="37" grpId="0"/>
          <p:bldP spid="37" grpId="1"/>
          <p:bldP spid="37" grpId="2"/>
          <p:bldP spid="49" grpId="0" animBg="1"/>
          <p:bldP spid="27" grpId="0"/>
          <p:bldP spid="27" grpId="1"/>
          <p:bldP spid="28" grpId="0"/>
          <p:bldP spid="28" grpId="1"/>
          <p:bldP spid="51" grpId="0" animBg="1"/>
          <p:bldP spid="55" grpId="0"/>
          <p:bldP spid="55" grpId="1"/>
          <p:bldP spid="56" grpId="0"/>
          <p:bldP spid="56" grpId="1"/>
          <p:bldP spid="57" grpId="0"/>
          <p:bldP spid="57" grpId="1"/>
          <p:bldP spid="58" grpId="0"/>
          <p:bldP spid="58" grpId="1"/>
          <p:bldP spid="68" grpId="0"/>
          <p:bldP spid="68" grpId="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B33E6D3-93E2-0F6A-A641-0B8C35D570CE}"/>
              </a:ext>
            </a:extLst>
          </p:cNvPr>
          <p:cNvSpPr>
            <a:spLocks noGrp="1"/>
          </p:cNvSpPr>
          <p:nvPr>
            <p:ph type="sldNum" sz="quarter" idx="10"/>
          </p:nvPr>
        </p:nvSpPr>
        <p:spPr/>
        <p:txBody>
          <a:bodyPr/>
          <a:lstStyle/>
          <a:p>
            <a:fld id="{588EA2A4-1978-42F3-AED7-6E9164233BDC}" type="slidenum">
              <a:rPr lang="en-GB" smtClean="0"/>
              <a:pPr/>
              <a:t>14</a:t>
            </a:fld>
            <a:endParaRPr lang="en-GB"/>
          </a:p>
        </p:txBody>
      </p:sp>
      <p:graphicFrame>
        <p:nvGraphicFramePr>
          <p:cNvPr id="2" name="Object 1">
            <a:extLst>
              <a:ext uri="{FF2B5EF4-FFF2-40B4-BE49-F238E27FC236}">
                <a16:creationId xmlns:a16="http://schemas.microsoft.com/office/drawing/2014/main" id="{CBD409BE-1F73-5664-1B57-18EFCAE8C72C}"/>
              </a:ext>
            </a:extLst>
          </p:cNvPr>
          <p:cNvGraphicFramePr>
            <a:graphicFrameLocks noChangeAspect="1"/>
          </p:cNvGraphicFramePr>
          <p:nvPr>
            <p:extLst>
              <p:ext uri="{D42A27DB-BD31-4B8C-83A1-F6EECF244321}">
                <p14:modId xmlns:p14="http://schemas.microsoft.com/office/powerpoint/2010/main" val="2903837179"/>
              </p:ext>
            </p:extLst>
          </p:nvPr>
        </p:nvGraphicFramePr>
        <p:xfrm>
          <a:off x="1069499" y="62637"/>
          <a:ext cx="9822341" cy="5982782"/>
        </p:xfrm>
        <a:graphic>
          <a:graphicData uri="http://schemas.openxmlformats.org/presentationml/2006/ole">
            <mc:AlternateContent xmlns:mc="http://schemas.openxmlformats.org/markup-compatibility/2006">
              <mc:Choice xmlns:v="urn:schemas-microsoft-com:vml" Requires="v">
                <p:oleObj r:id="rId2" imgW="6924960" imgH="4428720" progId="">
                  <p:embed/>
                </p:oleObj>
              </mc:Choice>
              <mc:Fallback>
                <p:oleObj r:id="rId2" imgW="6924960" imgH="4428720" progId="">
                  <p:embed/>
                  <p:pic>
                    <p:nvPicPr>
                      <p:cNvPr id="2" name="Object 1">
                        <a:extLst>
                          <a:ext uri="{FF2B5EF4-FFF2-40B4-BE49-F238E27FC236}">
                            <a16:creationId xmlns:a16="http://schemas.microsoft.com/office/drawing/2014/main" id="{CBD409BE-1F73-5664-1B57-18EFCAE8C72C}"/>
                          </a:ext>
                        </a:extLst>
                      </p:cNvPr>
                      <p:cNvPicPr/>
                      <p:nvPr/>
                    </p:nvPicPr>
                    <p:blipFill>
                      <a:blip r:embed="rId3"/>
                      <a:stretch>
                        <a:fillRect/>
                      </a:stretch>
                    </p:blipFill>
                    <p:spPr>
                      <a:xfrm>
                        <a:off x="1069499" y="62637"/>
                        <a:ext cx="9822341" cy="5982782"/>
                      </a:xfrm>
                      <a:prstGeom prst="rect">
                        <a:avLst/>
                      </a:prstGeom>
                    </p:spPr>
                  </p:pic>
                </p:oleObj>
              </mc:Fallback>
            </mc:AlternateContent>
          </a:graphicData>
        </a:graphic>
      </p:graphicFrame>
      <p:pic>
        <p:nvPicPr>
          <p:cNvPr id="4" name="Picture 4" descr="Elsevier - Wikipedia">
            <a:extLst>
              <a:ext uri="{FF2B5EF4-FFF2-40B4-BE49-F238E27FC236}">
                <a16:creationId xmlns:a16="http://schemas.microsoft.com/office/drawing/2014/main" id="{FAA21D03-80D9-CAF5-727C-CA8EFEE32A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10398" y="6225948"/>
            <a:ext cx="492437" cy="5433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ustainable Development Goals | International Partnerships">
            <a:extLst>
              <a:ext uri="{FF2B5EF4-FFF2-40B4-BE49-F238E27FC236}">
                <a16:creationId xmlns:a16="http://schemas.microsoft.com/office/drawing/2014/main" id="{F8EA49A1-CFF6-EC16-AAE6-9CEAC7978B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13032" y="6137688"/>
            <a:ext cx="786002" cy="7860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UNESCO Institute for Statistics">
            <a:extLst>
              <a:ext uri="{FF2B5EF4-FFF2-40B4-BE49-F238E27FC236}">
                <a16:creationId xmlns:a16="http://schemas.microsoft.com/office/drawing/2014/main" id="{923B86F9-6CF3-0123-F7ED-B6C3CF68C9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64212" y="6124367"/>
            <a:ext cx="1834083" cy="7336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512A671-40D6-D56F-3983-29CD16C2A2A8}"/>
              </a:ext>
            </a:extLst>
          </p:cNvPr>
          <p:cNvPicPr>
            <a:picLocks noChangeAspect="1"/>
          </p:cNvPicPr>
          <p:nvPr/>
        </p:nvPicPr>
        <p:blipFill>
          <a:blip r:embed="rId7"/>
          <a:stretch>
            <a:fillRect/>
          </a:stretch>
        </p:blipFill>
        <p:spPr>
          <a:xfrm>
            <a:off x="7844345" y="6306207"/>
            <a:ext cx="1071202" cy="518568"/>
          </a:xfrm>
          <a:prstGeom prst="rect">
            <a:avLst/>
          </a:prstGeom>
        </p:spPr>
      </p:pic>
      <p:pic>
        <p:nvPicPr>
          <p:cNvPr id="1026" name="Picture 2" descr="Race_to Zero_Logo">
            <a:extLst>
              <a:ext uri="{FF2B5EF4-FFF2-40B4-BE49-F238E27FC236}">
                <a16:creationId xmlns:a16="http://schemas.microsoft.com/office/drawing/2014/main" id="{EF46E2BE-A909-B00D-DF03-C8F4009928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34174" y="6148311"/>
            <a:ext cx="1257204" cy="6665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lcome | Environmental Performance Index">
            <a:extLst>
              <a:ext uri="{FF2B5EF4-FFF2-40B4-BE49-F238E27FC236}">
                <a16:creationId xmlns:a16="http://schemas.microsoft.com/office/drawing/2014/main" id="{E210EDE2-4126-46F9-CB40-350C073FAB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06454" y="6376694"/>
            <a:ext cx="1190231" cy="324608"/>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a:extLst>
              <a:ext uri="{FF2B5EF4-FFF2-40B4-BE49-F238E27FC236}">
                <a16:creationId xmlns:a16="http://schemas.microsoft.com/office/drawing/2014/main" id="{16AEE72C-F1B7-81AB-4555-05EE8ADCC0DE}"/>
              </a:ext>
            </a:extLst>
          </p:cNvPr>
          <p:cNvSpPr>
            <a:spLocks noGrp="1"/>
          </p:cNvSpPr>
          <p:nvPr>
            <p:ph type="title"/>
          </p:nvPr>
        </p:nvSpPr>
        <p:spPr>
          <a:xfrm>
            <a:off x="939574" y="352935"/>
            <a:ext cx="5041096" cy="371612"/>
          </a:xfrm>
        </p:spPr>
        <p:txBody>
          <a:bodyPr>
            <a:normAutofit fontScale="90000"/>
          </a:bodyPr>
          <a:lstStyle/>
          <a:p>
            <a:r>
              <a:rPr lang="en-US" sz="4000" dirty="0">
                <a:solidFill>
                  <a:schemeClr val="bg2"/>
                </a:solidFill>
              </a:rPr>
              <a:t>Ranking Structure</a:t>
            </a:r>
            <a:endParaRPr lang="en-GB" dirty="0"/>
          </a:p>
        </p:txBody>
      </p:sp>
    </p:spTree>
    <p:extLst>
      <p:ext uri="{BB962C8B-B14F-4D97-AF65-F5344CB8AC3E}">
        <p14:creationId xmlns:p14="http://schemas.microsoft.com/office/powerpoint/2010/main" val="273686111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Graphic 36">
            <a:extLst>
              <a:ext uri="{FF2B5EF4-FFF2-40B4-BE49-F238E27FC236}">
                <a16:creationId xmlns:a16="http://schemas.microsoft.com/office/drawing/2014/main" id="{34F74121-6FE4-47D7-8A8B-B32D2395DF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261194">
            <a:off x="8089021" y="2954014"/>
            <a:ext cx="3655557" cy="3703111"/>
          </a:xfrm>
          <a:prstGeom prst="rect">
            <a:avLst/>
          </a:prstGeom>
        </p:spPr>
      </p:pic>
      <p:pic>
        <p:nvPicPr>
          <p:cNvPr id="35" name="Graphic 34">
            <a:extLst>
              <a:ext uri="{FF2B5EF4-FFF2-40B4-BE49-F238E27FC236}">
                <a16:creationId xmlns:a16="http://schemas.microsoft.com/office/drawing/2014/main" id="{AA71ACFC-EEB0-4900-8AF5-6D29D5967C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261194">
            <a:off x="577463" y="3346992"/>
            <a:ext cx="3655557" cy="3187986"/>
          </a:xfrm>
          <a:prstGeom prst="rect">
            <a:avLst/>
          </a:prstGeom>
        </p:spPr>
      </p:pic>
      <p:pic>
        <p:nvPicPr>
          <p:cNvPr id="36" name="Graphic 35">
            <a:extLst>
              <a:ext uri="{FF2B5EF4-FFF2-40B4-BE49-F238E27FC236}">
                <a16:creationId xmlns:a16="http://schemas.microsoft.com/office/drawing/2014/main" id="{AB326F98-0C06-44E9-9A71-EBACD29621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261194">
            <a:off x="4268220" y="3373758"/>
            <a:ext cx="3655557" cy="3187986"/>
          </a:xfrm>
          <a:prstGeom prst="rect">
            <a:avLst/>
          </a:prstGeom>
        </p:spPr>
      </p:pic>
      <p:sp>
        <p:nvSpPr>
          <p:cNvPr id="256" name="Freeform: Shape 255">
            <a:extLst>
              <a:ext uri="{FF2B5EF4-FFF2-40B4-BE49-F238E27FC236}">
                <a16:creationId xmlns:a16="http://schemas.microsoft.com/office/drawing/2014/main" id="{75E4C4B2-B9E6-443A-95BC-29C5315379B7}"/>
              </a:ext>
            </a:extLst>
          </p:cNvPr>
          <p:cNvSpPr/>
          <p:nvPr/>
        </p:nvSpPr>
        <p:spPr>
          <a:xfrm>
            <a:off x="9488574" y="2272772"/>
            <a:ext cx="2312435" cy="591798"/>
          </a:xfrm>
          <a:custGeom>
            <a:avLst/>
            <a:gdLst>
              <a:gd name="connsiteX0" fmla="*/ 2917047 w 3212944"/>
              <a:gd name="connsiteY0" fmla="*/ 0 h 591798"/>
              <a:gd name="connsiteX1" fmla="*/ 2917060 w 3212944"/>
              <a:gd name="connsiteY1" fmla="*/ 2 h 591798"/>
              <a:gd name="connsiteX2" fmla="*/ 2931941 w 3212944"/>
              <a:gd name="connsiteY2" fmla="*/ 2 h 591798"/>
              <a:gd name="connsiteX3" fmla="*/ 2931941 w 3212944"/>
              <a:gd name="connsiteY3" fmla="*/ 1502 h 591798"/>
              <a:gd name="connsiteX4" fmla="*/ 2976680 w 3212944"/>
              <a:gd name="connsiteY4" fmla="*/ 6013 h 591798"/>
              <a:gd name="connsiteX5" fmla="*/ 3212944 w 3212944"/>
              <a:gd name="connsiteY5" fmla="*/ 295899 h 591798"/>
              <a:gd name="connsiteX6" fmla="*/ 2976680 w 3212944"/>
              <a:gd name="connsiteY6" fmla="*/ 585786 h 591798"/>
              <a:gd name="connsiteX7" fmla="*/ 2931941 w 3212944"/>
              <a:gd name="connsiteY7" fmla="*/ 590296 h 591798"/>
              <a:gd name="connsiteX8" fmla="*/ 2931941 w 3212944"/>
              <a:gd name="connsiteY8" fmla="*/ 591798 h 591798"/>
              <a:gd name="connsiteX9" fmla="*/ 0 w 3212944"/>
              <a:gd name="connsiteY9" fmla="*/ 591798 h 591798"/>
              <a:gd name="connsiteX10" fmla="*/ 0 w 3212944"/>
              <a:gd name="connsiteY10" fmla="*/ 2 h 591798"/>
              <a:gd name="connsiteX11" fmla="*/ 2917034 w 3212944"/>
              <a:gd name="connsiteY11" fmla="*/ 2 h 59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2944" h="591798">
                <a:moveTo>
                  <a:pt x="2917047" y="0"/>
                </a:moveTo>
                <a:lnTo>
                  <a:pt x="2917060" y="2"/>
                </a:lnTo>
                <a:lnTo>
                  <a:pt x="2931941" y="2"/>
                </a:lnTo>
                <a:lnTo>
                  <a:pt x="2931941" y="1502"/>
                </a:lnTo>
                <a:lnTo>
                  <a:pt x="2976680" y="6013"/>
                </a:lnTo>
                <a:cubicBezTo>
                  <a:pt x="3111516" y="33604"/>
                  <a:pt x="3212944" y="152906"/>
                  <a:pt x="3212944" y="295899"/>
                </a:cubicBezTo>
                <a:cubicBezTo>
                  <a:pt x="3212944" y="438891"/>
                  <a:pt x="3111516" y="558195"/>
                  <a:pt x="2976680" y="585786"/>
                </a:cubicBezTo>
                <a:lnTo>
                  <a:pt x="2931941" y="590296"/>
                </a:lnTo>
                <a:lnTo>
                  <a:pt x="2931941" y="591798"/>
                </a:lnTo>
                <a:lnTo>
                  <a:pt x="0" y="591798"/>
                </a:lnTo>
                <a:lnTo>
                  <a:pt x="0" y="2"/>
                </a:lnTo>
                <a:lnTo>
                  <a:pt x="2917034" y="2"/>
                </a:lnTo>
                <a:close/>
              </a:path>
            </a:pathLst>
          </a:custGeom>
          <a:solidFill>
            <a:srgbClr val="FECC0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270000" rtlCol="0" anchor="ctr">
            <a:noAutofit/>
          </a:bodyPr>
          <a:lstStyle/>
          <a:p>
            <a:pPr algn="r"/>
            <a:r>
              <a:rPr lang="en-US" sz="1600" dirty="0">
                <a:solidFill>
                  <a:schemeClr val="tx1"/>
                </a:solidFill>
                <a:latin typeface="Red Hat Display Black" panose="02010A03040201060303" pitchFamily="2" charset="0"/>
              </a:rPr>
              <a:t>Sustainable Research</a:t>
            </a:r>
            <a:endParaRPr lang="en-GB" sz="1600" dirty="0">
              <a:solidFill>
                <a:schemeClr val="tx1"/>
              </a:solidFill>
              <a:latin typeface="Red Hat Display Black" panose="02010A03040201060303" pitchFamily="2" charset="0"/>
            </a:endParaRPr>
          </a:p>
        </p:txBody>
      </p:sp>
      <p:sp>
        <p:nvSpPr>
          <p:cNvPr id="258" name="Freeform: Shape 257">
            <a:extLst>
              <a:ext uri="{FF2B5EF4-FFF2-40B4-BE49-F238E27FC236}">
                <a16:creationId xmlns:a16="http://schemas.microsoft.com/office/drawing/2014/main" id="{54D2F6C1-2B1A-4349-9A03-99D42D1B666B}"/>
              </a:ext>
            </a:extLst>
          </p:cNvPr>
          <p:cNvSpPr/>
          <p:nvPr/>
        </p:nvSpPr>
        <p:spPr>
          <a:xfrm>
            <a:off x="5844652" y="2272772"/>
            <a:ext cx="2435520" cy="591798"/>
          </a:xfrm>
          <a:custGeom>
            <a:avLst/>
            <a:gdLst>
              <a:gd name="connsiteX0" fmla="*/ 2917047 w 3212944"/>
              <a:gd name="connsiteY0" fmla="*/ 0 h 591798"/>
              <a:gd name="connsiteX1" fmla="*/ 2917060 w 3212944"/>
              <a:gd name="connsiteY1" fmla="*/ 1 h 591798"/>
              <a:gd name="connsiteX2" fmla="*/ 2931941 w 3212944"/>
              <a:gd name="connsiteY2" fmla="*/ 1 h 591798"/>
              <a:gd name="connsiteX3" fmla="*/ 2931941 w 3212944"/>
              <a:gd name="connsiteY3" fmla="*/ 1502 h 591798"/>
              <a:gd name="connsiteX4" fmla="*/ 2976680 w 3212944"/>
              <a:gd name="connsiteY4" fmla="*/ 6012 h 591798"/>
              <a:gd name="connsiteX5" fmla="*/ 3212944 w 3212944"/>
              <a:gd name="connsiteY5" fmla="*/ 295898 h 591798"/>
              <a:gd name="connsiteX6" fmla="*/ 2976680 w 3212944"/>
              <a:gd name="connsiteY6" fmla="*/ 585786 h 591798"/>
              <a:gd name="connsiteX7" fmla="*/ 2931941 w 3212944"/>
              <a:gd name="connsiteY7" fmla="*/ 590296 h 591798"/>
              <a:gd name="connsiteX8" fmla="*/ 2931941 w 3212944"/>
              <a:gd name="connsiteY8" fmla="*/ 591798 h 591798"/>
              <a:gd name="connsiteX9" fmla="*/ 0 w 3212944"/>
              <a:gd name="connsiteY9" fmla="*/ 591798 h 591798"/>
              <a:gd name="connsiteX10" fmla="*/ 0 w 3212944"/>
              <a:gd name="connsiteY10" fmla="*/ 1 h 591798"/>
              <a:gd name="connsiteX11" fmla="*/ 2917034 w 3212944"/>
              <a:gd name="connsiteY11" fmla="*/ 1 h 59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2944" h="591798">
                <a:moveTo>
                  <a:pt x="2917047" y="0"/>
                </a:moveTo>
                <a:lnTo>
                  <a:pt x="2917060" y="1"/>
                </a:lnTo>
                <a:lnTo>
                  <a:pt x="2931941" y="1"/>
                </a:lnTo>
                <a:lnTo>
                  <a:pt x="2931941" y="1502"/>
                </a:lnTo>
                <a:lnTo>
                  <a:pt x="2976680" y="6012"/>
                </a:lnTo>
                <a:cubicBezTo>
                  <a:pt x="3111516" y="33603"/>
                  <a:pt x="3212944" y="152906"/>
                  <a:pt x="3212944" y="295898"/>
                </a:cubicBezTo>
                <a:cubicBezTo>
                  <a:pt x="3212944" y="438891"/>
                  <a:pt x="3111516" y="558195"/>
                  <a:pt x="2976680" y="585786"/>
                </a:cubicBezTo>
                <a:lnTo>
                  <a:pt x="2931941" y="590296"/>
                </a:lnTo>
                <a:lnTo>
                  <a:pt x="2931941" y="591798"/>
                </a:lnTo>
                <a:lnTo>
                  <a:pt x="0" y="591798"/>
                </a:lnTo>
                <a:lnTo>
                  <a:pt x="0" y="1"/>
                </a:lnTo>
                <a:lnTo>
                  <a:pt x="2917034" y="1"/>
                </a:lnTo>
                <a:close/>
              </a:path>
            </a:pathLst>
          </a:custGeom>
          <a:solidFill>
            <a:srgbClr val="FECC0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270000" rtlCol="0" anchor="ctr">
            <a:noAutofit/>
          </a:bodyPr>
          <a:lstStyle/>
          <a:p>
            <a:pPr algn="r"/>
            <a:r>
              <a:rPr lang="en-US" sz="1600" dirty="0">
                <a:solidFill>
                  <a:schemeClr val="tx1"/>
                </a:solidFill>
                <a:latin typeface="Red Hat Display Black" panose="02010A03040201060303" pitchFamily="2" charset="0"/>
              </a:rPr>
              <a:t>Sustainable Education</a:t>
            </a:r>
            <a:endParaRPr lang="en-GB" sz="1600" dirty="0">
              <a:solidFill>
                <a:schemeClr val="tx1"/>
              </a:solidFill>
              <a:latin typeface="Red Hat Display Black" panose="02010A03040201060303" pitchFamily="2" charset="0"/>
            </a:endParaRPr>
          </a:p>
        </p:txBody>
      </p:sp>
      <p:sp>
        <p:nvSpPr>
          <p:cNvPr id="259" name="Freeform: Shape 258">
            <a:extLst>
              <a:ext uri="{FF2B5EF4-FFF2-40B4-BE49-F238E27FC236}">
                <a16:creationId xmlns:a16="http://schemas.microsoft.com/office/drawing/2014/main" id="{22BAC743-7E2C-4503-872F-670320987AB2}"/>
              </a:ext>
            </a:extLst>
          </p:cNvPr>
          <p:cNvSpPr/>
          <p:nvPr/>
        </p:nvSpPr>
        <p:spPr>
          <a:xfrm>
            <a:off x="2232133" y="2272772"/>
            <a:ext cx="2430628" cy="591798"/>
          </a:xfrm>
          <a:custGeom>
            <a:avLst/>
            <a:gdLst>
              <a:gd name="connsiteX0" fmla="*/ 2917047 w 3212944"/>
              <a:gd name="connsiteY0" fmla="*/ 0 h 591798"/>
              <a:gd name="connsiteX1" fmla="*/ 2917060 w 3212944"/>
              <a:gd name="connsiteY1" fmla="*/ 1 h 591798"/>
              <a:gd name="connsiteX2" fmla="*/ 2931941 w 3212944"/>
              <a:gd name="connsiteY2" fmla="*/ 1 h 591798"/>
              <a:gd name="connsiteX3" fmla="*/ 2931941 w 3212944"/>
              <a:gd name="connsiteY3" fmla="*/ 1502 h 591798"/>
              <a:gd name="connsiteX4" fmla="*/ 2976680 w 3212944"/>
              <a:gd name="connsiteY4" fmla="*/ 6012 h 591798"/>
              <a:gd name="connsiteX5" fmla="*/ 3212944 w 3212944"/>
              <a:gd name="connsiteY5" fmla="*/ 295898 h 591798"/>
              <a:gd name="connsiteX6" fmla="*/ 2976680 w 3212944"/>
              <a:gd name="connsiteY6" fmla="*/ 585786 h 591798"/>
              <a:gd name="connsiteX7" fmla="*/ 2931941 w 3212944"/>
              <a:gd name="connsiteY7" fmla="*/ 590296 h 591798"/>
              <a:gd name="connsiteX8" fmla="*/ 2931941 w 3212944"/>
              <a:gd name="connsiteY8" fmla="*/ 591798 h 591798"/>
              <a:gd name="connsiteX9" fmla="*/ 0 w 3212944"/>
              <a:gd name="connsiteY9" fmla="*/ 591798 h 591798"/>
              <a:gd name="connsiteX10" fmla="*/ 0 w 3212944"/>
              <a:gd name="connsiteY10" fmla="*/ 1 h 591798"/>
              <a:gd name="connsiteX11" fmla="*/ 2917034 w 3212944"/>
              <a:gd name="connsiteY11" fmla="*/ 1 h 59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2944" h="591798">
                <a:moveTo>
                  <a:pt x="2917047" y="0"/>
                </a:moveTo>
                <a:lnTo>
                  <a:pt x="2917060" y="1"/>
                </a:lnTo>
                <a:lnTo>
                  <a:pt x="2931941" y="1"/>
                </a:lnTo>
                <a:lnTo>
                  <a:pt x="2931941" y="1502"/>
                </a:lnTo>
                <a:lnTo>
                  <a:pt x="2976680" y="6012"/>
                </a:lnTo>
                <a:cubicBezTo>
                  <a:pt x="3111516" y="33603"/>
                  <a:pt x="3212944" y="152906"/>
                  <a:pt x="3212944" y="295898"/>
                </a:cubicBezTo>
                <a:cubicBezTo>
                  <a:pt x="3212944" y="438891"/>
                  <a:pt x="3111516" y="558195"/>
                  <a:pt x="2976680" y="585786"/>
                </a:cubicBezTo>
                <a:lnTo>
                  <a:pt x="2931941" y="590296"/>
                </a:lnTo>
                <a:lnTo>
                  <a:pt x="2931941" y="591798"/>
                </a:lnTo>
                <a:lnTo>
                  <a:pt x="0" y="591798"/>
                </a:lnTo>
                <a:lnTo>
                  <a:pt x="0" y="1"/>
                </a:lnTo>
                <a:lnTo>
                  <a:pt x="2917034" y="1"/>
                </a:lnTo>
                <a:close/>
              </a:path>
            </a:pathLst>
          </a:custGeom>
          <a:solidFill>
            <a:srgbClr val="FECC0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270000" rtlCol="0" anchor="ctr">
            <a:noAutofit/>
          </a:bodyPr>
          <a:lstStyle/>
          <a:p>
            <a:pPr algn="r"/>
            <a:r>
              <a:rPr lang="en-US" sz="1600" dirty="0">
                <a:solidFill>
                  <a:schemeClr val="tx1"/>
                </a:solidFill>
                <a:latin typeface="Red Hat Display Black" panose="02010A03040201060303" pitchFamily="2" charset="0"/>
              </a:rPr>
              <a:t>Sustainable Institutions</a:t>
            </a:r>
            <a:endParaRPr lang="en-GB" sz="1600" dirty="0">
              <a:solidFill>
                <a:schemeClr val="tx1"/>
              </a:solidFill>
              <a:latin typeface="Red Hat Display Black" panose="02010A03040201060303" pitchFamily="2" charset="0"/>
            </a:endParaRPr>
          </a:p>
        </p:txBody>
      </p:sp>
      <p:sp>
        <p:nvSpPr>
          <p:cNvPr id="2" name="Title 1">
            <a:extLst>
              <a:ext uri="{FF2B5EF4-FFF2-40B4-BE49-F238E27FC236}">
                <a16:creationId xmlns:a16="http://schemas.microsoft.com/office/drawing/2014/main" id="{715ED809-FC69-474B-A89C-0DFA71C22C49}"/>
              </a:ext>
            </a:extLst>
          </p:cNvPr>
          <p:cNvSpPr>
            <a:spLocks noGrp="1"/>
          </p:cNvSpPr>
          <p:nvPr>
            <p:ph type="title"/>
          </p:nvPr>
        </p:nvSpPr>
        <p:spPr/>
        <p:txBody>
          <a:bodyPr/>
          <a:lstStyle/>
          <a:p>
            <a:r>
              <a:rPr lang="en-GB" dirty="0"/>
              <a:t>Environmental Impact</a:t>
            </a:r>
          </a:p>
        </p:txBody>
      </p:sp>
      <p:sp>
        <p:nvSpPr>
          <p:cNvPr id="3" name="Subtitle 2">
            <a:extLst>
              <a:ext uri="{FF2B5EF4-FFF2-40B4-BE49-F238E27FC236}">
                <a16:creationId xmlns:a16="http://schemas.microsoft.com/office/drawing/2014/main" id="{9FD2865A-0005-4D56-959A-F920C0298EFB}"/>
              </a:ext>
            </a:extLst>
          </p:cNvPr>
          <p:cNvSpPr>
            <a:spLocks noGrp="1"/>
          </p:cNvSpPr>
          <p:nvPr>
            <p:ph type="subTitle" idx="1"/>
          </p:nvPr>
        </p:nvSpPr>
        <p:spPr/>
        <p:txBody>
          <a:bodyPr/>
          <a:lstStyle/>
          <a:p>
            <a:r>
              <a:rPr lang="en-GB" i="1" dirty="0"/>
              <a:t>Performance Lenses on Environmental Impact &amp; Commitment of Universities</a:t>
            </a:r>
          </a:p>
        </p:txBody>
      </p:sp>
      <p:sp>
        <p:nvSpPr>
          <p:cNvPr id="51" name="TextBox 50">
            <a:extLst>
              <a:ext uri="{FF2B5EF4-FFF2-40B4-BE49-F238E27FC236}">
                <a16:creationId xmlns:a16="http://schemas.microsoft.com/office/drawing/2014/main" id="{CEB11EC0-0174-445D-8FE5-8B7DD22AB839}"/>
              </a:ext>
            </a:extLst>
          </p:cNvPr>
          <p:cNvSpPr txBox="1"/>
          <p:nvPr/>
        </p:nvSpPr>
        <p:spPr>
          <a:xfrm>
            <a:off x="2019634" y="2959702"/>
            <a:ext cx="2096822" cy="738664"/>
          </a:xfrm>
          <a:prstGeom prst="rect">
            <a:avLst/>
          </a:prstGeom>
          <a:noFill/>
        </p:spPr>
        <p:txBody>
          <a:bodyPr wrap="square" anchor="ctr">
            <a:spAutoFit/>
          </a:bodyPr>
          <a:lstStyle/>
          <a:p>
            <a:r>
              <a:rPr lang="en-GB" sz="1400" dirty="0">
                <a:effectLst/>
                <a:ea typeface="Calibri" panose="020F0502020204030204" pitchFamily="34" charset="0"/>
                <a:cs typeface="Times New Roman" panose="02020603050405020304" pitchFamily="18" charset="0"/>
              </a:rPr>
              <a:t>Alumni impact for innovation (sustainability)</a:t>
            </a:r>
            <a:endParaRPr lang="en-GB" sz="1400" dirty="0"/>
          </a:p>
        </p:txBody>
      </p:sp>
      <p:sp>
        <p:nvSpPr>
          <p:cNvPr id="52" name="TextBox 51">
            <a:extLst>
              <a:ext uri="{FF2B5EF4-FFF2-40B4-BE49-F238E27FC236}">
                <a16:creationId xmlns:a16="http://schemas.microsoft.com/office/drawing/2014/main" id="{446DC4B8-F534-44E0-9E8E-0733B0C32982}"/>
              </a:ext>
            </a:extLst>
          </p:cNvPr>
          <p:cNvSpPr txBox="1"/>
          <p:nvPr/>
        </p:nvSpPr>
        <p:spPr>
          <a:xfrm>
            <a:off x="1992856" y="3971411"/>
            <a:ext cx="2482893" cy="1169551"/>
          </a:xfrm>
          <a:prstGeom prst="rect">
            <a:avLst/>
          </a:prstGeom>
          <a:noFill/>
        </p:spPr>
        <p:txBody>
          <a:bodyPr wrap="square" anchor="ctr">
            <a:spAutoFit/>
          </a:bodyPr>
          <a:lstStyle/>
          <a:p>
            <a:r>
              <a:rPr lang="en-US" sz="1400" dirty="0">
                <a:cs typeface="Times New Roman" panose="02020603050405020304" pitchFamily="18" charset="0"/>
              </a:rPr>
              <a:t>Public policies on  commitment to climate action + partnering with groups committed to climate action</a:t>
            </a:r>
            <a:endParaRPr lang="en-GB" sz="1400" dirty="0"/>
          </a:p>
        </p:txBody>
      </p:sp>
      <p:sp>
        <p:nvSpPr>
          <p:cNvPr id="53" name="TextBox 52">
            <a:extLst>
              <a:ext uri="{FF2B5EF4-FFF2-40B4-BE49-F238E27FC236}">
                <a16:creationId xmlns:a16="http://schemas.microsoft.com/office/drawing/2014/main" id="{0AF98EE0-E15F-4B28-BE71-E11496565A19}"/>
              </a:ext>
            </a:extLst>
          </p:cNvPr>
          <p:cNvSpPr txBox="1"/>
          <p:nvPr/>
        </p:nvSpPr>
        <p:spPr>
          <a:xfrm>
            <a:off x="1983982" y="5180575"/>
            <a:ext cx="2197142" cy="523220"/>
          </a:xfrm>
          <a:prstGeom prst="rect">
            <a:avLst/>
          </a:prstGeom>
          <a:noFill/>
        </p:spPr>
        <p:txBody>
          <a:bodyPr wrap="square" anchor="ctr">
            <a:spAutoFit/>
          </a:bodyPr>
          <a:lstStyle/>
          <a:p>
            <a:r>
              <a:rPr lang="en-GB" sz="1400" dirty="0">
                <a:effectLst/>
                <a:ea typeface="Calibri" panose="020F0502020204030204" pitchFamily="34" charset="0"/>
                <a:cs typeface="Times New Roman" panose="02020603050405020304" pitchFamily="18" charset="0"/>
              </a:rPr>
              <a:t>Recording and reporting on key ESG datapoints</a:t>
            </a:r>
            <a:endParaRPr lang="en-GB" sz="1400" dirty="0"/>
          </a:p>
        </p:txBody>
      </p:sp>
      <p:sp>
        <p:nvSpPr>
          <p:cNvPr id="55" name="TextBox 54">
            <a:extLst>
              <a:ext uri="{FF2B5EF4-FFF2-40B4-BE49-F238E27FC236}">
                <a16:creationId xmlns:a16="http://schemas.microsoft.com/office/drawing/2014/main" id="{3D42C9F8-C40C-4351-9897-D72AEEC21DB5}"/>
              </a:ext>
            </a:extLst>
          </p:cNvPr>
          <p:cNvSpPr txBox="1"/>
          <p:nvPr/>
        </p:nvSpPr>
        <p:spPr>
          <a:xfrm>
            <a:off x="5455027" y="3102610"/>
            <a:ext cx="2522902" cy="954107"/>
          </a:xfrm>
          <a:prstGeom prst="rect">
            <a:avLst/>
          </a:prstGeom>
          <a:noFill/>
        </p:spPr>
        <p:txBody>
          <a:bodyPr wrap="square">
            <a:spAutoFit/>
          </a:bodyPr>
          <a:lstStyle/>
          <a:p>
            <a:r>
              <a:rPr lang="en-GB" sz="1400" dirty="0"/>
              <a:t>AR score in subject rankings for subjects aligned with environmental impact (Earth &amp; Marine Sc.; Env. Sc.)</a:t>
            </a:r>
          </a:p>
        </p:txBody>
      </p:sp>
      <p:sp>
        <p:nvSpPr>
          <p:cNvPr id="56" name="TextBox 55">
            <a:extLst>
              <a:ext uri="{FF2B5EF4-FFF2-40B4-BE49-F238E27FC236}">
                <a16:creationId xmlns:a16="http://schemas.microsoft.com/office/drawing/2014/main" id="{6B9D49D6-9819-44FC-9A5F-839E4E16B0D6}"/>
              </a:ext>
            </a:extLst>
          </p:cNvPr>
          <p:cNvSpPr txBox="1"/>
          <p:nvPr/>
        </p:nvSpPr>
        <p:spPr>
          <a:xfrm>
            <a:off x="5522213" y="4187222"/>
            <a:ext cx="2271233" cy="738664"/>
          </a:xfrm>
          <a:prstGeom prst="rect">
            <a:avLst/>
          </a:prstGeom>
          <a:noFill/>
        </p:spPr>
        <p:txBody>
          <a:bodyPr wrap="square">
            <a:spAutoFit/>
          </a:bodyPr>
          <a:lstStyle/>
          <a:p>
            <a:r>
              <a:rPr lang="en-US" sz="1400" dirty="0"/>
              <a:t>Available courses on climate science &amp; aligned curriculum</a:t>
            </a:r>
            <a:endParaRPr lang="en-GB" sz="1400" dirty="0"/>
          </a:p>
        </p:txBody>
      </p:sp>
      <p:sp>
        <p:nvSpPr>
          <p:cNvPr id="57" name="TextBox 56">
            <a:extLst>
              <a:ext uri="{FF2B5EF4-FFF2-40B4-BE49-F238E27FC236}">
                <a16:creationId xmlns:a16="http://schemas.microsoft.com/office/drawing/2014/main" id="{EF885077-A9AD-430C-B260-DF53F8C40A51}"/>
              </a:ext>
            </a:extLst>
          </p:cNvPr>
          <p:cNvSpPr txBox="1"/>
          <p:nvPr/>
        </p:nvSpPr>
        <p:spPr>
          <a:xfrm>
            <a:off x="5446154" y="5034029"/>
            <a:ext cx="2425729" cy="738664"/>
          </a:xfrm>
          <a:prstGeom prst="rect">
            <a:avLst/>
          </a:prstGeom>
          <a:noFill/>
        </p:spPr>
        <p:txBody>
          <a:bodyPr wrap="square">
            <a:spAutoFit/>
          </a:bodyPr>
          <a:lstStyle/>
          <a:p>
            <a:r>
              <a:rPr lang="en-GB" sz="1400" dirty="0"/>
              <a:t>Alumni impact in the policy sphere on environment (non-corporate)</a:t>
            </a:r>
          </a:p>
        </p:txBody>
      </p:sp>
      <p:sp>
        <p:nvSpPr>
          <p:cNvPr id="58" name="Plus Sign 57">
            <a:extLst>
              <a:ext uri="{FF2B5EF4-FFF2-40B4-BE49-F238E27FC236}">
                <a16:creationId xmlns:a16="http://schemas.microsoft.com/office/drawing/2014/main" id="{3838EABE-5232-4CA6-8D77-1DC257220A0C}"/>
              </a:ext>
            </a:extLst>
          </p:cNvPr>
          <p:cNvSpPr/>
          <p:nvPr/>
        </p:nvSpPr>
        <p:spPr>
          <a:xfrm>
            <a:off x="6356406" y="3942682"/>
            <a:ext cx="339569" cy="339569"/>
          </a:xfrm>
          <a:prstGeom prst="mathPlus">
            <a:avLst>
              <a:gd name="adj1" fmla="val 972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TextBox 105">
            <a:extLst>
              <a:ext uri="{FF2B5EF4-FFF2-40B4-BE49-F238E27FC236}">
                <a16:creationId xmlns:a16="http://schemas.microsoft.com/office/drawing/2014/main" id="{B1350565-76E0-4E49-B590-A1B1E4A5D480}"/>
              </a:ext>
            </a:extLst>
          </p:cNvPr>
          <p:cNvSpPr txBox="1"/>
          <p:nvPr/>
        </p:nvSpPr>
        <p:spPr>
          <a:xfrm>
            <a:off x="9347851" y="4137455"/>
            <a:ext cx="2122672" cy="2585323"/>
          </a:xfrm>
          <a:prstGeom prst="rect">
            <a:avLst/>
          </a:prstGeom>
          <a:solidFill>
            <a:srgbClr val="F1F5F8"/>
          </a:solidFill>
        </p:spPr>
        <p:txBody>
          <a:bodyPr wrap="square" lIns="0" tIns="0" rIns="0" bIns="0">
            <a:spAutoFit/>
          </a:bodyPr>
          <a:lstStyle/>
          <a:p>
            <a:r>
              <a:rPr lang="en-GB" sz="1400" dirty="0"/>
              <a:t>Impactful, highly-cited research on sustainable development relevant to the planet, environment and climate </a:t>
            </a:r>
          </a:p>
          <a:p>
            <a:endParaRPr lang="en-GB" sz="1400" dirty="0"/>
          </a:p>
          <a:p>
            <a:endParaRPr lang="en-GB" sz="1400" dirty="0"/>
          </a:p>
          <a:p>
            <a:endParaRPr lang="en-GB" sz="1400" dirty="0"/>
          </a:p>
          <a:p>
            <a:r>
              <a:rPr lang="en-GB" sz="1400" dirty="0"/>
              <a:t>National commitment to university sector (R&amp;D as % of GDP)</a:t>
            </a:r>
          </a:p>
          <a:p>
            <a:endParaRPr lang="en-GB" sz="1400" dirty="0"/>
          </a:p>
        </p:txBody>
      </p:sp>
      <p:cxnSp>
        <p:nvCxnSpPr>
          <p:cNvPr id="248" name="Straight Connector 247">
            <a:extLst>
              <a:ext uri="{FF2B5EF4-FFF2-40B4-BE49-F238E27FC236}">
                <a16:creationId xmlns:a16="http://schemas.microsoft.com/office/drawing/2014/main" id="{FF810FB0-9EFC-44AF-8556-B717D9216637}"/>
              </a:ext>
            </a:extLst>
          </p:cNvPr>
          <p:cNvCxnSpPr/>
          <p:nvPr/>
        </p:nvCxnSpPr>
        <p:spPr>
          <a:xfrm>
            <a:off x="944559" y="0"/>
            <a:ext cx="0" cy="6858000"/>
          </a:xfrm>
          <a:prstGeom prst="line">
            <a:avLst/>
          </a:prstGeom>
          <a:ln>
            <a:solidFill>
              <a:srgbClr val="EDEDED"/>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99069DC7-4710-4E75-9292-0F900BA81A1A}"/>
              </a:ext>
            </a:extLst>
          </p:cNvPr>
          <p:cNvCxnSpPr/>
          <p:nvPr/>
        </p:nvCxnSpPr>
        <p:spPr>
          <a:xfrm>
            <a:off x="4768598" y="2272772"/>
            <a:ext cx="0" cy="420422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EC33FC18-ECF9-407F-B2EB-962426642C43}"/>
              </a:ext>
            </a:extLst>
          </p:cNvPr>
          <p:cNvCxnSpPr/>
          <p:nvPr/>
        </p:nvCxnSpPr>
        <p:spPr>
          <a:xfrm>
            <a:off x="8413498" y="2272772"/>
            <a:ext cx="0" cy="420422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Plus Sign 108">
            <a:extLst>
              <a:ext uri="{FF2B5EF4-FFF2-40B4-BE49-F238E27FC236}">
                <a16:creationId xmlns:a16="http://schemas.microsoft.com/office/drawing/2014/main" id="{CC563399-88C3-37F1-4E98-8AA09A3F11F1}"/>
              </a:ext>
            </a:extLst>
          </p:cNvPr>
          <p:cNvSpPr/>
          <p:nvPr/>
        </p:nvSpPr>
        <p:spPr>
          <a:xfrm>
            <a:off x="6353924" y="4737701"/>
            <a:ext cx="339569" cy="339569"/>
          </a:xfrm>
          <a:prstGeom prst="mathPlus">
            <a:avLst>
              <a:gd name="adj1" fmla="val 972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Plus Sign 109">
            <a:extLst>
              <a:ext uri="{FF2B5EF4-FFF2-40B4-BE49-F238E27FC236}">
                <a16:creationId xmlns:a16="http://schemas.microsoft.com/office/drawing/2014/main" id="{47CCDE4A-FCDF-A976-0851-F781AAA241BE}"/>
              </a:ext>
            </a:extLst>
          </p:cNvPr>
          <p:cNvSpPr/>
          <p:nvPr/>
        </p:nvSpPr>
        <p:spPr>
          <a:xfrm>
            <a:off x="2844150" y="3595585"/>
            <a:ext cx="339569" cy="339569"/>
          </a:xfrm>
          <a:prstGeom prst="mathPlus">
            <a:avLst>
              <a:gd name="adj1" fmla="val 972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1" name="Plus Sign 110">
            <a:extLst>
              <a:ext uri="{FF2B5EF4-FFF2-40B4-BE49-F238E27FC236}">
                <a16:creationId xmlns:a16="http://schemas.microsoft.com/office/drawing/2014/main" id="{EC772074-2062-5D78-15B2-C527AEAFBCFB}"/>
              </a:ext>
            </a:extLst>
          </p:cNvPr>
          <p:cNvSpPr/>
          <p:nvPr/>
        </p:nvSpPr>
        <p:spPr>
          <a:xfrm>
            <a:off x="2797977" y="4945115"/>
            <a:ext cx="339569" cy="339569"/>
          </a:xfrm>
          <a:prstGeom prst="mathPlus">
            <a:avLst>
              <a:gd name="adj1" fmla="val 972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Plus Sign 3">
            <a:extLst>
              <a:ext uri="{FF2B5EF4-FFF2-40B4-BE49-F238E27FC236}">
                <a16:creationId xmlns:a16="http://schemas.microsoft.com/office/drawing/2014/main" id="{4C48CA4F-7614-F58F-3546-CA41BFB4728E}"/>
              </a:ext>
            </a:extLst>
          </p:cNvPr>
          <p:cNvSpPr/>
          <p:nvPr/>
        </p:nvSpPr>
        <p:spPr>
          <a:xfrm>
            <a:off x="2827956" y="5667513"/>
            <a:ext cx="339569" cy="339569"/>
          </a:xfrm>
          <a:prstGeom prst="mathPlus">
            <a:avLst>
              <a:gd name="adj1" fmla="val 972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25E6BFA0-2673-1BC4-96C5-DAD88EF7B429}"/>
              </a:ext>
            </a:extLst>
          </p:cNvPr>
          <p:cNvSpPr txBox="1"/>
          <p:nvPr/>
        </p:nvSpPr>
        <p:spPr>
          <a:xfrm>
            <a:off x="1954266" y="5837298"/>
            <a:ext cx="2197142" cy="738664"/>
          </a:xfrm>
          <a:prstGeom prst="rect">
            <a:avLst/>
          </a:prstGeom>
          <a:noFill/>
        </p:spPr>
        <p:txBody>
          <a:bodyPr wrap="square" anchor="ctr">
            <a:spAutoFit/>
          </a:bodyPr>
          <a:lstStyle/>
          <a:p>
            <a:endParaRPr lang="en-US" sz="1400" dirty="0">
              <a:cs typeface="Times New Roman" panose="02020603050405020304" pitchFamily="18" charset="0"/>
            </a:endParaRPr>
          </a:p>
          <a:p>
            <a:r>
              <a:rPr lang="en-US" sz="1400" dirty="0">
                <a:cs typeface="Times New Roman" panose="02020603050405020304" pitchFamily="18" charset="0"/>
              </a:rPr>
              <a:t>Staff perceptions on climate commitment</a:t>
            </a:r>
          </a:p>
        </p:txBody>
      </p:sp>
      <p:sp>
        <p:nvSpPr>
          <p:cNvPr id="6" name="Plus Sign 5">
            <a:extLst>
              <a:ext uri="{FF2B5EF4-FFF2-40B4-BE49-F238E27FC236}">
                <a16:creationId xmlns:a16="http://schemas.microsoft.com/office/drawing/2014/main" id="{F07732CC-ACFD-62CF-DA7F-C1D68057C278}"/>
              </a:ext>
            </a:extLst>
          </p:cNvPr>
          <p:cNvSpPr/>
          <p:nvPr/>
        </p:nvSpPr>
        <p:spPr>
          <a:xfrm>
            <a:off x="6388221" y="5563628"/>
            <a:ext cx="339569" cy="339569"/>
          </a:xfrm>
          <a:prstGeom prst="mathPlus">
            <a:avLst>
              <a:gd name="adj1" fmla="val 972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65F14FBD-55DC-DA50-7158-C90DE79815F6}"/>
              </a:ext>
            </a:extLst>
          </p:cNvPr>
          <p:cNvSpPr txBox="1"/>
          <p:nvPr/>
        </p:nvSpPr>
        <p:spPr>
          <a:xfrm>
            <a:off x="5517552" y="5928210"/>
            <a:ext cx="2311224" cy="523220"/>
          </a:xfrm>
          <a:prstGeom prst="rect">
            <a:avLst/>
          </a:prstGeom>
          <a:noFill/>
        </p:spPr>
        <p:txBody>
          <a:bodyPr wrap="square">
            <a:spAutoFit/>
          </a:bodyPr>
          <a:lstStyle/>
          <a:p>
            <a:r>
              <a:rPr lang="en-GB" sz="1400" dirty="0"/>
              <a:t>Research centre with sustainability focus</a:t>
            </a:r>
          </a:p>
        </p:txBody>
      </p:sp>
      <p:pic>
        <p:nvPicPr>
          <p:cNvPr id="9" name="Picture 8">
            <a:extLst>
              <a:ext uri="{FF2B5EF4-FFF2-40B4-BE49-F238E27FC236}">
                <a16:creationId xmlns:a16="http://schemas.microsoft.com/office/drawing/2014/main" id="{D2BC4140-ACBE-A5C4-5FB4-B49FB99B45D6}"/>
              </a:ext>
            </a:extLst>
          </p:cNvPr>
          <p:cNvPicPr>
            <a:picLocks noChangeAspect="1"/>
          </p:cNvPicPr>
          <p:nvPr/>
        </p:nvPicPr>
        <p:blipFill>
          <a:blip r:embed="rId5"/>
          <a:stretch>
            <a:fillRect/>
          </a:stretch>
        </p:blipFill>
        <p:spPr>
          <a:xfrm>
            <a:off x="1679140" y="1640207"/>
            <a:ext cx="1232008" cy="1240684"/>
          </a:xfrm>
          <a:prstGeom prst="rect">
            <a:avLst/>
          </a:prstGeom>
          <a:effectLst>
            <a:outerShdw blurRad="50800" dist="38100" dir="10800000" algn="r" rotWithShape="0">
              <a:prstClr val="black">
                <a:alpha val="40000"/>
              </a:prstClr>
            </a:outerShdw>
          </a:effectLst>
        </p:spPr>
      </p:pic>
      <p:pic>
        <p:nvPicPr>
          <p:cNvPr id="10" name="Graphic 9">
            <a:extLst>
              <a:ext uri="{FF2B5EF4-FFF2-40B4-BE49-F238E27FC236}">
                <a16:creationId xmlns:a16="http://schemas.microsoft.com/office/drawing/2014/main" id="{306369FE-160F-7E1F-753E-A332057637F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94599" y="1727299"/>
            <a:ext cx="1149777" cy="1149777"/>
          </a:xfrm>
          <a:prstGeom prst="rect">
            <a:avLst/>
          </a:prstGeom>
          <a:effectLst>
            <a:outerShdw blurRad="50800" dist="38100" dir="10800000" algn="r" rotWithShape="0">
              <a:prstClr val="black">
                <a:alpha val="40000"/>
              </a:prstClr>
            </a:outerShdw>
          </a:effectLst>
        </p:spPr>
      </p:pic>
      <p:pic>
        <p:nvPicPr>
          <p:cNvPr id="11" name="Picture 10" descr="Logo&#10;&#10;Description automatically generated">
            <a:extLst>
              <a:ext uri="{FF2B5EF4-FFF2-40B4-BE49-F238E27FC236}">
                <a16:creationId xmlns:a16="http://schemas.microsoft.com/office/drawing/2014/main" id="{7F517AD8-40DA-ABB3-1A69-A482B4E510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11248" y="1642571"/>
            <a:ext cx="1235956" cy="1235956"/>
          </a:xfrm>
          <a:prstGeom prst="rect">
            <a:avLst/>
          </a:prstGeom>
          <a:effectLst>
            <a:outerShdw blurRad="50800" dist="38100" dir="10800000" algn="r" rotWithShape="0">
              <a:prstClr val="black">
                <a:alpha val="40000"/>
              </a:prstClr>
            </a:outerShdw>
          </a:effectLst>
        </p:spPr>
      </p:pic>
      <p:grpSp>
        <p:nvGrpSpPr>
          <p:cNvPr id="14" name="Group 13">
            <a:extLst>
              <a:ext uri="{FF2B5EF4-FFF2-40B4-BE49-F238E27FC236}">
                <a16:creationId xmlns:a16="http://schemas.microsoft.com/office/drawing/2014/main" id="{CA5816E5-FCF4-DC19-D894-7C3477C872B0}"/>
              </a:ext>
            </a:extLst>
          </p:cNvPr>
          <p:cNvGrpSpPr/>
          <p:nvPr/>
        </p:nvGrpSpPr>
        <p:grpSpPr>
          <a:xfrm>
            <a:off x="5403047" y="393984"/>
            <a:ext cx="1818958" cy="497479"/>
            <a:chOff x="5403047" y="393984"/>
            <a:chExt cx="1818958" cy="497479"/>
          </a:xfrm>
          <a:solidFill>
            <a:srgbClr val="5D5D5B"/>
          </a:solidFill>
        </p:grpSpPr>
        <p:sp>
          <p:nvSpPr>
            <p:cNvPr id="12" name="Rectangle 11">
              <a:extLst>
                <a:ext uri="{FF2B5EF4-FFF2-40B4-BE49-F238E27FC236}">
                  <a16:creationId xmlns:a16="http://schemas.microsoft.com/office/drawing/2014/main" id="{11D64761-627C-A2DC-EE33-92482B076988}"/>
                </a:ext>
              </a:extLst>
            </p:cNvPr>
            <p:cNvSpPr/>
            <p:nvPr/>
          </p:nvSpPr>
          <p:spPr>
            <a:xfrm>
              <a:off x="5403047" y="393984"/>
              <a:ext cx="1803096" cy="497479"/>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171652E6-C403-358E-F503-B4AAD213A6C1}"/>
                </a:ext>
              </a:extLst>
            </p:cNvPr>
            <p:cNvSpPr txBox="1"/>
            <p:nvPr/>
          </p:nvSpPr>
          <p:spPr>
            <a:xfrm>
              <a:off x="6006315" y="457547"/>
              <a:ext cx="1215690" cy="369332"/>
            </a:xfrm>
            <a:prstGeom prst="rect">
              <a:avLst/>
            </a:prstGeom>
            <a:grpFill/>
          </p:spPr>
          <p:txBody>
            <a:bodyPr wrap="square" rtlCol="0">
              <a:spAutoFit/>
            </a:bodyPr>
            <a:lstStyle/>
            <a:p>
              <a:r>
                <a:rPr lang="en-US" dirty="0">
                  <a:solidFill>
                    <a:schemeClr val="bg1">
                      <a:lumMod val="95000"/>
                    </a:schemeClr>
                  </a:solidFill>
                </a:rPr>
                <a:t>50 %</a:t>
              </a:r>
              <a:endParaRPr lang="en-GB" dirty="0"/>
            </a:p>
          </p:txBody>
        </p:sp>
      </p:grpSp>
      <p:grpSp>
        <p:nvGrpSpPr>
          <p:cNvPr id="15" name="Group 14">
            <a:extLst>
              <a:ext uri="{FF2B5EF4-FFF2-40B4-BE49-F238E27FC236}">
                <a16:creationId xmlns:a16="http://schemas.microsoft.com/office/drawing/2014/main" id="{E5927AF8-BCFB-BC94-F250-D53C0EF7ECBC}"/>
              </a:ext>
            </a:extLst>
          </p:cNvPr>
          <p:cNvGrpSpPr/>
          <p:nvPr/>
        </p:nvGrpSpPr>
        <p:grpSpPr>
          <a:xfrm>
            <a:off x="3833868" y="6401037"/>
            <a:ext cx="919751" cy="378402"/>
            <a:chOff x="-816570" y="-2601686"/>
            <a:chExt cx="1440267" cy="386316"/>
          </a:xfrm>
        </p:grpSpPr>
        <p:sp>
          <p:nvSpPr>
            <p:cNvPr id="16" name="Rectangle 15">
              <a:extLst>
                <a:ext uri="{FF2B5EF4-FFF2-40B4-BE49-F238E27FC236}">
                  <a16:creationId xmlns:a16="http://schemas.microsoft.com/office/drawing/2014/main" id="{739C3C12-5162-4149-9B31-4DC26755B17B}"/>
                </a:ext>
              </a:extLst>
            </p:cNvPr>
            <p:cNvSpPr/>
            <p:nvPr/>
          </p:nvSpPr>
          <p:spPr>
            <a:xfrm>
              <a:off x="-816570" y="-2601686"/>
              <a:ext cx="1440267" cy="368855"/>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513BB0DA-AD97-0498-4ECB-FFED3524340E}"/>
                </a:ext>
              </a:extLst>
            </p:cNvPr>
            <p:cNvSpPr txBox="1"/>
            <p:nvPr/>
          </p:nvSpPr>
          <p:spPr>
            <a:xfrm>
              <a:off x="-660985" y="-2584702"/>
              <a:ext cx="1215692" cy="369332"/>
            </a:xfrm>
            <a:prstGeom prst="rect">
              <a:avLst/>
            </a:prstGeom>
            <a:noFill/>
          </p:spPr>
          <p:txBody>
            <a:bodyPr wrap="square" rtlCol="0">
              <a:spAutoFit/>
            </a:bodyPr>
            <a:lstStyle/>
            <a:p>
              <a:r>
                <a:rPr lang="en-US" dirty="0">
                  <a:solidFill>
                    <a:schemeClr val="bg1">
                      <a:lumMod val="95000"/>
                    </a:schemeClr>
                  </a:solidFill>
                </a:rPr>
                <a:t>17.5 %</a:t>
              </a:r>
              <a:endParaRPr lang="en-GB" dirty="0"/>
            </a:p>
          </p:txBody>
        </p:sp>
      </p:grpSp>
      <p:grpSp>
        <p:nvGrpSpPr>
          <p:cNvPr id="18" name="Group 17">
            <a:extLst>
              <a:ext uri="{FF2B5EF4-FFF2-40B4-BE49-F238E27FC236}">
                <a16:creationId xmlns:a16="http://schemas.microsoft.com/office/drawing/2014/main" id="{F08E1F90-8890-0AA6-DDD1-9360C25D3AB1}"/>
              </a:ext>
            </a:extLst>
          </p:cNvPr>
          <p:cNvGrpSpPr/>
          <p:nvPr/>
        </p:nvGrpSpPr>
        <p:grpSpPr>
          <a:xfrm>
            <a:off x="7443479" y="6413858"/>
            <a:ext cx="929423" cy="376421"/>
            <a:chOff x="-816570" y="-2601686"/>
            <a:chExt cx="1455413" cy="384293"/>
          </a:xfrm>
        </p:grpSpPr>
        <p:sp>
          <p:nvSpPr>
            <p:cNvPr id="19" name="Rectangle 18">
              <a:extLst>
                <a:ext uri="{FF2B5EF4-FFF2-40B4-BE49-F238E27FC236}">
                  <a16:creationId xmlns:a16="http://schemas.microsoft.com/office/drawing/2014/main" id="{A8916632-623C-47B5-B856-CC489940B1B0}"/>
                </a:ext>
              </a:extLst>
            </p:cNvPr>
            <p:cNvSpPr/>
            <p:nvPr/>
          </p:nvSpPr>
          <p:spPr>
            <a:xfrm>
              <a:off x="-816570" y="-2601686"/>
              <a:ext cx="1440267" cy="368855"/>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44F33A8F-9A15-B4EF-0574-A7BC6D75FEA7}"/>
                </a:ext>
              </a:extLst>
            </p:cNvPr>
            <p:cNvSpPr txBox="1"/>
            <p:nvPr/>
          </p:nvSpPr>
          <p:spPr>
            <a:xfrm>
              <a:off x="-576849" y="-2594449"/>
              <a:ext cx="1215692" cy="377056"/>
            </a:xfrm>
            <a:prstGeom prst="rect">
              <a:avLst/>
            </a:prstGeom>
            <a:noFill/>
          </p:spPr>
          <p:txBody>
            <a:bodyPr wrap="square" rtlCol="0">
              <a:spAutoFit/>
            </a:bodyPr>
            <a:lstStyle/>
            <a:p>
              <a:r>
                <a:rPr lang="en-US" dirty="0">
                  <a:solidFill>
                    <a:schemeClr val="bg1">
                      <a:lumMod val="95000"/>
                    </a:schemeClr>
                  </a:solidFill>
                </a:rPr>
                <a:t>20 %</a:t>
              </a:r>
              <a:endParaRPr lang="en-GB" dirty="0"/>
            </a:p>
          </p:txBody>
        </p:sp>
      </p:grpSp>
      <p:grpSp>
        <p:nvGrpSpPr>
          <p:cNvPr id="21" name="Group 20">
            <a:extLst>
              <a:ext uri="{FF2B5EF4-FFF2-40B4-BE49-F238E27FC236}">
                <a16:creationId xmlns:a16="http://schemas.microsoft.com/office/drawing/2014/main" id="{78FB7E77-0362-DCB1-389E-64786EC646D2}"/>
              </a:ext>
            </a:extLst>
          </p:cNvPr>
          <p:cNvGrpSpPr/>
          <p:nvPr/>
        </p:nvGrpSpPr>
        <p:grpSpPr>
          <a:xfrm>
            <a:off x="11175936" y="6420947"/>
            <a:ext cx="919751" cy="376421"/>
            <a:chOff x="-816570" y="-2601686"/>
            <a:chExt cx="1440267" cy="384293"/>
          </a:xfrm>
        </p:grpSpPr>
        <p:sp>
          <p:nvSpPr>
            <p:cNvPr id="22" name="Rectangle 21">
              <a:extLst>
                <a:ext uri="{FF2B5EF4-FFF2-40B4-BE49-F238E27FC236}">
                  <a16:creationId xmlns:a16="http://schemas.microsoft.com/office/drawing/2014/main" id="{29BD40EE-DDE1-2BF3-4584-DDCB44159203}"/>
                </a:ext>
              </a:extLst>
            </p:cNvPr>
            <p:cNvSpPr/>
            <p:nvPr/>
          </p:nvSpPr>
          <p:spPr>
            <a:xfrm>
              <a:off x="-816570" y="-2601686"/>
              <a:ext cx="1440267" cy="368855"/>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E8490B34-C042-D4C7-18AE-FE456FCADE1F}"/>
                </a:ext>
              </a:extLst>
            </p:cNvPr>
            <p:cNvSpPr txBox="1"/>
            <p:nvPr/>
          </p:nvSpPr>
          <p:spPr>
            <a:xfrm>
              <a:off x="-661065" y="-2594449"/>
              <a:ext cx="1215692" cy="377056"/>
            </a:xfrm>
            <a:prstGeom prst="rect">
              <a:avLst/>
            </a:prstGeom>
            <a:noFill/>
          </p:spPr>
          <p:txBody>
            <a:bodyPr wrap="square" rtlCol="0">
              <a:spAutoFit/>
            </a:bodyPr>
            <a:lstStyle/>
            <a:p>
              <a:r>
                <a:rPr lang="en-US" dirty="0">
                  <a:solidFill>
                    <a:schemeClr val="bg1">
                      <a:lumMod val="95000"/>
                    </a:schemeClr>
                  </a:solidFill>
                </a:rPr>
                <a:t>12.5 %</a:t>
              </a:r>
              <a:endParaRPr lang="en-GB" dirty="0"/>
            </a:p>
          </p:txBody>
        </p:sp>
      </p:grpSp>
      <p:sp>
        <p:nvSpPr>
          <p:cNvPr id="24" name="Plus Sign 23">
            <a:extLst>
              <a:ext uri="{FF2B5EF4-FFF2-40B4-BE49-F238E27FC236}">
                <a16:creationId xmlns:a16="http://schemas.microsoft.com/office/drawing/2014/main" id="{EE9138AB-92C2-612E-919D-179B9C1D2ECD}"/>
              </a:ext>
            </a:extLst>
          </p:cNvPr>
          <p:cNvSpPr/>
          <p:nvPr/>
        </p:nvSpPr>
        <p:spPr>
          <a:xfrm>
            <a:off x="10273670" y="5364226"/>
            <a:ext cx="339569" cy="339569"/>
          </a:xfrm>
          <a:prstGeom prst="mathPlus">
            <a:avLst>
              <a:gd name="adj1" fmla="val 972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344425551"/>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Graphic 36">
            <a:extLst>
              <a:ext uri="{FF2B5EF4-FFF2-40B4-BE49-F238E27FC236}">
                <a16:creationId xmlns:a16="http://schemas.microsoft.com/office/drawing/2014/main" id="{34F74121-6FE4-47D7-8A8B-B32D2395DF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261194">
            <a:off x="7869540" y="3538919"/>
            <a:ext cx="4302360" cy="3187986"/>
          </a:xfrm>
          <a:prstGeom prst="rect">
            <a:avLst/>
          </a:prstGeom>
        </p:spPr>
      </p:pic>
      <p:pic>
        <p:nvPicPr>
          <p:cNvPr id="35" name="Graphic 34">
            <a:extLst>
              <a:ext uri="{FF2B5EF4-FFF2-40B4-BE49-F238E27FC236}">
                <a16:creationId xmlns:a16="http://schemas.microsoft.com/office/drawing/2014/main" id="{AA71ACFC-EEB0-4900-8AF5-6D29D5967C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261194">
            <a:off x="398251" y="3341127"/>
            <a:ext cx="3655557" cy="3187986"/>
          </a:xfrm>
          <a:prstGeom prst="rect">
            <a:avLst/>
          </a:prstGeom>
        </p:spPr>
      </p:pic>
      <p:pic>
        <p:nvPicPr>
          <p:cNvPr id="36" name="Graphic 35">
            <a:extLst>
              <a:ext uri="{FF2B5EF4-FFF2-40B4-BE49-F238E27FC236}">
                <a16:creationId xmlns:a16="http://schemas.microsoft.com/office/drawing/2014/main" id="{AB326F98-0C06-44E9-9A71-EBACD29621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261194">
            <a:off x="4266318" y="3370474"/>
            <a:ext cx="3655557" cy="3187986"/>
          </a:xfrm>
          <a:prstGeom prst="rect">
            <a:avLst/>
          </a:prstGeom>
        </p:spPr>
      </p:pic>
      <p:sp>
        <p:nvSpPr>
          <p:cNvPr id="256" name="Freeform: Shape 255">
            <a:extLst>
              <a:ext uri="{FF2B5EF4-FFF2-40B4-BE49-F238E27FC236}">
                <a16:creationId xmlns:a16="http://schemas.microsoft.com/office/drawing/2014/main" id="{75E4C4B2-B9E6-443A-95BC-29C5315379B7}"/>
              </a:ext>
            </a:extLst>
          </p:cNvPr>
          <p:cNvSpPr/>
          <p:nvPr/>
        </p:nvSpPr>
        <p:spPr>
          <a:xfrm>
            <a:off x="9781563" y="2272772"/>
            <a:ext cx="2069982" cy="591798"/>
          </a:xfrm>
          <a:custGeom>
            <a:avLst/>
            <a:gdLst>
              <a:gd name="connsiteX0" fmla="*/ 2917047 w 3212944"/>
              <a:gd name="connsiteY0" fmla="*/ 0 h 591798"/>
              <a:gd name="connsiteX1" fmla="*/ 2917060 w 3212944"/>
              <a:gd name="connsiteY1" fmla="*/ 2 h 591798"/>
              <a:gd name="connsiteX2" fmla="*/ 2931941 w 3212944"/>
              <a:gd name="connsiteY2" fmla="*/ 2 h 591798"/>
              <a:gd name="connsiteX3" fmla="*/ 2931941 w 3212944"/>
              <a:gd name="connsiteY3" fmla="*/ 1502 h 591798"/>
              <a:gd name="connsiteX4" fmla="*/ 2976680 w 3212944"/>
              <a:gd name="connsiteY4" fmla="*/ 6013 h 591798"/>
              <a:gd name="connsiteX5" fmla="*/ 3212944 w 3212944"/>
              <a:gd name="connsiteY5" fmla="*/ 295899 h 591798"/>
              <a:gd name="connsiteX6" fmla="*/ 2976680 w 3212944"/>
              <a:gd name="connsiteY6" fmla="*/ 585786 h 591798"/>
              <a:gd name="connsiteX7" fmla="*/ 2931941 w 3212944"/>
              <a:gd name="connsiteY7" fmla="*/ 590296 h 591798"/>
              <a:gd name="connsiteX8" fmla="*/ 2931941 w 3212944"/>
              <a:gd name="connsiteY8" fmla="*/ 591798 h 591798"/>
              <a:gd name="connsiteX9" fmla="*/ 0 w 3212944"/>
              <a:gd name="connsiteY9" fmla="*/ 591798 h 591798"/>
              <a:gd name="connsiteX10" fmla="*/ 0 w 3212944"/>
              <a:gd name="connsiteY10" fmla="*/ 2 h 591798"/>
              <a:gd name="connsiteX11" fmla="*/ 2917034 w 3212944"/>
              <a:gd name="connsiteY11" fmla="*/ 2 h 59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2944" h="591798">
                <a:moveTo>
                  <a:pt x="2917047" y="0"/>
                </a:moveTo>
                <a:lnTo>
                  <a:pt x="2917060" y="2"/>
                </a:lnTo>
                <a:lnTo>
                  <a:pt x="2931941" y="2"/>
                </a:lnTo>
                <a:lnTo>
                  <a:pt x="2931941" y="1502"/>
                </a:lnTo>
                <a:lnTo>
                  <a:pt x="2976680" y="6013"/>
                </a:lnTo>
                <a:cubicBezTo>
                  <a:pt x="3111516" y="33604"/>
                  <a:pt x="3212944" y="152906"/>
                  <a:pt x="3212944" y="295899"/>
                </a:cubicBezTo>
                <a:cubicBezTo>
                  <a:pt x="3212944" y="438891"/>
                  <a:pt x="3111516" y="558195"/>
                  <a:pt x="2976680" y="585786"/>
                </a:cubicBezTo>
                <a:lnTo>
                  <a:pt x="2931941" y="590296"/>
                </a:lnTo>
                <a:lnTo>
                  <a:pt x="2931941" y="591798"/>
                </a:lnTo>
                <a:lnTo>
                  <a:pt x="0" y="591798"/>
                </a:lnTo>
                <a:lnTo>
                  <a:pt x="0" y="2"/>
                </a:lnTo>
                <a:lnTo>
                  <a:pt x="2917034" y="2"/>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270000" rtlCol="0" anchor="ctr">
            <a:noAutofit/>
          </a:bodyPr>
          <a:lstStyle/>
          <a:p>
            <a:pPr algn="r"/>
            <a:r>
              <a:rPr lang="en-US" sz="1600" dirty="0">
                <a:solidFill>
                  <a:schemeClr val="tx1"/>
                </a:solidFill>
                <a:latin typeface="Red Hat Display Black" panose="02010A03040201060303" pitchFamily="2" charset="0"/>
              </a:rPr>
              <a:t>Impact of Education</a:t>
            </a:r>
            <a:endParaRPr lang="en-GB" sz="1600" dirty="0">
              <a:solidFill>
                <a:schemeClr val="tx1"/>
              </a:solidFill>
              <a:latin typeface="Red Hat Display Black" panose="02010A03040201060303" pitchFamily="2" charset="0"/>
            </a:endParaRPr>
          </a:p>
        </p:txBody>
      </p:sp>
      <p:sp>
        <p:nvSpPr>
          <p:cNvPr id="258" name="Freeform: Shape 257">
            <a:extLst>
              <a:ext uri="{FF2B5EF4-FFF2-40B4-BE49-F238E27FC236}">
                <a16:creationId xmlns:a16="http://schemas.microsoft.com/office/drawing/2014/main" id="{54D2F6C1-2B1A-4349-9A03-99D42D1B666B}"/>
              </a:ext>
            </a:extLst>
          </p:cNvPr>
          <p:cNvSpPr/>
          <p:nvPr/>
        </p:nvSpPr>
        <p:spPr>
          <a:xfrm>
            <a:off x="5927908" y="2272772"/>
            <a:ext cx="2352264" cy="591798"/>
          </a:xfrm>
          <a:custGeom>
            <a:avLst/>
            <a:gdLst>
              <a:gd name="connsiteX0" fmla="*/ 2917047 w 3212944"/>
              <a:gd name="connsiteY0" fmla="*/ 0 h 591798"/>
              <a:gd name="connsiteX1" fmla="*/ 2917060 w 3212944"/>
              <a:gd name="connsiteY1" fmla="*/ 1 h 591798"/>
              <a:gd name="connsiteX2" fmla="*/ 2931941 w 3212944"/>
              <a:gd name="connsiteY2" fmla="*/ 1 h 591798"/>
              <a:gd name="connsiteX3" fmla="*/ 2931941 w 3212944"/>
              <a:gd name="connsiteY3" fmla="*/ 1502 h 591798"/>
              <a:gd name="connsiteX4" fmla="*/ 2976680 w 3212944"/>
              <a:gd name="connsiteY4" fmla="*/ 6012 h 591798"/>
              <a:gd name="connsiteX5" fmla="*/ 3212944 w 3212944"/>
              <a:gd name="connsiteY5" fmla="*/ 295898 h 591798"/>
              <a:gd name="connsiteX6" fmla="*/ 2976680 w 3212944"/>
              <a:gd name="connsiteY6" fmla="*/ 585786 h 591798"/>
              <a:gd name="connsiteX7" fmla="*/ 2931941 w 3212944"/>
              <a:gd name="connsiteY7" fmla="*/ 590296 h 591798"/>
              <a:gd name="connsiteX8" fmla="*/ 2931941 w 3212944"/>
              <a:gd name="connsiteY8" fmla="*/ 591798 h 591798"/>
              <a:gd name="connsiteX9" fmla="*/ 0 w 3212944"/>
              <a:gd name="connsiteY9" fmla="*/ 591798 h 591798"/>
              <a:gd name="connsiteX10" fmla="*/ 0 w 3212944"/>
              <a:gd name="connsiteY10" fmla="*/ 1 h 591798"/>
              <a:gd name="connsiteX11" fmla="*/ 2917034 w 3212944"/>
              <a:gd name="connsiteY11" fmla="*/ 1 h 59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2944" h="591798">
                <a:moveTo>
                  <a:pt x="2917047" y="0"/>
                </a:moveTo>
                <a:lnTo>
                  <a:pt x="2917060" y="1"/>
                </a:lnTo>
                <a:lnTo>
                  <a:pt x="2931941" y="1"/>
                </a:lnTo>
                <a:lnTo>
                  <a:pt x="2931941" y="1502"/>
                </a:lnTo>
                <a:lnTo>
                  <a:pt x="2976680" y="6012"/>
                </a:lnTo>
                <a:cubicBezTo>
                  <a:pt x="3111516" y="33603"/>
                  <a:pt x="3212944" y="152906"/>
                  <a:pt x="3212944" y="295898"/>
                </a:cubicBezTo>
                <a:cubicBezTo>
                  <a:pt x="3212944" y="438891"/>
                  <a:pt x="3111516" y="558195"/>
                  <a:pt x="2976680" y="585786"/>
                </a:cubicBezTo>
                <a:lnTo>
                  <a:pt x="2931941" y="590296"/>
                </a:lnTo>
                <a:lnTo>
                  <a:pt x="2931941" y="591798"/>
                </a:lnTo>
                <a:lnTo>
                  <a:pt x="0" y="591798"/>
                </a:lnTo>
                <a:lnTo>
                  <a:pt x="0" y="1"/>
                </a:lnTo>
                <a:lnTo>
                  <a:pt x="2917034" y="1"/>
                </a:lnTo>
                <a:close/>
              </a:path>
            </a:pathLst>
          </a:custGeom>
          <a:solidFill>
            <a:srgbClr val="D5E2F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270000" rtlCol="0" anchor="ctr">
            <a:noAutofit/>
          </a:bodyPr>
          <a:lstStyle/>
          <a:p>
            <a:pPr algn="r"/>
            <a:r>
              <a:rPr lang="en-US" sz="1600" dirty="0">
                <a:solidFill>
                  <a:schemeClr val="tx1"/>
                </a:solidFill>
                <a:latin typeface="Red Hat Display Black" panose="02010A03040201060303" pitchFamily="2" charset="0"/>
              </a:rPr>
              <a:t>Knowledge Exchange</a:t>
            </a:r>
            <a:endParaRPr lang="en-GB" sz="1600" dirty="0">
              <a:solidFill>
                <a:schemeClr val="tx1"/>
              </a:solidFill>
              <a:latin typeface="Red Hat Display Black" panose="02010A03040201060303" pitchFamily="2" charset="0"/>
            </a:endParaRPr>
          </a:p>
        </p:txBody>
      </p:sp>
      <p:sp>
        <p:nvSpPr>
          <p:cNvPr id="259" name="Freeform: Shape 258">
            <a:extLst>
              <a:ext uri="{FF2B5EF4-FFF2-40B4-BE49-F238E27FC236}">
                <a16:creationId xmlns:a16="http://schemas.microsoft.com/office/drawing/2014/main" id="{22BAC743-7E2C-4503-872F-670320987AB2}"/>
              </a:ext>
            </a:extLst>
          </p:cNvPr>
          <p:cNvSpPr/>
          <p:nvPr/>
        </p:nvSpPr>
        <p:spPr>
          <a:xfrm>
            <a:off x="2022761" y="2272183"/>
            <a:ext cx="2430628" cy="591798"/>
          </a:xfrm>
          <a:custGeom>
            <a:avLst/>
            <a:gdLst>
              <a:gd name="connsiteX0" fmla="*/ 2917047 w 3212944"/>
              <a:gd name="connsiteY0" fmla="*/ 0 h 591798"/>
              <a:gd name="connsiteX1" fmla="*/ 2917060 w 3212944"/>
              <a:gd name="connsiteY1" fmla="*/ 1 h 591798"/>
              <a:gd name="connsiteX2" fmla="*/ 2931941 w 3212944"/>
              <a:gd name="connsiteY2" fmla="*/ 1 h 591798"/>
              <a:gd name="connsiteX3" fmla="*/ 2931941 w 3212944"/>
              <a:gd name="connsiteY3" fmla="*/ 1502 h 591798"/>
              <a:gd name="connsiteX4" fmla="*/ 2976680 w 3212944"/>
              <a:gd name="connsiteY4" fmla="*/ 6012 h 591798"/>
              <a:gd name="connsiteX5" fmla="*/ 3212944 w 3212944"/>
              <a:gd name="connsiteY5" fmla="*/ 295898 h 591798"/>
              <a:gd name="connsiteX6" fmla="*/ 2976680 w 3212944"/>
              <a:gd name="connsiteY6" fmla="*/ 585786 h 591798"/>
              <a:gd name="connsiteX7" fmla="*/ 2931941 w 3212944"/>
              <a:gd name="connsiteY7" fmla="*/ 590296 h 591798"/>
              <a:gd name="connsiteX8" fmla="*/ 2931941 w 3212944"/>
              <a:gd name="connsiteY8" fmla="*/ 591798 h 591798"/>
              <a:gd name="connsiteX9" fmla="*/ 0 w 3212944"/>
              <a:gd name="connsiteY9" fmla="*/ 591798 h 591798"/>
              <a:gd name="connsiteX10" fmla="*/ 0 w 3212944"/>
              <a:gd name="connsiteY10" fmla="*/ 1 h 591798"/>
              <a:gd name="connsiteX11" fmla="*/ 2917034 w 3212944"/>
              <a:gd name="connsiteY11" fmla="*/ 1 h 59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2944" h="591798">
                <a:moveTo>
                  <a:pt x="2917047" y="0"/>
                </a:moveTo>
                <a:lnTo>
                  <a:pt x="2917060" y="1"/>
                </a:lnTo>
                <a:lnTo>
                  <a:pt x="2931941" y="1"/>
                </a:lnTo>
                <a:lnTo>
                  <a:pt x="2931941" y="1502"/>
                </a:lnTo>
                <a:lnTo>
                  <a:pt x="2976680" y="6012"/>
                </a:lnTo>
                <a:cubicBezTo>
                  <a:pt x="3111516" y="33603"/>
                  <a:pt x="3212944" y="152906"/>
                  <a:pt x="3212944" y="295898"/>
                </a:cubicBezTo>
                <a:cubicBezTo>
                  <a:pt x="3212944" y="438891"/>
                  <a:pt x="3111516" y="558195"/>
                  <a:pt x="2976680" y="585786"/>
                </a:cubicBezTo>
                <a:lnTo>
                  <a:pt x="2931941" y="590296"/>
                </a:lnTo>
                <a:lnTo>
                  <a:pt x="2931941" y="591798"/>
                </a:lnTo>
                <a:lnTo>
                  <a:pt x="0" y="591798"/>
                </a:lnTo>
                <a:lnTo>
                  <a:pt x="0" y="1"/>
                </a:lnTo>
                <a:lnTo>
                  <a:pt x="2917034" y="1"/>
                </a:lnTo>
                <a:close/>
              </a:path>
            </a:pathLst>
          </a:custGeom>
          <a:solidFill>
            <a:srgbClr val="D5E2F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270000" rtlCol="0" anchor="ctr">
            <a:noAutofit/>
          </a:bodyPr>
          <a:lstStyle/>
          <a:p>
            <a:pPr algn="r"/>
            <a:r>
              <a:rPr lang="en-US" sz="1600" dirty="0">
                <a:solidFill>
                  <a:schemeClr val="tx1"/>
                </a:solidFill>
                <a:latin typeface="Red Hat Display Black" panose="02010A03040201060303" pitchFamily="2" charset="0"/>
              </a:rPr>
              <a:t>Equality</a:t>
            </a:r>
            <a:endParaRPr lang="en-GB" sz="1600" dirty="0">
              <a:solidFill>
                <a:schemeClr val="tx1"/>
              </a:solidFill>
              <a:latin typeface="Red Hat Display Black" panose="02010A03040201060303" pitchFamily="2" charset="0"/>
            </a:endParaRPr>
          </a:p>
        </p:txBody>
      </p:sp>
      <p:sp>
        <p:nvSpPr>
          <p:cNvPr id="2" name="Title 1">
            <a:extLst>
              <a:ext uri="{FF2B5EF4-FFF2-40B4-BE49-F238E27FC236}">
                <a16:creationId xmlns:a16="http://schemas.microsoft.com/office/drawing/2014/main" id="{715ED809-FC69-474B-A89C-0DFA71C22C49}"/>
              </a:ext>
            </a:extLst>
          </p:cNvPr>
          <p:cNvSpPr>
            <a:spLocks noGrp="1"/>
          </p:cNvSpPr>
          <p:nvPr>
            <p:ph type="title"/>
          </p:nvPr>
        </p:nvSpPr>
        <p:spPr/>
        <p:txBody>
          <a:bodyPr/>
          <a:lstStyle/>
          <a:p>
            <a:r>
              <a:rPr lang="en-GB" dirty="0"/>
              <a:t>Social Impact</a:t>
            </a:r>
          </a:p>
        </p:txBody>
      </p:sp>
      <p:sp>
        <p:nvSpPr>
          <p:cNvPr id="3" name="Subtitle 2">
            <a:extLst>
              <a:ext uri="{FF2B5EF4-FFF2-40B4-BE49-F238E27FC236}">
                <a16:creationId xmlns:a16="http://schemas.microsoft.com/office/drawing/2014/main" id="{9FD2865A-0005-4D56-959A-F920C0298EFB}"/>
              </a:ext>
            </a:extLst>
          </p:cNvPr>
          <p:cNvSpPr>
            <a:spLocks noGrp="1"/>
          </p:cNvSpPr>
          <p:nvPr>
            <p:ph type="subTitle" idx="1"/>
          </p:nvPr>
        </p:nvSpPr>
        <p:spPr/>
        <p:txBody>
          <a:bodyPr/>
          <a:lstStyle/>
          <a:p>
            <a:r>
              <a:rPr lang="en-GB" i="1" dirty="0"/>
              <a:t>Performance Lenses on the Social Impact of universities</a:t>
            </a:r>
          </a:p>
        </p:txBody>
      </p:sp>
      <p:sp>
        <p:nvSpPr>
          <p:cNvPr id="51" name="TextBox 50">
            <a:extLst>
              <a:ext uri="{FF2B5EF4-FFF2-40B4-BE49-F238E27FC236}">
                <a16:creationId xmlns:a16="http://schemas.microsoft.com/office/drawing/2014/main" id="{CEB11EC0-0174-445D-8FE5-8B7DD22AB839}"/>
              </a:ext>
            </a:extLst>
          </p:cNvPr>
          <p:cNvSpPr txBox="1"/>
          <p:nvPr/>
        </p:nvSpPr>
        <p:spPr>
          <a:xfrm>
            <a:off x="1870134" y="3049779"/>
            <a:ext cx="2096822" cy="523220"/>
          </a:xfrm>
          <a:prstGeom prst="rect">
            <a:avLst/>
          </a:prstGeom>
          <a:noFill/>
        </p:spPr>
        <p:txBody>
          <a:bodyPr wrap="square" anchor="ctr">
            <a:spAutoFit/>
          </a:bodyPr>
          <a:lstStyle/>
          <a:p>
            <a:r>
              <a:rPr lang="en-GB" sz="1400" dirty="0">
                <a:effectLst/>
                <a:ea typeface="Calibri" panose="020F0502020204030204" pitchFamily="34" charset="0"/>
                <a:cs typeface="Times New Roman" panose="02020603050405020304" pitchFamily="18" charset="0"/>
              </a:rPr>
              <a:t>Gender ratios of the staff and student body</a:t>
            </a:r>
            <a:endParaRPr lang="en-GB" sz="1400" dirty="0"/>
          </a:p>
        </p:txBody>
      </p:sp>
      <p:sp>
        <p:nvSpPr>
          <p:cNvPr id="52" name="TextBox 51">
            <a:extLst>
              <a:ext uri="{FF2B5EF4-FFF2-40B4-BE49-F238E27FC236}">
                <a16:creationId xmlns:a16="http://schemas.microsoft.com/office/drawing/2014/main" id="{446DC4B8-F534-44E0-9E8E-0733B0C32982}"/>
              </a:ext>
            </a:extLst>
          </p:cNvPr>
          <p:cNvSpPr txBox="1"/>
          <p:nvPr/>
        </p:nvSpPr>
        <p:spPr>
          <a:xfrm>
            <a:off x="1870134" y="3858275"/>
            <a:ext cx="2197142" cy="738664"/>
          </a:xfrm>
          <a:prstGeom prst="rect">
            <a:avLst/>
          </a:prstGeom>
          <a:noFill/>
        </p:spPr>
        <p:txBody>
          <a:bodyPr wrap="square" anchor="ctr">
            <a:spAutoFit/>
          </a:bodyPr>
          <a:lstStyle/>
          <a:p>
            <a:r>
              <a:rPr lang="en-US" sz="1400" dirty="0">
                <a:cs typeface="Times New Roman" panose="02020603050405020304" pitchFamily="18" charset="0"/>
              </a:rPr>
              <a:t>EDI policies,  disability support, staff perceptions on equality</a:t>
            </a:r>
            <a:endParaRPr lang="en-GB" sz="1400" dirty="0"/>
          </a:p>
        </p:txBody>
      </p:sp>
      <p:sp>
        <p:nvSpPr>
          <p:cNvPr id="53" name="TextBox 52">
            <a:extLst>
              <a:ext uri="{FF2B5EF4-FFF2-40B4-BE49-F238E27FC236}">
                <a16:creationId xmlns:a16="http://schemas.microsoft.com/office/drawing/2014/main" id="{0AF98EE0-E15F-4B28-BE71-E11496565A19}"/>
              </a:ext>
            </a:extLst>
          </p:cNvPr>
          <p:cNvSpPr txBox="1"/>
          <p:nvPr/>
        </p:nvSpPr>
        <p:spPr>
          <a:xfrm>
            <a:off x="1870134" y="4840979"/>
            <a:ext cx="2197142" cy="738664"/>
          </a:xfrm>
          <a:prstGeom prst="rect">
            <a:avLst/>
          </a:prstGeom>
          <a:noFill/>
        </p:spPr>
        <p:txBody>
          <a:bodyPr wrap="square" anchor="ctr">
            <a:spAutoFit/>
          </a:bodyPr>
          <a:lstStyle/>
          <a:p>
            <a:r>
              <a:rPr lang="en-US" sz="1400" dirty="0">
                <a:cs typeface="Times New Roman" panose="02020603050405020304" pitchFamily="18" charset="0"/>
              </a:rPr>
              <a:t>Research on gender equality and equal opportunities (SDG 5,10)</a:t>
            </a:r>
            <a:endParaRPr lang="en-GB" sz="1400" dirty="0"/>
          </a:p>
        </p:txBody>
      </p:sp>
      <p:sp>
        <p:nvSpPr>
          <p:cNvPr id="55" name="TextBox 54">
            <a:extLst>
              <a:ext uri="{FF2B5EF4-FFF2-40B4-BE49-F238E27FC236}">
                <a16:creationId xmlns:a16="http://schemas.microsoft.com/office/drawing/2014/main" id="{3D42C9F8-C40C-4351-9897-D72AEEC21DB5}"/>
              </a:ext>
            </a:extLst>
          </p:cNvPr>
          <p:cNvSpPr txBox="1"/>
          <p:nvPr/>
        </p:nvSpPr>
        <p:spPr>
          <a:xfrm>
            <a:off x="5666813" y="3449561"/>
            <a:ext cx="1677061" cy="1169551"/>
          </a:xfrm>
          <a:prstGeom prst="rect">
            <a:avLst/>
          </a:prstGeom>
          <a:noFill/>
        </p:spPr>
        <p:txBody>
          <a:bodyPr wrap="square">
            <a:spAutoFit/>
          </a:bodyPr>
          <a:lstStyle/>
          <a:p>
            <a:r>
              <a:rPr lang="en-GB" sz="1400" dirty="0"/>
              <a:t>Research collaborations with universities in countries receiving ODA assistance</a:t>
            </a:r>
          </a:p>
        </p:txBody>
      </p:sp>
      <p:sp>
        <p:nvSpPr>
          <p:cNvPr id="56" name="TextBox 55">
            <a:extLst>
              <a:ext uri="{FF2B5EF4-FFF2-40B4-BE49-F238E27FC236}">
                <a16:creationId xmlns:a16="http://schemas.microsoft.com/office/drawing/2014/main" id="{6B9D49D6-9819-44FC-9A5F-839E4E16B0D6}"/>
              </a:ext>
            </a:extLst>
          </p:cNvPr>
          <p:cNvSpPr txBox="1"/>
          <p:nvPr/>
        </p:nvSpPr>
        <p:spPr>
          <a:xfrm>
            <a:off x="5666813" y="5040499"/>
            <a:ext cx="1457879" cy="738664"/>
          </a:xfrm>
          <a:prstGeom prst="rect">
            <a:avLst/>
          </a:prstGeom>
          <a:noFill/>
        </p:spPr>
        <p:txBody>
          <a:bodyPr wrap="square">
            <a:spAutoFit/>
          </a:bodyPr>
          <a:lstStyle/>
          <a:p>
            <a:r>
              <a:rPr lang="en-US" sz="1400" dirty="0"/>
              <a:t>Research partnerships with industry</a:t>
            </a:r>
            <a:endParaRPr lang="en-GB" sz="1400" dirty="0"/>
          </a:p>
        </p:txBody>
      </p:sp>
      <p:sp>
        <p:nvSpPr>
          <p:cNvPr id="58" name="Plus Sign 57">
            <a:extLst>
              <a:ext uri="{FF2B5EF4-FFF2-40B4-BE49-F238E27FC236}">
                <a16:creationId xmlns:a16="http://schemas.microsoft.com/office/drawing/2014/main" id="{3838EABE-5232-4CA6-8D77-1DC257220A0C}"/>
              </a:ext>
            </a:extLst>
          </p:cNvPr>
          <p:cNvSpPr/>
          <p:nvPr/>
        </p:nvSpPr>
        <p:spPr>
          <a:xfrm>
            <a:off x="6371472" y="4693235"/>
            <a:ext cx="339569" cy="339569"/>
          </a:xfrm>
          <a:prstGeom prst="mathPlus">
            <a:avLst>
              <a:gd name="adj1" fmla="val 972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6" name="TextBox 105">
            <a:extLst>
              <a:ext uri="{FF2B5EF4-FFF2-40B4-BE49-F238E27FC236}">
                <a16:creationId xmlns:a16="http://schemas.microsoft.com/office/drawing/2014/main" id="{B1350565-76E0-4E49-B590-A1B1E4A5D480}"/>
              </a:ext>
            </a:extLst>
          </p:cNvPr>
          <p:cNvSpPr txBox="1"/>
          <p:nvPr/>
        </p:nvSpPr>
        <p:spPr>
          <a:xfrm>
            <a:off x="9057266" y="4075453"/>
            <a:ext cx="1565567" cy="646331"/>
          </a:xfrm>
          <a:prstGeom prst="rect">
            <a:avLst/>
          </a:prstGeom>
          <a:solidFill>
            <a:srgbClr val="F1F5F8"/>
          </a:solidFill>
        </p:spPr>
        <p:txBody>
          <a:bodyPr wrap="square" lIns="0" tIns="0" rIns="0" bIns="0">
            <a:spAutoFit/>
          </a:bodyPr>
          <a:lstStyle/>
          <a:p>
            <a:r>
              <a:rPr lang="en-GB" sz="1400" dirty="0"/>
              <a:t>AR scores in subjects relating to social progress </a:t>
            </a:r>
          </a:p>
        </p:txBody>
      </p:sp>
      <p:cxnSp>
        <p:nvCxnSpPr>
          <p:cNvPr id="248" name="Straight Connector 247">
            <a:extLst>
              <a:ext uri="{FF2B5EF4-FFF2-40B4-BE49-F238E27FC236}">
                <a16:creationId xmlns:a16="http://schemas.microsoft.com/office/drawing/2014/main" id="{FF810FB0-9EFC-44AF-8556-B717D9216637}"/>
              </a:ext>
            </a:extLst>
          </p:cNvPr>
          <p:cNvCxnSpPr/>
          <p:nvPr/>
        </p:nvCxnSpPr>
        <p:spPr>
          <a:xfrm>
            <a:off x="944559" y="0"/>
            <a:ext cx="0" cy="6858000"/>
          </a:xfrm>
          <a:prstGeom prst="line">
            <a:avLst/>
          </a:prstGeom>
          <a:ln>
            <a:solidFill>
              <a:srgbClr val="EDEDED"/>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99069DC7-4710-4E75-9292-0F900BA81A1A}"/>
              </a:ext>
            </a:extLst>
          </p:cNvPr>
          <p:cNvCxnSpPr/>
          <p:nvPr/>
        </p:nvCxnSpPr>
        <p:spPr>
          <a:xfrm>
            <a:off x="4999826" y="2292928"/>
            <a:ext cx="0" cy="420422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EC33FC18-ECF9-407F-B2EB-962426642C43}"/>
              </a:ext>
            </a:extLst>
          </p:cNvPr>
          <p:cNvCxnSpPr/>
          <p:nvPr/>
        </p:nvCxnSpPr>
        <p:spPr>
          <a:xfrm>
            <a:off x="8413498" y="2272772"/>
            <a:ext cx="0" cy="420422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0" name="Plus Sign 109">
            <a:extLst>
              <a:ext uri="{FF2B5EF4-FFF2-40B4-BE49-F238E27FC236}">
                <a16:creationId xmlns:a16="http://schemas.microsoft.com/office/drawing/2014/main" id="{47CCDE4A-FCDF-A976-0851-F781AAA241BE}"/>
              </a:ext>
            </a:extLst>
          </p:cNvPr>
          <p:cNvSpPr/>
          <p:nvPr/>
        </p:nvSpPr>
        <p:spPr>
          <a:xfrm>
            <a:off x="2481475" y="3536495"/>
            <a:ext cx="339569" cy="339569"/>
          </a:xfrm>
          <a:prstGeom prst="mathPlus">
            <a:avLst>
              <a:gd name="adj1" fmla="val 972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1" name="Plus Sign 110">
            <a:extLst>
              <a:ext uri="{FF2B5EF4-FFF2-40B4-BE49-F238E27FC236}">
                <a16:creationId xmlns:a16="http://schemas.microsoft.com/office/drawing/2014/main" id="{EC772074-2062-5D78-15B2-C527AEAFBCFB}"/>
              </a:ext>
            </a:extLst>
          </p:cNvPr>
          <p:cNvSpPr/>
          <p:nvPr/>
        </p:nvSpPr>
        <p:spPr>
          <a:xfrm>
            <a:off x="2481475" y="4530195"/>
            <a:ext cx="339569" cy="339569"/>
          </a:xfrm>
          <a:prstGeom prst="mathPlus">
            <a:avLst>
              <a:gd name="adj1" fmla="val 972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 name="Plus Sign 53">
            <a:extLst>
              <a:ext uri="{FF2B5EF4-FFF2-40B4-BE49-F238E27FC236}">
                <a16:creationId xmlns:a16="http://schemas.microsoft.com/office/drawing/2014/main" id="{D4B50C29-53A2-99C7-7206-A89AAD9FB28A}"/>
              </a:ext>
            </a:extLst>
          </p:cNvPr>
          <p:cNvSpPr/>
          <p:nvPr/>
        </p:nvSpPr>
        <p:spPr>
          <a:xfrm>
            <a:off x="2472798" y="5532458"/>
            <a:ext cx="339569" cy="339569"/>
          </a:xfrm>
          <a:prstGeom prst="mathPlus">
            <a:avLst>
              <a:gd name="adj1" fmla="val 972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TextBox 58">
            <a:extLst>
              <a:ext uri="{FF2B5EF4-FFF2-40B4-BE49-F238E27FC236}">
                <a16:creationId xmlns:a16="http://schemas.microsoft.com/office/drawing/2014/main" id="{0E9F4CD4-CDBB-5593-45B4-5F425C479EA3}"/>
              </a:ext>
            </a:extLst>
          </p:cNvPr>
          <p:cNvSpPr txBox="1"/>
          <p:nvPr/>
        </p:nvSpPr>
        <p:spPr>
          <a:xfrm>
            <a:off x="1857121" y="5772048"/>
            <a:ext cx="2154839" cy="1169551"/>
          </a:xfrm>
          <a:prstGeom prst="rect">
            <a:avLst/>
          </a:prstGeom>
          <a:noFill/>
        </p:spPr>
        <p:txBody>
          <a:bodyPr wrap="square" anchor="ctr">
            <a:spAutoFit/>
          </a:bodyPr>
          <a:lstStyle/>
          <a:p>
            <a:r>
              <a:rPr lang="en-US" sz="1400" dirty="0">
                <a:cs typeface="Times New Roman" panose="02020603050405020304" pitchFamily="18" charset="0"/>
              </a:rPr>
              <a:t>UN/UNESCO data on gender pay gap, legal equality, wealth disparity, tolerance and acceptance</a:t>
            </a:r>
            <a:endParaRPr lang="en-GB" sz="1400" dirty="0"/>
          </a:p>
        </p:txBody>
      </p:sp>
      <p:sp>
        <p:nvSpPr>
          <p:cNvPr id="62" name="TextBox 61">
            <a:extLst>
              <a:ext uri="{FF2B5EF4-FFF2-40B4-BE49-F238E27FC236}">
                <a16:creationId xmlns:a16="http://schemas.microsoft.com/office/drawing/2014/main" id="{DB7A7573-11C4-6341-293B-CBCBA7A035B6}"/>
              </a:ext>
            </a:extLst>
          </p:cNvPr>
          <p:cNvSpPr txBox="1"/>
          <p:nvPr/>
        </p:nvSpPr>
        <p:spPr>
          <a:xfrm>
            <a:off x="9057266" y="3290527"/>
            <a:ext cx="1565567" cy="646331"/>
          </a:xfrm>
          <a:prstGeom prst="rect">
            <a:avLst/>
          </a:prstGeom>
          <a:noFill/>
        </p:spPr>
        <p:txBody>
          <a:bodyPr wrap="square" lIns="0" tIns="0" rIns="0" bIns="0">
            <a:spAutoFit/>
          </a:bodyPr>
          <a:lstStyle/>
          <a:p>
            <a:r>
              <a:rPr lang="en-GB" sz="1400"/>
              <a:t>Alumni </a:t>
            </a:r>
            <a:r>
              <a:rPr lang="en-GB" sz="1400" dirty="0"/>
              <a:t>impact in Education sector</a:t>
            </a:r>
          </a:p>
          <a:p>
            <a:endParaRPr lang="en-GB" sz="1400" dirty="0"/>
          </a:p>
        </p:txBody>
      </p:sp>
      <p:sp>
        <p:nvSpPr>
          <p:cNvPr id="63" name="TextBox 62">
            <a:extLst>
              <a:ext uri="{FF2B5EF4-FFF2-40B4-BE49-F238E27FC236}">
                <a16:creationId xmlns:a16="http://schemas.microsoft.com/office/drawing/2014/main" id="{01506CE9-353E-9429-F327-264719E04BA2}"/>
              </a:ext>
            </a:extLst>
          </p:cNvPr>
          <p:cNvSpPr txBox="1"/>
          <p:nvPr/>
        </p:nvSpPr>
        <p:spPr>
          <a:xfrm>
            <a:off x="9057266" y="5159516"/>
            <a:ext cx="1565567" cy="215444"/>
          </a:xfrm>
          <a:prstGeom prst="rect">
            <a:avLst/>
          </a:prstGeom>
          <a:solidFill>
            <a:srgbClr val="F1F5F8"/>
          </a:solidFill>
        </p:spPr>
        <p:txBody>
          <a:bodyPr wrap="square" lIns="0" tIns="0" rIns="0" bIns="0">
            <a:spAutoFit/>
          </a:bodyPr>
          <a:lstStyle/>
          <a:p>
            <a:r>
              <a:rPr lang="en-GB" sz="1400" dirty="0"/>
              <a:t>Academic Freedom</a:t>
            </a:r>
          </a:p>
        </p:txBody>
      </p:sp>
      <p:sp>
        <p:nvSpPr>
          <p:cNvPr id="64" name="TextBox 63">
            <a:extLst>
              <a:ext uri="{FF2B5EF4-FFF2-40B4-BE49-F238E27FC236}">
                <a16:creationId xmlns:a16="http://schemas.microsoft.com/office/drawing/2014/main" id="{51053567-9171-A274-CA9F-93D51D7ABC59}"/>
              </a:ext>
            </a:extLst>
          </p:cNvPr>
          <p:cNvSpPr txBox="1"/>
          <p:nvPr/>
        </p:nvSpPr>
        <p:spPr>
          <a:xfrm>
            <a:off x="9057266" y="5779163"/>
            <a:ext cx="1738121" cy="861774"/>
          </a:xfrm>
          <a:prstGeom prst="rect">
            <a:avLst/>
          </a:prstGeom>
          <a:solidFill>
            <a:srgbClr val="F1F5F8"/>
          </a:solidFill>
        </p:spPr>
        <p:txBody>
          <a:bodyPr wrap="square" lIns="0" tIns="0" rIns="0" bIns="0">
            <a:spAutoFit/>
          </a:bodyPr>
          <a:lstStyle/>
          <a:p>
            <a:r>
              <a:rPr lang="en-GB" sz="1400" dirty="0"/>
              <a:t>UN/UNESCO/World bank data on education system (graduation ratios)</a:t>
            </a:r>
          </a:p>
        </p:txBody>
      </p:sp>
      <p:sp>
        <p:nvSpPr>
          <p:cNvPr id="4" name="Plus Sign 3">
            <a:extLst>
              <a:ext uri="{FF2B5EF4-FFF2-40B4-BE49-F238E27FC236}">
                <a16:creationId xmlns:a16="http://schemas.microsoft.com/office/drawing/2014/main" id="{9F035DCB-C832-B165-C25E-B3BCAA2B499F}"/>
              </a:ext>
            </a:extLst>
          </p:cNvPr>
          <p:cNvSpPr/>
          <p:nvPr/>
        </p:nvSpPr>
        <p:spPr>
          <a:xfrm>
            <a:off x="9652448" y="3720963"/>
            <a:ext cx="339569" cy="339569"/>
          </a:xfrm>
          <a:prstGeom prst="mathPlus">
            <a:avLst>
              <a:gd name="adj1" fmla="val 972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Plus Sign 4">
            <a:extLst>
              <a:ext uri="{FF2B5EF4-FFF2-40B4-BE49-F238E27FC236}">
                <a16:creationId xmlns:a16="http://schemas.microsoft.com/office/drawing/2014/main" id="{D8145D67-D0F1-074A-9A98-384004F310A0}"/>
              </a:ext>
            </a:extLst>
          </p:cNvPr>
          <p:cNvSpPr/>
          <p:nvPr/>
        </p:nvSpPr>
        <p:spPr>
          <a:xfrm>
            <a:off x="9652448" y="4741120"/>
            <a:ext cx="339569" cy="339569"/>
          </a:xfrm>
          <a:prstGeom prst="mathPlus">
            <a:avLst>
              <a:gd name="adj1" fmla="val 972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Plus Sign 5">
            <a:extLst>
              <a:ext uri="{FF2B5EF4-FFF2-40B4-BE49-F238E27FC236}">
                <a16:creationId xmlns:a16="http://schemas.microsoft.com/office/drawing/2014/main" id="{C57CB59B-3DAC-3004-3B4D-B4E0ADC63941}"/>
              </a:ext>
            </a:extLst>
          </p:cNvPr>
          <p:cNvSpPr/>
          <p:nvPr/>
        </p:nvSpPr>
        <p:spPr>
          <a:xfrm>
            <a:off x="9670264" y="5439594"/>
            <a:ext cx="339569" cy="339569"/>
          </a:xfrm>
          <a:prstGeom prst="mathPlus">
            <a:avLst>
              <a:gd name="adj1" fmla="val 972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descr="A picture containing icon&#10;&#10;Description automatically generated">
            <a:extLst>
              <a:ext uri="{FF2B5EF4-FFF2-40B4-BE49-F238E27FC236}">
                <a16:creationId xmlns:a16="http://schemas.microsoft.com/office/drawing/2014/main" id="{339A3427-62F0-453A-D957-4C61C9C881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6089" y="1771636"/>
            <a:ext cx="1100988" cy="1100988"/>
          </a:xfrm>
          <a:prstGeom prst="rect">
            <a:avLst/>
          </a:prstGeom>
          <a:effectLst>
            <a:outerShdw blurRad="50800" dist="50800" dir="5400000" algn="ctr" rotWithShape="0">
              <a:schemeClr val="tx1">
                <a:alpha val="41000"/>
              </a:schemeClr>
            </a:outerShdw>
          </a:effectLst>
        </p:spPr>
      </p:pic>
      <p:pic>
        <p:nvPicPr>
          <p:cNvPr id="9" name="Picture 8" descr="A picture containing text&#10;&#10;Description automatically generated">
            <a:extLst>
              <a:ext uri="{FF2B5EF4-FFF2-40B4-BE49-F238E27FC236}">
                <a16:creationId xmlns:a16="http://schemas.microsoft.com/office/drawing/2014/main" id="{41529933-CFC4-B6E2-E0B3-2F820F48BD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67041" y="1817501"/>
            <a:ext cx="1093587" cy="1093587"/>
          </a:xfrm>
          <a:prstGeom prst="rect">
            <a:avLst/>
          </a:prstGeom>
          <a:effectLst>
            <a:outerShdw blurRad="50800" dist="50800" dir="5400000" algn="ctr" rotWithShape="0">
              <a:schemeClr val="tx1">
                <a:alpha val="41000"/>
              </a:schemeClr>
            </a:outerShdw>
          </a:effectLst>
        </p:spPr>
      </p:pic>
      <p:pic>
        <p:nvPicPr>
          <p:cNvPr id="10" name="Graphic 9">
            <a:extLst>
              <a:ext uri="{FF2B5EF4-FFF2-40B4-BE49-F238E27FC236}">
                <a16:creationId xmlns:a16="http://schemas.microsoft.com/office/drawing/2014/main" id="{BBA2C027-267D-8815-7395-90ED5E564D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11799" y="1792479"/>
            <a:ext cx="1093587" cy="1093587"/>
          </a:xfrm>
          <a:prstGeom prst="rect">
            <a:avLst/>
          </a:prstGeom>
          <a:effectLst>
            <a:outerShdw blurRad="50800" dist="50800" dir="5400000" algn="ctr" rotWithShape="0">
              <a:schemeClr val="tx1">
                <a:alpha val="41000"/>
              </a:schemeClr>
            </a:outerShdw>
          </a:effectLst>
        </p:spPr>
      </p:pic>
      <p:grpSp>
        <p:nvGrpSpPr>
          <p:cNvPr id="11" name="Group 10">
            <a:extLst>
              <a:ext uri="{FF2B5EF4-FFF2-40B4-BE49-F238E27FC236}">
                <a16:creationId xmlns:a16="http://schemas.microsoft.com/office/drawing/2014/main" id="{EC918A02-B035-373E-66FB-67ADF69E64B2}"/>
              </a:ext>
            </a:extLst>
          </p:cNvPr>
          <p:cNvGrpSpPr/>
          <p:nvPr/>
        </p:nvGrpSpPr>
        <p:grpSpPr>
          <a:xfrm>
            <a:off x="3892818" y="371475"/>
            <a:ext cx="1818958" cy="497479"/>
            <a:chOff x="5403047" y="393984"/>
            <a:chExt cx="1818958" cy="497479"/>
          </a:xfrm>
          <a:solidFill>
            <a:srgbClr val="5D5D5B"/>
          </a:solidFill>
        </p:grpSpPr>
        <p:sp>
          <p:nvSpPr>
            <p:cNvPr id="12" name="Rectangle 11">
              <a:extLst>
                <a:ext uri="{FF2B5EF4-FFF2-40B4-BE49-F238E27FC236}">
                  <a16:creationId xmlns:a16="http://schemas.microsoft.com/office/drawing/2014/main" id="{7A1CF6A0-292E-165B-FD1C-85AD6E3FA472}"/>
                </a:ext>
              </a:extLst>
            </p:cNvPr>
            <p:cNvSpPr/>
            <p:nvPr/>
          </p:nvSpPr>
          <p:spPr>
            <a:xfrm>
              <a:off x="5403047" y="393984"/>
              <a:ext cx="1803096" cy="497479"/>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305938C1-A509-9FA3-D4D5-87011A0F1BCE}"/>
                </a:ext>
              </a:extLst>
            </p:cNvPr>
            <p:cNvSpPr txBox="1"/>
            <p:nvPr/>
          </p:nvSpPr>
          <p:spPr>
            <a:xfrm>
              <a:off x="6006315" y="457547"/>
              <a:ext cx="1215690" cy="369332"/>
            </a:xfrm>
            <a:prstGeom prst="rect">
              <a:avLst/>
            </a:prstGeom>
            <a:grpFill/>
          </p:spPr>
          <p:txBody>
            <a:bodyPr wrap="square" rtlCol="0">
              <a:spAutoFit/>
            </a:bodyPr>
            <a:lstStyle/>
            <a:p>
              <a:r>
                <a:rPr lang="en-US" dirty="0">
                  <a:solidFill>
                    <a:schemeClr val="bg1">
                      <a:lumMod val="95000"/>
                    </a:schemeClr>
                  </a:solidFill>
                </a:rPr>
                <a:t>50 %</a:t>
              </a:r>
              <a:endParaRPr lang="en-GB" dirty="0"/>
            </a:p>
          </p:txBody>
        </p:sp>
      </p:grpSp>
      <p:grpSp>
        <p:nvGrpSpPr>
          <p:cNvPr id="14" name="Group 13">
            <a:extLst>
              <a:ext uri="{FF2B5EF4-FFF2-40B4-BE49-F238E27FC236}">
                <a16:creationId xmlns:a16="http://schemas.microsoft.com/office/drawing/2014/main" id="{33E87333-99EA-0DFB-340B-EA9E27FAD036}"/>
              </a:ext>
            </a:extLst>
          </p:cNvPr>
          <p:cNvGrpSpPr/>
          <p:nvPr/>
        </p:nvGrpSpPr>
        <p:grpSpPr>
          <a:xfrm>
            <a:off x="3936706" y="6421119"/>
            <a:ext cx="929423" cy="376421"/>
            <a:chOff x="-816570" y="-2601686"/>
            <a:chExt cx="1455413" cy="384293"/>
          </a:xfrm>
        </p:grpSpPr>
        <p:sp>
          <p:nvSpPr>
            <p:cNvPr id="15" name="Rectangle 14">
              <a:extLst>
                <a:ext uri="{FF2B5EF4-FFF2-40B4-BE49-F238E27FC236}">
                  <a16:creationId xmlns:a16="http://schemas.microsoft.com/office/drawing/2014/main" id="{6A56336C-74B5-8CF9-B200-881D9ADC1042}"/>
                </a:ext>
              </a:extLst>
            </p:cNvPr>
            <p:cNvSpPr/>
            <p:nvPr/>
          </p:nvSpPr>
          <p:spPr>
            <a:xfrm>
              <a:off x="-816570" y="-2601686"/>
              <a:ext cx="1440267" cy="368855"/>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492621D1-8E18-F4CB-56C2-080D07A6E215}"/>
                </a:ext>
              </a:extLst>
            </p:cNvPr>
            <p:cNvSpPr txBox="1"/>
            <p:nvPr/>
          </p:nvSpPr>
          <p:spPr>
            <a:xfrm>
              <a:off x="-576849" y="-2594449"/>
              <a:ext cx="1215692" cy="377056"/>
            </a:xfrm>
            <a:prstGeom prst="rect">
              <a:avLst/>
            </a:prstGeom>
            <a:noFill/>
          </p:spPr>
          <p:txBody>
            <a:bodyPr wrap="square" rtlCol="0">
              <a:spAutoFit/>
            </a:bodyPr>
            <a:lstStyle/>
            <a:p>
              <a:r>
                <a:rPr lang="en-US" dirty="0">
                  <a:solidFill>
                    <a:schemeClr val="bg1">
                      <a:lumMod val="95000"/>
                    </a:schemeClr>
                  </a:solidFill>
                </a:rPr>
                <a:t>15 %</a:t>
              </a:r>
              <a:endParaRPr lang="en-GB" dirty="0"/>
            </a:p>
          </p:txBody>
        </p:sp>
      </p:grpSp>
      <p:grpSp>
        <p:nvGrpSpPr>
          <p:cNvPr id="17" name="Group 16">
            <a:extLst>
              <a:ext uri="{FF2B5EF4-FFF2-40B4-BE49-F238E27FC236}">
                <a16:creationId xmlns:a16="http://schemas.microsoft.com/office/drawing/2014/main" id="{999C5695-B65A-7BF6-1866-F2A12B8EE86D}"/>
              </a:ext>
            </a:extLst>
          </p:cNvPr>
          <p:cNvGrpSpPr/>
          <p:nvPr/>
        </p:nvGrpSpPr>
        <p:grpSpPr>
          <a:xfrm>
            <a:off x="7413975" y="6405997"/>
            <a:ext cx="929423" cy="376421"/>
            <a:chOff x="-816570" y="-2601686"/>
            <a:chExt cx="1455413" cy="384293"/>
          </a:xfrm>
        </p:grpSpPr>
        <p:sp>
          <p:nvSpPr>
            <p:cNvPr id="18" name="Rectangle 17">
              <a:extLst>
                <a:ext uri="{FF2B5EF4-FFF2-40B4-BE49-F238E27FC236}">
                  <a16:creationId xmlns:a16="http://schemas.microsoft.com/office/drawing/2014/main" id="{856B2DF8-C381-BCDC-B7B6-FF427DCFFFF1}"/>
                </a:ext>
              </a:extLst>
            </p:cNvPr>
            <p:cNvSpPr/>
            <p:nvPr/>
          </p:nvSpPr>
          <p:spPr>
            <a:xfrm>
              <a:off x="-816570" y="-2601686"/>
              <a:ext cx="1440267" cy="368855"/>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9EBC25DE-CAD1-F65F-4D61-36590A1380D4}"/>
                </a:ext>
              </a:extLst>
            </p:cNvPr>
            <p:cNvSpPr txBox="1"/>
            <p:nvPr/>
          </p:nvSpPr>
          <p:spPr>
            <a:xfrm>
              <a:off x="-576849" y="-2594449"/>
              <a:ext cx="1215692" cy="377056"/>
            </a:xfrm>
            <a:prstGeom prst="rect">
              <a:avLst/>
            </a:prstGeom>
            <a:noFill/>
          </p:spPr>
          <p:txBody>
            <a:bodyPr wrap="square" rtlCol="0">
              <a:spAutoFit/>
            </a:bodyPr>
            <a:lstStyle/>
            <a:p>
              <a:r>
                <a:rPr lang="en-US" dirty="0">
                  <a:solidFill>
                    <a:schemeClr val="bg1">
                      <a:lumMod val="95000"/>
                    </a:schemeClr>
                  </a:solidFill>
                </a:rPr>
                <a:t>10 %</a:t>
              </a:r>
              <a:endParaRPr lang="en-GB" dirty="0"/>
            </a:p>
          </p:txBody>
        </p:sp>
      </p:grpSp>
      <p:grpSp>
        <p:nvGrpSpPr>
          <p:cNvPr id="20" name="Group 19">
            <a:extLst>
              <a:ext uri="{FF2B5EF4-FFF2-40B4-BE49-F238E27FC236}">
                <a16:creationId xmlns:a16="http://schemas.microsoft.com/office/drawing/2014/main" id="{3E7496FA-5BAE-CDAE-089C-B8D917D4C0B2}"/>
              </a:ext>
            </a:extLst>
          </p:cNvPr>
          <p:cNvGrpSpPr/>
          <p:nvPr/>
        </p:nvGrpSpPr>
        <p:grpSpPr>
          <a:xfrm>
            <a:off x="11087059" y="6396440"/>
            <a:ext cx="929423" cy="376421"/>
            <a:chOff x="-816570" y="-2601686"/>
            <a:chExt cx="1455413" cy="384293"/>
          </a:xfrm>
        </p:grpSpPr>
        <p:sp>
          <p:nvSpPr>
            <p:cNvPr id="21" name="Rectangle 20">
              <a:extLst>
                <a:ext uri="{FF2B5EF4-FFF2-40B4-BE49-F238E27FC236}">
                  <a16:creationId xmlns:a16="http://schemas.microsoft.com/office/drawing/2014/main" id="{24171857-F763-F77E-6467-51DDE2DD5238}"/>
                </a:ext>
              </a:extLst>
            </p:cNvPr>
            <p:cNvSpPr/>
            <p:nvPr/>
          </p:nvSpPr>
          <p:spPr>
            <a:xfrm>
              <a:off x="-816570" y="-2601686"/>
              <a:ext cx="1440267" cy="368855"/>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087824BA-10E2-D631-51EA-B463EDD1D065}"/>
                </a:ext>
              </a:extLst>
            </p:cNvPr>
            <p:cNvSpPr txBox="1"/>
            <p:nvPr/>
          </p:nvSpPr>
          <p:spPr>
            <a:xfrm>
              <a:off x="-576849" y="-2594449"/>
              <a:ext cx="1215692" cy="377056"/>
            </a:xfrm>
            <a:prstGeom prst="rect">
              <a:avLst/>
            </a:prstGeom>
            <a:noFill/>
          </p:spPr>
          <p:txBody>
            <a:bodyPr wrap="square" rtlCol="0">
              <a:spAutoFit/>
            </a:bodyPr>
            <a:lstStyle/>
            <a:p>
              <a:r>
                <a:rPr lang="en-US" dirty="0">
                  <a:solidFill>
                    <a:schemeClr val="bg1">
                      <a:lumMod val="95000"/>
                    </a:schemeClr>
                  </a:solidFill>
                </a:rPr>
                <a:t>10 %</a:t>
              </a:r>
              <a:endParaRPr lang="en-GB" dirty="0"/>
            </a:p>
          </p:txBody>
        </p:sp>
      </p:grpSp>
    </p:spTree>
    <p:extLst>
      <p:ext uri="{BB962C8B-B14F-4D97-AF65-F5344CB8AC3E}">
        <p14:creationId xmlns:p14="http://schemas.microsoft.com/office/powerpoint/2010/main" val="259284758"/>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Graphic 36">
            <a:extLst>
              <a:ext uri="{FF2B5EF4-FFF2-40B4-BE49-F238E27FC236}">
                <a16:creationId xmlns:a16="http://schemas.microsoft.com/office/drawing/2014/main" id="{34F74121-6FE4-47D7-8A8B-B32D2395DF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261194">
            <a:off x="5880289" y="3233704"/>
            <a:ext cx="4071192" cy="3550458"/>
          </a:xfrm>
          <a:prstGeom prst="rect">
            <a:avLst/>
          </a:prstGeom>
        </p:spPr>
      </p:pic>
      <p:pic>
        <p:nvPicPr>
          <p:cNvPr id="36" name="Graphic 35">
            <a:extLst>
              <a:ext uri="{FF2B5EF4-FFF2-40B4-BE49-F238E27FC236}">
                <a16:creationId xmlns:a16="http://schemas.microsoft.com/office/drawing/2014/main" id="{AB326F98-0C06-44E9-9A71-EBACD29621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261194">
            <a:off x="2240843" y="3406016"/>
            <a:ext cx="3655557" cy="3187986"/>
          </a:xfrm>
          <a:prstGeom prst="rect">
            <a:avLst/>
          </a:prstGeom>
        </p:spPr>
      </p:pic>
      <p:sp>
        <p:nvSpPr>
          <p:cNvPr id="256" name="Freeform: Shape 255">
            <a:extLst>
              <a:ext uri="{FF2B5EF4-FFF2-40B4-BE49-F238E27FC236}">
                <a16:creationId xmlns:a16="http://schemas.microsoft.com/office/drawing/2014/main" id="{75E4C4B2-B9E6-443A-95BC-29C5315379B7}"/>
              </a:ext>
            </a:extLst>
          </p:cNvPr>
          <p:cNvSpPr/>
          <p:nvPr/>
        </p:nvSpPr>
        <p:spPr>
          <a:xfrm>
            <a:off x="7418370" y="2299244"/>
            <a:ext cx="2312435" cy="591798"/>
          </a:xfrm>
          <a:custGeom>
            <a:avLst/>
            <a:gdLst>
              <a:gd name="connsiteX0" fmla="*/ 2917047 w 3212944"/>
              <a:gd name="connsiteY0" fmla="*/ 0 h 591798"/>
              <a:gd name="connsiteX1" fmla="*/ 2917060 w 3212944"/>
              <a:gd name="connsiteY1" fmla="*/ 2 h 591798"/>
              <a:gd name="connsiteX2" fmla="*/ 2931941 w 3212944"/>
              <a:gd name="connsiteY2" fmla="*/ 2 h 591798"/>
              <a:gd name="connsiteX3" fmla="*/ 2931941 w 3212944"/>
              <a:gd name="connsiteY3" fmla="*/ 1502 h 591798"/>
              <a:gd name="connsiteX4" fmla="*/ 2976680 w 3212944"/>
              <a:gd name="connsiteY4" fmla="*/ 6013 h 591798"/>
              <a:gd name="connsiteX5" fmla="*/ 3212944 w 3212944"/>
              <a:gd name="connsiteY5" fmla="*/ 295899 h 591798"/>
              <a:gd name="connsiteX6" fmla="*/ 2976680 w 3212944"/>
              <a:gd name="connsiteY6" fmla="*/ 585786 h 591798"/>
              <a:gd name="connsiteX7" fmla="*/ 2931941 w 3212944"/>
              <a:gd name="connsiteY7" fmla="*/ 590296 h 591798"/>
              <a:gd name="connsiteX8" fmla="*/ 2931941 w 3212944"/>
              <a:gd name="connsiteY8" fmla="*/ 591798 h 591798"/>
              <a:gd name="connsiteX9" fmla="*/ 0 w 3212944"/>
              <a:gd name="connsiteY9" fmla="*/ 591798 h 591798"/>
              <a:gd name="connsiteX10" fmla="*/ 0 w 3212944"/>
              <a:gd name="connsiteY10" fmla="*/ 2 h 591798"/>
              <a:gd name="connsiteX11" fmla="*/ 2917034 w 3212944"/>
              <a:gd name="connsiteY11" fmla="*/ 2 h 59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2944" h="591798">
                <a:moveTo>
                  <a:pt x="2917047" y="0"/>
                </a:moveTo>
                <a:lnTo>
                  <a:pt x="2917060" y="2"/>
                </a:lnTo>
                <a:lnTo>
                  <a:pt x="2931941" y="2"/>
                </a:lnTo>
                <a:lnTo>
                  <a:pt x="2931941" y="1502"/>
                </a:lnTo>
                <a:lnTo>
                  <a:pt x="2976680" y="6013"/>
                </a:lnTo>
                <a:cubicBezTo>
                  <a:pt x="3111516" y="33604"/>
                  <a:pt x="3212944" y="152906"/>
                  <a:pt x="3212944" y="295899"/>
                </a:cubicBezTo>
                <a:cubicBezTo>
                  <a:pt x="3212944" y="438891"/>
                  <a:pt x="3111516" y="558195"/>
                  <a:pt x="2976680" y="585786"/>
                </a:cubicBezTo>
                <a:lnTo>
                  <a:pt x="2931941" y="590296"/>
                </a:lnTo>
                <a:lnTo>
                  <a:pt x="2931941" y="591798"/>
                </a:lnTo>
                <a:lnTo>
                  <a:pt x="0" y="591798"/>
                </a:lnTo>
                <a:lnTo>
                  <a:pt x="0" y="2"/>
                </a:lnTo>
                <a:lnTo>
                  <a:pt x="2917034" y="2"/>
                </a:lnTo>
                <a:close/>
              </a:path>
            </a:pathLst>
          </a:custGeom>
          <a:solidFill>
            <a:srgbClr val="D5E2F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270000" rtlCol="0" anchor="ctr">
            <a:noAutofit/>
          </a:bodyPr>
          <a:lstStyle/>
          <a:p>
            <a:pPr algn="r"/>
            <a:r>
              <a:rPr lang="en-US" sz="1600" dirty="0">
                <a:solidFill>
                  <a:schemeClr val="tx1"/>
                </a:solidFill>
                <a:latin typeface="Red Hat Display Black" panose="02010A03040201060303" pitchFamily="2" charset="0"/>
              </a:rPr>
              <a:t>Life Quality</a:t>
            </a:r>
            <a:endParaRPr lang="en-GB" sz="1600" dirty="0">
              <a:solidFill>
                <a:schemeClr val="tx1"/>
              </a:solidFill>
              <a:latin typeface="Red Hat Display Black" panose="02010A03040201060303" pitchFamily="2" charset="0"/>
            </a:endParaRPr>
          </a:p>
        </p:txBody>
      </p:sp>
      <p:sp>
        <p:nvSpPr>
          <p:cNvPr id="258" name="Freeform: Shape 257">
            <a:extLst>
              <a:ext uri="{FF2B5EF4-FFF2-40B4-BE49-F238E27FC236}">
                <a16:creationId xmlns:a16="http://schemas.microsoft.com/office/drawing/2014/main" id="{54D2F6C1-2B1A-4349-9A03-99D42D1B666B}"/>
              </a:ext>
            </a:extLst>
          </p:cNvPr>
          <p:cNvSpPr/>
          <p:nvPr/>
        </p:nvSpPr>
        <p:spPr>
          <a:xfrm>
            <a:off x="3491732" y="2308524"/>
            <a:ext cx="2435520" cy="591798"/>
          </a:xfrm>
          <a:custGeom>
            <a:avLst/>
            <a:gdLst>
              <a:gd name="connsiteX0" fmla="*/ 2917047 w 3212944"/>
              <a:gd name="connsiteY0" fmla="*/ 0 h 591798"/>
              <a:gd name="connsiteX1" fmla="*/ 2917060 w 3212944"/>
              <a:gd name="connsiteY1" fmla="*/ 1 h 591798"/>
              <a:gd name="connsiteX2" fmla="*/ 2931941 w 3212944"/>
              <a:gd name="connsiteY2" fmla="*/ 1 h 591798"/>
              <a:gd name="connsiteX3" fmla="*/ 2931941 w 3212944"/>
              <a:gd name="connsiteY3" fmla="*/ 1502 h 591798"/>
              <a:gd name="connsiteX4" fmla="*/ 2976680 w 3212944"/>
              <a:gd name="connsiteY4" fmla="*/ 6012 h 591798"/>
              <a:gd name="connsiteX5" fmla="*/ 3212944 w 3212944"/>
              <a:gd name="connsiteY5" fmla="*/ 295898 h 591798"/>
              <a:gd name="connsiteX6" fmla="*/ 2976680 w 3212944"/>
              <a:gd name="connsiteY6" fmla="*/ 585786 h 591798"/>
              <a:gd name="connsiteX7" fmla="*/ 2931941 w 3212944"/>
              <a:gd name="connsiteY7" fmla="*/ 590296 h 591798"/>
              <a:gd name="connsiteX8" fmla="*/ 2931941 w 3212944"/>
              <a:gd name="connsiteY8" fmla="*/ 591798 h 591798"/>
              <a:gd name="connsiteX9" fmla="*/ 0 w 3212944"/>
              <a:gd name="connsiteY9" fmla="*/ 591798 h 591798"/>
              <a:gd name="connsiteX10" fmla="*/ 0 w 3212944"/>
              <a:gd name="connsiteY10" fmla="*/ 1 h 591798"/>
              <a:gd name="connsiteX11" fmla="*/ 2917034 w 3212944"/>
              <a:gd name="connsiteY11" fmla="*/ 1 h 59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2944" h="591798">
                <a:moveTo>
                  <a:pt x="2917047" y="0"/>
                </a:moveTo>
                <a:lnTo>
                  <a:pt x="2917060" y="1"/>
                </a:lnTo>
                <a:lnTo>
                  <a:pt x="2931941" y="1"/>
                </a:lnTo>
                <a:lnTo>
                  <a:pt x="2931941" y="1502"/>
                </a:lnTo>
                <a:lnTo>
                  <a:pt x="2976680" y="6012"/>
                </a:lnTo>
                <a:cubicBezTo>
                  <a:pt x="3111516" y="33603"/>
                  <a:pt x="3212944" y="152906"/>
                  <a:pt x="3212944" y="295898"/>
                </a:cubicBezTo>
                <a:cubicBezTo>
                  <a:pt x="3212944" y="438891"/>
                  <a:pt x="3111516" y="558195"/>
                  <a:pt x="2976680" y="585786"/>
                </a:cubicBezTo>
                <a:lnTo>
                  <a:pt x="2931941" y="590296"/>
                </a:lnTo>
                <a:lnTo>
                  <a:pt x="2931941" y="591798"/>
                </a:lnTo>
                <a:lnTo>
                  <a:pt x="0" y="591798"/>
                </a:lnTo>
                <a:lnTo>
                  <a:pt x="0" y="1"/>
                </a:lnTo>
                <a:lnTo>
                  <a:pt x="2917034" y="1"/>
                </a:lnTo>
                <a:close/>
              </a:path>
            </a:pathLst>
          </a:custGeom>
          <a:solidFill>
            <a:srgbClr val="D5E2F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270000" rtlCol="0" anchor="ctr">
            <a:noAutofit/>
          </a:bodyPr>
          <a:lstStyle/>
          <a:p>
            <a:pPr algn="r"/>
            <a:r>
              <a:rPr lang="en-US" sz="1600" dirty="0">
                <a:solidFill>
                  <a:schemeClr val="tx1"/>
                </a:solidFill>
                <a:latin typeface="Red Hat Display Black" panose="02010A03040201060303" pitchFamily="2" charset="0"/>
              </a:rPr>
              <a:t>Employability &amp;</a:t>
            </a:r>
          </a:p>
          <a:p>
            <a:pPr algn="r"/>
            <a:r>
              <a:rPr lang="en-US" sz="1600" dirty="0">
                <a:solidFill>
                  <a:schemeClr val="tx1"/>
                </a:solidFill>
                <a:latin typeface="Red Hat Display Black" panose="02010A03040201060303" pitchFamily="2" charset="0"/>
              </a:rPr>
              <a:t>Opportunities</a:t>
            </a:r>
            <a:endParaRPr lang="en-GB" sz="1600" dirty="0">
              <a:solidFill>
                <a:schemeClr val="tx1"/>
              </a:solidFill>
              <a:latin typeface="Red Hat Display Black" panose="02010A03040201060303" pitchFamily="2" charset="0"/>
            </a:endParaRPr>
          </a:p>
        </p:txBody>
      </p:sp>
      <p:sp>
        <p:nvSpPr>
          <p:cNvPr id="2" name="Title 1">
            <a:extLst>
              <a:ext uri="{FF2B5EF4-FFF2-40B4-BE49-F238E27FC236}">
                <a16:creationId xmlns:a16="http://schemas.microsoft.com/office/drawing/2014/main" id="{715ED809-FC69-474B-A89C-0DFA71C22C49}"/>
              </a:ext>
            </a:extLst>
          </p:cNvPr>
          <p:cNvSpPr>
            <a:spLocks noGrp="1"/>
          </p:cNvSpPr>
          <p:nvPr>
            <p:ph type="title"/>
          </p:nvPr>
        </p:nvSpPr>
        <p:spPr/>
        <p:txBody>
          <a:bodyPr/>
          <a:lstStyle/>
          <a:p>
            <a:r>
              <a:rPr lang="en-GB" dirty="0"/>
              <a:t>Social Impact contd.</a:t>
            </a:r>
          </a:p>
        </p:txBody>
      </p:sp>
      <p:sp>
        <p:nvSpPr>
          <p:cNvPr id="3" name="Subtitle 2">
            <a:extLst>
              <a:ext uri="{FF2B5EF4-FFF2-40B4-BE49-F238E27FC236}">
                <a16:creationId xmlns:a16="http://schemas.microsoft.com/office/drawing/2014/main" id="{9FD2865A-0005-4D56-959A-F920C0298EFB}"/>
              </a:ext>
            </a:extLst>
          </p:cNvPr>
          <p:cNvSpPr>
            <a:spLocks noGrp="1"/>
          </p:cNvSpPr>
          <p:nvPr>
            <p:ph type="subTitle" idx="1"/>
          </p:nvPr>
        </p:nvSpPr>
        <p:spPr/>
        <p:txBody>
          <a:bodyPr/>
          <a:lstStyle/>
          <a:p>
            <a:r>
              <a:rPr lang="en-GB" i="1" dirty="0"/>
              <a:t>Performance Lenses on the Social Impact of universities</a:t>
            </a:r>
          </a:p>
        </p:txBody>
      </p:sp>
      <p:sp>
        <p:nvSpPr>
          <p:cNvPr id="55" name="TextBox 54">
            <a:extLst>
              <a:ext uri="{FF2B5EF4-FFF2-40B4-BE49-F238E27FC236}">
                <a16:creationId xmlns:a16="http://schemas.microsoft.com/office/drawing/2014/main" id="{3D42C9F8-C40C-4351-9897-D72AEEC21DB5}"/>
              </a:ext>
            </a:extLst>
          </p:cNvPr>
          <p:cNvSpPr txBox="1"/>
          <p:nvPr/>
        </p:nvSpPr>
        <p:spPr>
          <a:xfrm>
            <a:off x="3170847" y="3138362"/>
            <a:ext cx="1677061" cy="523220"/>
          </a:xfrm>
          <a:prstGeom prst="rect">
            <a:avLst/>
          </a:prstGeom>
          <a:noFill/>
        </p:spPr>
        <p:txBody>
          <a:bodyPr wrap="square">
            <a:spAutoFit/>
          </a:bodyPr>
          <a:lstStyle/>
          <a:p>
            <a:r>
              <a:rPr lang="en-GB" sz="1400" dirty="0"/>
              <a:t>Employment outcomes</a:t>
            </a:r>
          </a:p>
        </p:txBody>
      </p:sp>
      <p:sp>
        <p:nvSpPr>
          <p:cNvPr id="56" name="TextBox 55">
            <a:extLst>
              <a:ext uri="{FF2B5EF4-FFF2-40B4-BE49-F238E27FC236}">
                <a16:creationId xmlns:a16="http://schemas.microsoft.com/office/drawing/2014/main" id="{6B9D49D6-9819-44FC-9A5F-839E4E16B0D6}"/>
              </a:ext>
            </a:extLst>
          </p:cNvPr>
          <p:cNvSpPr txBox="1"/>
          <p:nvPr/>
        </p:nvSpPr>
        <p:spPr>
          <a:xfrm>
            <a:off x="3170847" y="4013762"/>
            <a:ext cx="1457879" cy="523220"/>
          </a:xfrm>
          <a:prstGeom prst="rect">
            <a:avLst/>
          </a:prstGeom>
          <a:noFill/>
        </p:spPr>
        <p:txBody>
          <a:bodyPr wrap="square">
            <a:spAutoFit/>
          </a:bodyPr>
          <a:lstStyle/>
          <a:p>
            <a:r>
              <a:rPr lang="en-US" sz="1400" dirty="0"/>
              <a:t>Employer Reputation</a:t>
            </a:r>
            <a:endParaRPr lang="en-GB" sz="1400" dirty="0"/>
          </a:p>
        </p:txBody>
      </p:sp>
      <p:sp>
        <p:nvSpPr>
          <p:cNvPr id="57" name="TextBox 56">
            <a:extLst>
              <a:ext uri="{FF2B5EF4-FFF2-40B4-BE49-F238E27FC236}">
                <a16:creationId xmlns:a16="http://schemas.microsoft.com/office/drawing/2014/main" id="{EF885077-A9AD-430C-B260-DF53F8C40A51}"/>
              </a:ext>
            </a:extLst>
          </p:cNvPr>
          <p:cNvSpPr txBox="1"/>
          <p:nvPr/>
        </p:nvSpPr>
        <p:spPr>
          <a:xfrm>
            <a:off x="3170847" y="4889162"/>
            <a:ext cx="2085660" cy="523220"/>
          </a:xfrm>
          <a:prstGeom prst="rect">
            <a:avLst/>
          </a:prstGeom>
          <a:noFill/>
        </p:spPr>
        <p:txBody>
          <a:bodyPr wrap="square">
            <a:spAutoFit/>
          </a:bodyPr>
          <a:lstStyle/>
          <a:p>
            <a:r>
              <a:rPr lang="en-GB" sz="1400" dirty="0"/>
              <a:t>ER survey question (job preparedness)</a:t>
            </a:r>
          </a:p>
        </p:txBody>
      </p:sp>
      <p:sp>
        <p:nvSpPr>
          <p:cNvPr id="58" name="Plus Sign 57">
            <a:extLst>
              <a:ext uri="{FF2B5EF4-FFF2-40B4-BE49-F238E27FC236}">
                <a16:creationId xmlns:a16="http://schemas.microsoft.com/office/drawing/2014/main" id="{3838EABE-5232-4CA6-8D77-1DC257220A0C}"/>
              </a:ext>
            </a:extLst>
          </p:cNvPr>
          <p:cNvSpPr/>
          <p:nvPr/>
        </p:nvSpPr>
        <p:spPr>
          <a:xfrm>
            <a:off x="3837081" y="3624885"/>
            <a:ext cx="339569" cy="339569"/>
          </a:xfrm>
          <a:prstGeom prst="mathPlus">
            <a:avLst>
              <a:gd name="adj1" fmla="val 972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TextBox 105">
            <a:extLst>
              <a:ext uri="{FF2B5EF4-FFF2-40B4-BE49-F238E27FC236}">
                <a16:creationId xmlns:a16="http://schemas.microsoft.com/office/drawing/2014/main" id="{B1350565-76E0-4E49-B590-A1B1E4A5D480}"/>
              </a:ext>
            </a:extLst>
          </p:cNvPr>
          <p:cNvSpPr txBox="1"/>
          <p:nvPr/>
        </p:nvSpPr>
        <p:spPr>
          <a:xfrm>
            <a:off x="7113349" y="3156993"/>
            <a:ext cx="1565567" cy="1077218"/>
          </a:xfrm>
          <a:prstGeom prst="rect">
            <a:avLst/>
          </a:prstGeom>
          <a:noFill/>
        </p:spPr>
        <p:txBody>
          <a:bodyPr wrap="square" lIns="0" tIns="0" rIns="0" bIns="0">
            <a:spAutoFit/>
          </a:bodyPr>
          <a:lstStyle/>
          <a:p>
            <a:r>
              <a:rPr lang="en-GB" sz="1400" dirty="0"/>
              <a:t>Research into health-related matters (SDG 1,2,3,6)</a:t>
            </a:r>
          </a:p>
          <a:p>
            <a:endParaRPr lang="en-GB" sz="1400" dirty="0"/>
          </a:p>
        </p:txBody>
      </p:sp>
      <p:cxnSp>
        <p:nvCxnSpPr>
          <p:cNvPr id="248" name="Straight Connector 247">
            <a:extLst>
              <a:ext uri="{FF2B5EF4-FFF2-40B4-BE49-F238E27FC236}">
                <a16:creationId xmlns:a16="http://schemas.microsoft.com/office/drawing/2014/main" id="{FF810FB0-9EFC-44AF-8556-B717D9216637}"/>
              </a:ext>
            </a:extLst>
          </p:cNvPr>
          <p:cNvCxnSpPr/>
          <p:nvPr/>
        </p:nvCxnSpPr>
        <p:spPr>
          <a:xfrm>
            <a:off x="944559" y="0"/>
            <a:ext cx="0" cy="6858000"/>
          </a:xfrm>
          <a:prstGeom prst="line">
            <a:avLst/>
          </a:prstGeom>
          <a:ln>
            <a:solidFill>
              <a:srgbClr val="EDEDED"/>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EC33FC18-ECF9-407F-B2EB-962426642C43}"/>
              </a:ext>
            </a:extLst>
          </p:cNvPr>
          <p:cNvCxnSpPr/>
          <p:nvPr/>
        </p:nvCxnSpPr>
        <p:spPr>
          <a:xfrm>
            <a:off x="10105663" y="2313801"/>
            <a:ext cx="0" cy="420422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9" name="Plus Sign 108">
            <a:extLst>
              <a:ext uri="{FF2B5EF4-FFF2-40B4-BE49-F238E27FC236}">
                <a16:creationId xmlns:a16="http://schemas.microsoft.com/office/drawing/2014/main" id="{CC563399-88C3-37F1-4E98-8AA09A3F11F1}"/>
              </a:ext>
            </a:extLst>
          </p:cNvPr>
          <p:cNvSpPr/>
          <p:nvPr/>
        </p:nvSpPr>
        <p:spPr>
          <a:xfrm>
            <a:off x="3837134" y="4502542"/>
            <a:ext cx="339569" cy="339569"/>
          </a:xfrm>
          <a:prstGeom prst="mathPlus">
            <a:avLst>
              <a:gd name="adj1" fmla="val 972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a:extLst>
              <a:ext uri="{FF2B5EF4-FFF2-40B4-BE49-F238E27FC236}">
                <a16:creationId xmlns:a16="http://schemas.microsoft.com/office/drawing/2014/main" id="{6A6983EC-2923-52A3-B935-019412703293}"/>
              </a:ext>
            </a:extLst>
          </p:cNvPr>
          <p:cNvSpPr txBox="1"/>
          <p:nvPr/>
        </p:nvSpPr>
        <p:spPr>
          <a:xfrm>
            <a:off x="3170847" y="5607718"/>
            <a:ext cx="2085660" cy="1169551"/>
          </a:xfrm>
          <a:prstGeom prst="rect">
            <a:avLst/>
          </a:prstGeom>
          <a:noFill/>
        </p:spPr>
        <p:txBody>
          <a:bodyPr wrap="square">
            <a:spAutoFit/>
          </a:bodyPr>
          <a:lstStyle/>
          <a:p>
            <a:r>
              <a:rPr lang="en-GB" sz="1400" dirty="0"/>
              <a:t>Research into decent work, (SDG 8,9,16)</a:t>
            </a:r>
          </a:p>
          <a:p>
            <a:endParaRPr lang="en-GB" sz="1400" dirty="0"/>
          </a:p>
          <a:p>
            <a:endParaRPr lang="en-GB" sz="1400" dirty="0"/>
          </a:p>
          <a:p>
            <a:r>
              <a:rPr lang="en-GB" sz="1400" dirty="0"/>
              <a:t>Unemployment rate </a:t>
            </a:r>
          </a:p>
        </p:txBody>
      </p:sp>
      <p:sp>
        <p:nvSpPr>
          <p:cNvPr id="59" name="Plus Sign 58">
            <a:extLst>
              <a:ext uri="{FF2B5EF4-FFF2-40B4-BE49-F238E27FC236}">
                <a16:creationId xmlns:a16="http://schemas.microsoft.com/office/drawing/2014/main" id="{D59ED3B9-BB69-5D2B-09F7-8F20E24411FD}"/>
              </a:ext>
            </a:extLst>
          </p:cNvPr>
          <p:cNvSpPr/>
          <p:nvPr/>
        </p:nvSpPr>
        <p:spPr>
          <a:xfrm>
            <a:off x="3837081" y="5304152"/>
            <a:ext cx="339569" cy="339569"/>
          </a:xfrm>
          <a:prstGeom prst="mathPlus">
            <a:avLst>
              <a:gd name="adj1" fmla="val 972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TextBox 61">
            <a:extLst>
              <a:ext uri="{FF2B5EF4-FFF2-40B4-BE49-F238E27FC236}">
                <a16:creationId xmlns:a16="http://schemas.microsoft.com/office/drawing/2014/main" id="{E9A8C3BF-2302-7589-F5F8-4BA4ED8ADD62}"/>
              </a:ext>
            </a:extLst>
          </p:cNvPr>
          <p:cNvSpPr txBox="1"/>
          <p:nvPr/>
        </p:nvSpPr>
        <p:spPr>
          <a:xfrm>
            <a:off x="7113349" y="4181276"/>
            <a:ext cx="1565567" cy="646331"/>
          </a:xfrm>
          <a:prstGeom prst="rect">
            <a:avLst/>
          </a:prstGeom>
          <a:noFill/>
        </p:spPr>
        <p:txBody>
          <a:bodyPr wrap="square" lIns="0" tIns="0" rIns="0" bIns="0">
            <a:spAutoFit/>
          </a:bodyPr>
          <a:lstStyle/>
          <a:p>
            <a:r>
              <a:rPr lang="en-GB" sz="1400" dirty="0"/>
              <a:t>On-campus health provision</a:t>
            </a:r>
          </a:p>
          <a:p>
            <a:endParaRPr lang="en-GB" sz="1400" dirty="0"/>
          </a:p>
        </p:txBody>
      </p:sp>
      <p:sp>
        <p:nvSpPr>
          <p:cNvPr id="63" name="TextBox 62">
            <a:extLst>
              <a:ext uri="{FF2B5EF4-FFF2-40B4-BE49-F238E27FC236}">
                <a16:creationId xmlns:a16="http://schemas.microsoft.com/office/drawing/2014/main" id="{2F1E392A-6ACD-EAD2-5985-B7A203F829F1}"/>
              </a:ext>
            </a:extLst>
          </p:cNvPr>
          <p:cNvSpPr txBox="1"/>
          <p:nvPr/>
        </p:nvSpPr>
        <p:spPr>
          <a:xfrm>
            <a:off x="7113349" y="5043050"/>
            <a:ext cx="1751890" cy="861774"/>
          </a:xfrm>
          <a:prstGeom prst="rect">
            <a:avLst/>
          </a:prstGeom>
          <a:solidFill>
            <a:srgbClr val="F1F5F8"/>
          </a:solidFill>
        </p:spPr>
        <p:txBody>
          <a:bodyPr wrap="square" lIns="0" tIns="0" rIns="0" bIns="0">
            <a:spAutoFit/>
          </a:bodyPr>
          <a:lstStyle/>
          <a:p>
            <a:r>
              <a:rPr lang="en-GB" sz="1400" dirty="0"/>
              <a:t>UN/UNESCO/World Bank data on health outcomes </a:t>
            </a:r>
          </a:p>
          <a:p>
            <a:endParaRPr lang="en-GB" sz="1400" dirty="0"/>
          </a:p>
        </p:txBody>
      </p:sp>
      <p:sp>
        <p:nvSpPr>
          <p:cNvPr id="64" name="Plus Sign 63">
            <a:extLst>
              <a:ext uri="{FF2B5EF4-FFF2-40B4-BE49-F238E27FC236}">
                <a16:creationId xmlns:a16="http://schemas.microsoft.com/office/drawing/2014/main" id="{08E65D29-FB41-6C8D-9FC1-1DD6C1E19383}"/>
              </a:ext>
            </a:extLst>
          </p:cNvPr>
          <p:cNvSpPr/>
          <p:nvPr/>
        </p:nvSpPr>
        <p:spPr>
          <a:xfrm>
            <a:off x="7783225" y="3843977"/>
            <a:ext cx="339569" cy="339569"/>
          </a:xfrm>
          <a:prstGeom prst="mathPlus">
            <a:avLst>
              <a:gd name="adj1" fmla="val 972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Plus Sign 64">
            <a:extLst>
              <a:ext uri="{FF2B5EF4-FFF2-40B4-BE49-F238E27FC236}">
                <a16:creationId xmlns:a16="http://schemas.microsoft.com/office/drawing/2014/main" id="{9E1E8FB3-D8B5-C41A-5CEB-321C56553DCA}"/>
              </a:ext>
            </a:extLst>
          </p:cNvPr>
          <p:cNvSpPr/>
          <p:nvPr/>
        </p:nvSpPr>
        <p:spPr>
          <a:xfrm>
            <a:off x="7761880" y="4678969"/>
            <a:ext cx="339569" cy="339569"/>
          </a:xfrm>
          <a:prstGeom prst="mathPlus">
            <a:avLst>
              <a:gd name="adj1" fmla="val 972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a:extLst>
              <a:ext uri="{FF2B5EF4-FFF2-40B4-BE49-F238E27FC236}">
                <a16:creationId xmlns:a16="http://schemas.microsoft.com/office/drawing/2014/main" id="{60E3C3CF-0893-3ACE-A7C0-14D513F92B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01639" y="1644412"/>
            <a:ext cx="1261224" cy="1261224"/>
          </a:xfrm>
          <a:prstGeom prst="rect">
            <a:avLst/>
          </a:prstGeom>
          <a:effectLst>
            <a:outerShdw blurRad="50800" dist="38100" dir="8100000" algn="tr" rotWithShape="0">
              <a:prstClr val="black">
                <a:alpha val="40000"/>
              </a:prstClr>
            </a:outerShdw>
          </a:effectLst>
        </p:spPr>
      </p:pic>
      <p:pic>
        <p:nvPicPr>
          <p:cNvPr id="6" name="Picture 5" descr="Shape, arrow&#10;&#10;Description automatically generated">
            <a:extLst>
              <a:ext uri="{FF2B5EF4-FFF2-40B4-BE49-F238E27FC236}">
                <a16:creationId xmlns:a16="http://schemas.microsoft.com/office/drawing/2014/main" id="{DA42E16A-E7AE-B2D2-C1C6-445DC24A91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64397" y="1729628"/>
            <a:ext cx="1172884" cy="1172884"/>
          </a:xfrm>
          <a:prstGeom prst="rect">
            <a:avLst/>
          </a:prstGeom>
          <a:effectLst>
            <a:outerShdw blurRad="50800" dist="38100" dir="8100000" algn="tr" rotWithShape="0">
              <a:prstClr val="black">
                <a:alpha val="40000"/>
              </a:prstClr>
            </a:outerShdw>
          </a:effectLst>
        </p:spPr>
      </p:pic>
      <p:grpSp>
        <p:nvGrpSpPr>
          <p:cNvPr id="7" name="Group 6">
            <a:extLst>
              <a:ext uri="{FF2B5EF4-FFF2-40B4-BE49-F238E27FC236}">
                <a16:creationId xmlns:a16="http://schemas.microsoft.com/office/drawing/2014/main" id="{D49DE9B8-5E8B-F27E-137A-5A50E878196E}"/>
              </a:ext>
            </a:extLst>
          </p:cNvPr>
          <p:cNvGrpSpPr/>
          <p:nvPr/>
        </p:nvGrpSpPr>
        <p:grpSpPr>
          <a:xfrm>
            <a:off x="5049390" y="6326274"/>
            <a:ext cx="929423" cy="376421"/>
            <a:chOff x="-816570" y="-2601686"/>
            <a:chExt cx="1455413" cy="384293"/>
          </a:xfrm>
        </p:grpSpPr>
        <p:sp>
          <p:nvSpPr>
            <p:cNvPr id="8" name="Rectangle 7">
              <a:extLst>
                <a:ext uri="{FF2B5EF4-FFF2-40B4-BE49-F238E27FC236}">
                  <a16:creationId xmlns:a16="http://schemas.microsoft.com/office/drawing/2014/main" id="{5F9380A2-D257-EB36-D303-D20CA50AD168}"/>
                </a:ext>
              </a:extLst>
            </p:cNvPr>
            <p:cNvSpPr/>
            <p:nvPr/>
          </p:nvSpPr>
          <p:spPr>
            <a:xfrm>
              <a:off x="-816570" y="-2601686"/>
              <a:ext cx="1440267" cy="368855"/>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35C08097-FADE-CCC3-2247-7D95B1CBD37D}"/>
                </a:ext>
              </a:extLst>
            </p:cNvPr>
            <p:cNvSpPr txBox="1"/>
            <p:nvPr/>
          </p:nvSpPr>
          <p:spPr>
            <a:xfrm>
              <a:off x="-576849" y="-2594449"/>
              <a:ext cx="1215692" cy="377056"/>
            </a:xfrm>
            <a:prstGeom prst="rect">
              <a:avLst/>
            </a:prstGeom>
            <a:noFill/>
          </p:spPr>
          <p:txBody>
            <a:bodyPr wrap="square" rtlCol="0">
              <a:spAutoFit/>
            </a:bodyPr>
            <a:lstStyle/>
            <a:p>
              <a:r>
                <a:rPr lang="en-US" dirty="0">
                  <a:solidFill>
                    <a:schemeClr val="bg1">
                      <a:lumMod val="95000"/>
                    </a:schemeClr>
                  </a:solidFill>
                </a:rPr>
                <a:t>10 %</a:t>
              </a:r>
              <a:endParaRPr lang="en-GB" dirty="0"/>
            </a:p>
          </p:txBody>
        </p:sp>
      </p:grpSp>
      <p:cxnSp>
        <p:nvCxnSpPr>
          <p:cNvPr id="10" name="Straight Connector 9">
            <a:extLst>
              <a:ext uri="{FF2B5EF4-FFF2-40B4-BE49-F238E27FC236}">
                <a16:creationId xmlns:a16="http://schemas.microsoft.com/office/drawing/2014/main" id="{358FDE3C-8B57-D162-70A7-6AACF5A32C85}"/>
              </a:ext>
            </a:extLst>
          </p:cNvPr>
          <p:cNvCxnSpPr/>
          <p:nvPr/>
        </p:nvCxnSpPr>
        <p:spPr>
          <a:xfrm>
            <a:off x="6095967" y="2422363"/>
            <a:ext cx="0" cy="4204228"/>
          </a:xfrm>
          <a:prstGeom prst="line">
            <a:avLst/>
          </a:prstGeom>
          <a:ln w="9525">
            <a:solidFill>
              <a:schemeClr val="tx1">
                <a:lumMod val="50000"/>
                <a:lumOff val="50000"/>
                <a:alpha val="7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C5AFFD6-8407-7DEE-6BF2-83AA20CF0DD3}"/>
              </a:ext>
            </a:extLst>
          </p:cNvPr>
          <p:cNvCxnSpPr/>
          <p:nvPr/>
        </p:nvCxnSpPr>
        <p:spPr>
          <a:xfrm>
            <a:off x="6232601" y="2359631"/>
            <a:ext cx="0" cy="420422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869B4936-8114-BEC4-C947-82B22D2EBF6D}"/>
              </a:ext>
            </a:extLst>
          </p:cNvPr>
          <p:cNvGrpSpPr/>
          <p:nvPr/>
        </p:nvGrpSpPr>
        <p:grpSpPr>
          <a:xfrm>
            <a:off x="9020740" y="6324468"/>
            <a:ext cx="929423" cy="376421"/>
            <a:chOff x="-816570" y="-2601686"/>
            <a:chExt cx="1455413" cy="384293"/>
          </a:xfrm>
        </p:grpSpPr>
        <p:sp>
          <p:nvSpPr>
            <p:cNvPr id="14" name="Rectangle 13">
              <a:extLst>
                <a:ext uri="{FF2B5EF4-FFF2-40B4-BE49-F238E27FC236}">
                  <a16:creationId xmlns:a16="http://schemas.microsoft.com/office/drawing/2014/main" id="{7AC2EDFB-E39C-1EDB-6064-B75C2A9FBCB0}"/>
                </a:ext>
              </a:extLst>
            </p:cNvPr>
            <p:cNvSpPr/>
            <p:nvPr/>
          </p:nvSpPr>
          <p:spPr>
            <a:xfrm>
              <a:off x="-816570" y="-2601686"/>
              <a:ext cx="1440267" cy="368855"/>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85AE77FA-AEA0-9D11-1BE1-BA3DE721C7C7}"/>
                </a:ext>
              </a:extLst>
            </p:cNvPr>
            <p:cNvSpPr txBox="1"/>
            <p:nvPr/>
          </p:nvSpPr>
          <p:spPr>
            <a:xfrm>
              <a:off x="-576849" y="-2594449"/>
              <a:ext cx="1215692" cy="377056"/>
            </a:xfrm>
            <a:prstGeom prst="rect">
              <a:avLst/>
            </a:prstGeom>
            <a:noFill/>
          </p:spPr>
          <p:txBody>
            <a:bodyPr wrap="square" rtlCol="0">
              <a:spAutoFit/>
            </a:bodyPr>
            <a:lstStyle/>
            <a:p>
              <a:r>
                <a:rPr lang="en-US" dirty="0">
                  <a:solidFill>
                    <a:schemeClr val="bg1">
                      <a:lumMod val="95000"/>
                    </a:schemeClr>
                  </a:solidFill>
                </a:rPr>
                <a:t>5 %</a:t>
              </a:r>
              <a:endParaRPr lang="en-GB" dirty="0"/>
            </a:p>
          </p:txBody>
        </p:sp>
      </p:grpSp>
      <p:sp>
        <p:nvSpPr>
          <p:cNvPr id="16" name="Plus Sign 15">
            <a:extLst>
              <a:ext uri="{FF2B5EF4-FFF2-40B4-BE49-F238E27FC236}">
                <a16:creationId xmlns:a16="http://schemas.microsoft.com/office/drawing/2014/main" id="{302A9EB8-0356-D3DE-A7A1-DB9FECCDDEAB}"/>
              </a:ext>
            </a:extLst>
          </p:cNvPr>
          <p:cNvSpPr/>
          <p:nvPr/>
        </p:nvSpPr>
        <p:spPr>
          <a:xfrm>
            <a:off x="3815306" y="6058711"/>
            <a:ext cx="339569" cy="339569"/>
          </a:xfrm>
          <a:prstGeom prst="mathPlus">
            <a:avLst>
              <a:gd name="adj1" fmla="val 972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48838755"/>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782D657B-76F5-41D5-8C6E-5A0FDA70516D}"/>
              </a:ext>
            </a:extLst>
          </p:cNvPr>
          <p:cNvSpPr>
            <a:spLocks noGrp="1"/>
          </p:cNvSpPr>
          <p:nvPr>
            <p:ph type="body" sz="quarter" idx="14"/>
          </p:nvPr>
        </p:nvSpPr>
        <p:spPr>
          <a:xfrm>
            <a:off x="1447801" y="2062676"/>
            <a:ext cx="2462935" cy="566224"/>
          </a:xfrm>
        </p:spPr>
        <p:txBody>
          <a:bodyPr>
            <a:normAutofit fontScale="77500" lnSpcReduction="20000"/>
          </a:bodyPr>
          <a:lstStyle/>
          <a:p>
            <a:r>
              <a:rPr lang="en-US" sz="3300" b="1" dirty="0"/>
              <a:t>700</a:t>
            </a:r>
            <a:br>
              <a:rPr lang="en-US" dirty="0"/>
            </a:br>
            <a:r>
              <a:rPr lang="en-US" dirty="0"/>
              <a:t>INSTITUTIONS GLOBALLY</a:t>
            </a:r>
            <a:endParaRPr lang="en-GB" dirty="0"/>
          </a:p>
        </p:txBody>
      </p:sp>
      <p:sp>
        <p:nvSpPr>
          <p:cNvPr id="18" name="Text Placeholder 17">
            <a:extLst>
              <a:ext uri="{FF2B5EF4-FFF2-40B4-BE49-F238E27FC236}">
                <a16:creationId xmlns:a16="http://schemas.microsoft.com/office/drawing/2014/main" id="{DA775016-CA8C-4CDD-99BE-85527B410DFE}"/>
              </a:ext>
            </a:extLst>
          </p:cNvPr>
          <p:cNvSpPr>
            <a:spLocks noGrp="1"/>
          </p:cNvSpPr>
          <p:nvPr>
            <p:ph type="body" sz="quarter" idx="20"/>
          </p:nvPr>
        </p:nvSpPr>
        <p:spPr>
          <a:xfrm>
            <a:off x="4593412" y="4538401"/>
            <a:ext cx="2462935" cy="566224"/>
          </a:xfrm>
        </p:spPr>
        <p:txBody>
          <a:bodyPr>
            <a:normAutofit fontScale="85000" lnSpcReduction="20000"/>
          </a:bodyPr>
          <a:lstStyle/>
          <a:p>
            <a:r>
              <a:rPr lang="en-GB" b="1" dirty="0"/>
              <a:t>12</a:t>
            </a:r>
          </a:p>
          <a:p>
            <a:r>
              <a:rPr lang="en-GB" dirty="0"/>
              <a:t>In TOP 300</a:t>
            </a:r>
          </a:p>
        </p:txBody>
      </p:sp>
      <p:sp>
        <p:nvSpPr>
          <p:cNvPr id="4" name="Slide Number Placeholder 3">
            <a:extLst>
              <a:ext uri="{FF2B5EF4-FFF2-40B4-BE49-F238E27FC236}">
                <a16:creationId xmlns:a16="http://schemas.microsoft.com/office/drawing/2014/main" id="{39896D02-1066-4E58-B6C0-CA090546D65C}"/>
              </a:ext>
            </a:extLst>
          </p:cNvPr>
          <p:cNvSpPr>
            <a:spLocks noGrp="1"/>
          </p:cNvSpPr>
          <p:nvPr>
            <p:ph type="sldNum" sz="quarter" idx="23"/>
          </p:nvPr>
        </p:nvSpPr>
        <p:spPr>
          <a:xfrm>
            <a:off x="11831638" y="6497638"/>
            <a:ext cx="360362" cy="360362"/>
          </a:xfrm>
        </p:spPr>
        <p:txBody>
          <a:bodyPr/>
          <a:lstStyle/>
          <a:p>
            <a:fld id="{30AA65B9-5196-204A-AE34-65ACB69B5FB8}" type="slidenum">
              <a:rPr lang="en-US" smtClean="0"/>
              <a:pPr/>
              <a:t>18</a:t>
            </a:fld>
            <a:endParaRPr lang="en-US"/>
          </a:p>
        </p:txBody>
      </p:sp>
      <p:pic>
        <p:nvPicPr>
          <p:cNvPr id="45" name="Picture Placeholder 31">
            <a:extLst>
              <a:ext uri="{FF2B5EF4-FFF2-40B4-BE49-F238E27FC236}">
                <a16:creationId xmlns:a16="http://schemas.microsoft.com/office/drawing/2014/main" id="{10D7E26A-3408-4A6B-899E-905C9FAAF08A}"/>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a:stretch/>
        </p:blipFill>
        <p:spPr>
          <a:xfrm>
            <a:off x="8180388" y="2701925"/>
            <a:ext cx="3087687" cy="3354388"/>
          </a:xfrm>
        </p:spPr>
      </p:pic>
      <p:pic>
        <p:nvPicPr>
          <p:cNvPr id="39" name="Picture Placeholder 38">
            <a:extLst>
              <a:ext uri="{FF2B5EF4-FFF2-40B4-BE49-F238E27FC236}">
                <a16:creationId xmlns:a16="http://schemas.microsoft.com/office/drawing/2014/main" id="{7E5A5588-CCBE-4B02-9D34-EA301E73B247}"/>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78" r="78"/>
          <a:stretch>
            <a:fillRect/>
          </a:stretch>
        </p:blipFill>
        <p:spPr>
          <a:xfrm>
            <a:off x="2889250" y="2832100"/>
            <a:ext cx="1016000" cy="1017588"/>
          </a:xfrm>
          <a:prstGeom prst="rect">
            <a:avLst/>
          </a:prstGeom>
        </p:spPr>
      </p:pic>
      <p:pic>
        <p:nvPicPr>
          <p:cNvPr id="44" name="Picture Placeholder 43" descr="A picture containing text, clipart&#10;&#10;Description automatically generated">
            <a:extLst>
              <a:ext uri="{FF2B5EF4-FFF2-40B4-BE49-F238E27FC236}">
                <a16:creationId xmlns:a16="http://schemas.microsoft.com/office/drawing/2014/main" id="{F37F4F59-F946-4E64-AAE1-664C130B39AB}"/>
              </a:ext>
            </a:extLst>
          </p:cNvPr>
          <p:cNvPicPr>
            <a:picLocks noGrp="1" noChangeAspect="1"/>
          </p:cNvPicPr>
          <p:nvPr>
            <p:ph type="pic" sz="quarter" idx="17"/>
          </p:nvPr>
        </p:nvPicPr>
        <p:blipFill>
          <a:blip r:embed="rId6" cstate="print">
            <a:extLst>
              <a:ext uri="{28A0092B-C50C-407E-A947-70E740481C1C}">
                <a14:useLocalDpi xmlns:a14="http://schemas.microsoft.com/office/drawing/2010/main" val="0"/>
              </a:ext>
            </a:extLst>
          </a:blip>
          <a:srcRect/>
          <a:stretch>
            <a:fillRect/>
          </a:stretch>
        </p:blipFill>
        <p:spPr>
          <a:xfrm>
            <a:off x="6038850" y="2832100"/>
            <a:ext cx="1017588" cy="1017588"/>
          </a:xfrm>
          <a:prstGeom prst="rect">
            <a:avLst/>
          </a:prstGeom>
        </p:spPr>
      </p:pic>
      <p:sp>
        <p:nvSpPr>
          <p:cNvPr id="16" name="Text Placeholder 15">
            <a:extLst>
              <a:ext uri="{FF2B5EF4-FFF2-40B4-BE49-F238E27FC236}">
                <a16:creationId xmlns:a16="http://schemas.microsoft.com/office/drawing/2014/main" id="{BD4A84CA-E7D5-49A8-A84D-3D5459F29D21}"/>
              </a:ext>
            </a:extLst>
          </p:cNvPr>
          <p:cNvSpPr>
            <a:spLocks noGrp="1"/>
          </p:cNvSpPr>
          <p:nvPr>
            <p:ph type="body" sz="quarter" idx="18"/>
          </p:nvPr>
        </p:nvSpPr>
        <p:spPr>
          <a:xfrm>
            <a:off x="4593412" y="2062676"/>
            <a:ext cx="2462935" cy="566224"/>
          </a:xfrm>
        </p:spPr>
        <p:txBody>
          <a:bodyPr>
            <a:normAutofit fontScale="85000" lnSpcReduction="20000"/>
          </a:bodyPr>
          <a:lstStyle/>
          <a:p>
            <a:r>
              <a:rPr lang="en-US" sz="3300" b="1" dirty="0"/>
              <a:t>39 </a:t>
            </a:r>
            <a:br>
              <a:rPr lang="en-US" dirty="0"/>
            </a:br>
            <a:r>
              <a:rPr lang="en-US" dirty="0"/>
              <a:t>FROM GERMANY</a:t>
            </a:r>
            <a:endParaRPr lang="en-GB" dirty="0"/>
          </a:p>
        </p:txBody>
      </p:sp>
      <p:pic>
        <p:nvPicPr>
          <p:cNvPr id="17" name="Picture 16" descr="Logo&#10;&#10;Description automatically generated with medium confidence">
            <a:extLst>
              <a:ext uri="{FF2B5EF4-FFF2-40B4-BE49-F238E27FC236}">
                <a16:creationId xmlns:a16="http://schemas.microsoft.com/office/drawing/2014/main" id="{25A826B7-81DD-464D-A0E8-46EA068174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38850" y="5250395"/>
            <a:ext cx="1017588" cy="1017588"/>
          </a:xfrm>
          <a:prstGeom prst="rect">
            <a:avLst/>
          </a:prstGeom>
        </p:spPr>
      </p:pic>
      <p:sp>
        <p:nvSpPr>
          <p:cNvPr id="5" name="Text Placeholder 15">
            <a:extLst>
              <a:ext uri="{FF2B5EF4-FFF2-40B4-BE49-F238E27FC236}">
                <a16:creationId xmlns:a16="http://schemas.microsoft.com/office/drawing/2014/main" id="{CF20C9B3-3DD0-59B2-7CF7-17D69BF24384}"/>
              </a:ext>
            </a:extLst>
          </p:cNvPr>
          <p:cNvSpPr>
            <a:spLocks noGrp="1"/>
          </p:cNvSpPr>
          <p:nvPr>
            <p:ph type="body" sz="quarter" idx="22"/>
          </p:nvPr>
        </p:nvSpPr>
        <p:spPr>
          <a:xfrm>
            <a:off x="1443038" y="4538663"/>
            <a:ext cx="2462212" cy="566737"/>
          </a:xfrm>
        </p:spPr>
        <p:txBody>
          <a:bodyPr>
            <a:normAutofit lnSpcReduction="10000"/>
          </a:bodyPr>
          <a:lstStyle/>
          <a:p>
            <a:r>
              <a:rPr lang="en-US" b="1" dirty="0"/>
              <a:t>1</a:t>
            </a:r>
            <a:br>
              <a:rPr lang="en-US" dirty="0"/>
            </a:br>
            <a:r>
              <a:rPr lang="en-US" dirty="0"/>
              <a:t>IN TOP 150</a:t>
            </a:r>
            <a:endParaRPr lang="en-GB" dirty="0"/>
          </a:p>
        </p:txBody>
      </p:sp>
      <p:sp>
        <p:nvSpPr>
          <p:cNvPr id="7" name="Title 1">
            <a:extLst>
              <a:ext uri="{FF2B5EF4-FFF2-40B4-BE49-F238E27FC236}">
                <a16:creationId xmlns:a16="http://schemas.microsoft.com/office/drawing/2014/main" id="{21BC667B-A6AB-3567-5838-B0E95A00BA00}"/>
              </a:ext>
            </a:extLst>
          </p:cNvPr>
          <p:cNvSpPr>
            <a:spLocks noGrp="1"/>
          </p:cNvSpPr>
          <p:nvPr>
            <p:ph type="title"/>
          </p:nvPr>
        </p:nvSpPr>
        <p:spPr>
          <a:xfrm>
            <a:off x="1304925" y="371475"/>
            <a:ext cx="10515600" cy="591797"/>
          </a:xfrm>
        </p:spPr>
        <p:txBody>
          <a:bodyPr/>
          <a:lstStyle/>
          <a:p>
            <a:r>
              <a:rPr lang="en-US" dirty="0"/>
              <a:t>S</a:t>
            </a:r>
            <a:r>
              <a:rPr lang="en-GB" dirty="0" err="1"/>
              <a:t>napshot</a:t>
            </a:r>
            <a:r>
              <a:rPr lang="en-GB" dirty="0"/>
              <a:t> &amp; Germany</a:t>
            </a:r>
          </a:p>
        </p:txBody>
      </p:sp>
      <p:pic>
        <p:nvPicPr>
          <p:cNvPr id="15" name="Picture Placeholder 14" descr="Podium outline">
            <a:extLst>
              <a:ext uri="{FF2B5EF4-FFF2-40B4-BE49-F238E27FC236}">
                <a16:creationId xmlns:a16="http://schemas.microsoft.com/office/drawing/2014/main" id="{D4178EE9-BC79-52DC-D24A-25CD9ECCEA49}"/>
              </a:ext>
            </a:extLst>
          </p:cNvPr>
          <p:cNvPicPr>
            <a:picLocks noGrp="1" noChangeAspect="1"/>
          </p:cNvPicPr>
          <p:nvPr>
            <p:ph type="pic" sz="quarter" idx="21"/>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p:pic>
    </p:spTree>
    <p:extLst>
      <p:ext uri="{BB962C8B-B14F-4D97-AF65-F5344CB8AC3E}">
        <p14:creationId xmlns:p14="http://schemas.microsoft.com/office/powerpoint/2010/main" val="3158551990"/>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0BD6CB28-D9B4-74AF-6F79-F7E260A92AF0}"/>
              </a:ext>
            </a:extLst>
          </p:cNvPr>
          <p:cNvSpPr>
            <a:spLocks noGrp="1"/>
          </p:cNvSpPr>
          <p:nvPr>
            <p:ph type="title"/>
          </p:nvPr>
        </p:nvSpPr>
        <p:spPr>
          <a:xfrm>
            <a:off x="990991" y="203437"/>
            <a:ext cx="2684893" cy="1553136"/>
          </a:xfrm>
        </p:spPr>
        <p:txBody>
          <a:bodyPr>
            <a:noAutofit/>
          </a:bodyPr>
          <a:lstStyle/>
          <a:p>
            <a:r>
              <a:rPr lang="en-US" sz="3600" dirty="0"/>
              <a:t>In Top 150</a:t>
            </a:r>
            <a:endParaRPr lang="en-GB" sz="3600" dirty="0"/>
          </a:p>
        </p:txBody>
      </p:sp>
      <p:sp>
        <p:nvSpPr>
          <p:cNvPr id="13" name="Slide Number Placeholder 12">
            <a:extLst>
              <a:ext uri="{FF2B5EF4-FFF2-40B4-BE49-F238E27FC236}">
                <a16:creationId xmlns:a16="http://schemas.microsoft.com/office/drawing/2014/main" id="{66AA9B9D-11D9-5160-79AA-BB2D76387BD1}"/>
              </a:ext>
            </a:extLst>
          </p:cNvPr>
          <p:cNvSpPr>
            <a:spLocks noGrp="1"/>
          </p:cNvSpPr>
          <p:nvPr>
            <p:ph type="sldNum" sz="quarter" idx="10"/>
          </p:nvPr>
        </p:nvSpPr>
        <p:spPr/>
        <p:txBody>
          <a:bodyPr/>
          <a:lstStyle/>
          <a:p>
            <a:fld id="{588EA2A4-1978-42F3-AED7-6E9164233BDC}" type="slidenum">
              <a:rPr lang="en-GB" smtClean="0"/>
              <a:pPr/>
              <a:t>19</a:t>
            </a:fld>
            <a:endParaRPr lang="en-GB"/>
          </a:p>
        </p:txBody>
      </p:sp>
      <p:sp>
        <p:nvSpPr>
          <p:cNvPr id="24" name="Title 16">
            <a:extLst>
              <a:ext uri="{FF2B5EF4-FFF2-40B4-BE49-F238E27FC236}">
                <a16:creationId xmlns:a16="http://schemas.microsoft.com/office/drawing/2014/main" id="{14377ED4-1FB2-23FC-D529-C74C270DA200}"/>
              </a:ext>
            </a:extLst>
          </p:cNvPr>
          <p:cNvSpPr txBox="1">
            <a:spLocks/>
          </p:cNvSpPr>
          <p:nvPr/>
        </p:nvSpPr>
        <p:spPr>
          <a:xfrm>
            <a:off x="4661259" y="651972"/>
            <a:ext cx="2346380" cy="591797"/>
          </a:xfrm>
          <a:prstGeom prst="rect">
            <a:avLst/>
          </a:prstGeom>
        </p:spPr>
        <p:txBody>
          <a:bodyPr lIns="0" anchor="ctr">
            <a:normAutofit/>
          </a:bodyPr>
          <a:lstStyle>
            <a:lvl1pPr marL="0" algn="l" defTabSz="914400" rtl="0" eaLnBrk="1" latinLnBrk="0" hangingPunct="1">
              <a:lnSpc>
                <a:spcPct val="90000"/>
              </a:lnSpc>
              <a:spcBef>
                <a:spcPct val="0"/>
              </a:spcBef>
              <a:buNone/>
              <a:defRPr lang="en-GB" sz="2800" kern="1200" dirty="0">
                <a:solidFill>
                  <a:schemeClr val="tx1"/>
                </a:solidFill>
                <a:latin typeface="Red Hat Display Black" panose="02010A03040201060303" pitchFamily="2" charset="0"/>
                <a:ea typeface="+mn-ea"/>
                <a:cs typeface="+mn-cs"/>
              </a:defRPr>
            </a:lvl1pPr>
          </a:lstStyle>
          <a:p>
            <a:r>
              <a:rPr lang="en-US" sz="3600" dirty="0"/>
              <a:t>161 - 260</a:t>
            </a:r>
          </a:p>
        </p:txBody>
      </p:sp>
      <p:sp>
        <p:nvSpPr>
          <p:cNvPr id="28" name="Title 16">
            <a:extLst>
              <a:ext uri="{FF2B5EF4-FFF2-40B4-BE49-F238E27FC236}">
                <a16:creationId xmlns:a16="http://schemas.microsoft.com/office/drawing/2014/main" id="{E6D1A350-2C07-E558-147C-D951BF967876}"/>
              </a:ext>
            </a:extLst>
          </p:cNvPr>
          <p:cNvSpPr txBox="1">
            <a:spLocks/>
          </p:cNvSpPr>
          <p:nvPr/>
        </p:nvSpPr>
        <p:spPr>
          <a:xfrm>
            <a:off x="8970456" y="596065"/>
            <a:ext cx="2402394" cy="591797"/>
          </a:xfrm>
          <a:prstGeom prst="rect">
            <a:avLst/>
          </a:prstGeom>
        </p:spPr>
        <p:txBody>
          <a:bodyPr lIns="0" anchor="ctr">
            <a:noAutofit/>
          </a:bodyPr>
          <a:lstStyle>
            <a:lvl1pPr marL="0" algn="l" defTabSz="914400" rtl="0" eaLnBrk="1" latinLnBrk="0" hangingPunct="1">
              <a:lnSpc>
                <a:spcPct val="90000"/>
              </a:lnSpc>
              <a:spcBef>
                <a:spcPct val="0"/>
              </a:spcBef>
              <a:buNone/>
              <a:defRPr lang="en-GB" sz="2800" kern="1200" dirty="0">
                <a:solidFill>
                  <a:schemeClr val="tx1"/>
                </a:solidFill>
                <a:latin typeface="Red Hat Display Black" panose="02010A03040201060303" pitchFamily="2" charset="0"/>
                <a:ea typeface="+mn-ea"/>
                <a:cs typeface="+mn-cs"/>
              </a:defRPr>
            </a:lvl1pPr>
          </a:lstStyle>
          <a:p>
            <a:r>
              <a:rPr lang="en-US" sz="3600" dirty="0"/>
              <a:t>261 - 300</a:t>
            </a:r>
          </a:p>
        </p:txBody>
      </p:sp>
      <p:cxnSp>
        <p:nvCxnSpPr>
          <p:cNvPr id="35" name="Straight Connector 34">
            <a:extLst>
              <a:ext uri="{FF2B5EF4-FFF2-40B4-BE49-F238E27FC236}">
                <a16:creationId xmlns:a16="http://schemas.microsoft.com/office/drawing/2014/main" id="{9C4C139B-7CF4-00C7-3D8B-FBD7ADED4307}"/>
              </a:ext>
            </a:extLst>
          </p:cNvPr>
          <p:cNvCxnSpPr/>
          <p:nvPr/>
        </p:nvCxnSpPr>
        <p:spPr>
          <a:xfrm>
            <a:off x="3814119" y="596065"/>
            <a:ext cx="0" cy="550817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20A0679-73DD-F799-2D95-F6C324296B72}"/>
              </a:ext>
            </a:extLst>
          </p:cNvPr>
          <p:cNvCxnSpPr/>
          <p:nvPr/>
        </p:nvCxnSpPr>
        <p:spPr>
          <a:xfrm>
            <a:off x="7854778" y="596065"/>
            <a:ext cx="0" cy="5508173"/>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026" name="Picture 2" descr="Technische Universität München (Technical University of Munich) | Tethys">
            <a:extLst>
              <a:ext uri="{FF2B5EF4-FFF2-40B4-BE49-F238E27FC236}">
                <a16:creationId xmlns:a16="http://schemas.microsoft.com/office/drawing/2014/main" id="{F3D6D951-04F1-BD83-E3F9-858094116A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842" y="2419358"/>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udwig Maximilians Universität München (LMU) - Studenten UU - Students UU">
            <a:extLst>
              <a:ext uri="{FF2B5EF4-FFF2-40B4-BE49-F238E27FC236}">
                <a16:creationId xmlns:a16="http://schemas.microsoft.com/office/drawing/2014/main" id="{D6AD762E-8EC0-46A7-C9E3-042C961D6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4383" y="1198954"/>
            <a:ext cx="1206546" cy="8029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lbert-Ludwigs-Universität Freiburg">
            <a:extLst>
              <a:ext uri="{FF2B5EF4-FFF2-40B4-BE49-F238E27FC236}">
                <a16:creationId xmlns:a16="http://schemas.microsoft.com/office/drawing/2014/main" id="{C68BD2BD-737B-0C21-692C-EDFD120BC1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0277" y="2034550"/>
            <a:ext cx="768720" cy="90241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D252ABC-92C9-2662-9C90-7BF6DF6331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9168" y="2969657"/>
            <a:ext cx="975427" cy="97542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University of Berlin - Wikipedia">
            <a:extLst>
              <a:ext uri="{FF2B5EF4-FFF2-40B4-BE49-F238E27FC236}">
                <a16:creationId xmlns:a16="http://schemas.microsoft.com/office/drawing/2014/main" id="{F17F87A8-F6FE-EBF5-439B-69E928065F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0087" y="3945084"/>
            <a:ext cx="944508" cy="94450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1A4CDAD3-944F-39C1-DE28-2738D86A5C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53608" y="4945055"/>
            <a:ext cx="1206546" cy="66941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Logo : KUS-Portal : Universität Hamburg">
            <a:extLst>
              <a:ext uri="{FF2B5EF4-FFF2-40B4-BE49-F238E27FC236}">
                <a16:creationId xmlns:a16="http://schemas.microsoft.com/office/drawing/2014/main" id="{D203CFEF-7A1C-CD2C-4B5D-C811C120D0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60277" y="5656554"/>
            <a:ext cx="885289" cy="88528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riedrich-Alexander University Erlangen-Nürnberg (FAU) | DWIH Sao Paulo">
            <a:extLst>
              <a:ext uri="{FF2B5EF4-FFF2-40B4-BE49-F238E27FC236}">
                <a16:creationId xmlns:a16="http://schemas.microsoft.com/office/drawing/2014/main" id="{7F71D556-5886-A162-697F-F7BE330A165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30639" y="1288271"/>
            <a:ext cx="2014002" cy="93660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Goethe University Frankfurt - Wikipedia">
            <a:extLst>
              <a:ext uri="{FF2B5EF4-FFF2-40B4-BE49-F238E27FC236}">
                <a16:creationId xmlns:a16="http://schemas.microsoft.com/office/drawing/2014/main" id="{734974C6-1502-BB20-F64C-8314F21F848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05767" y="2219705"/>
            <a:ext cx="1463747" cy="79928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University of Cologne">
            <a:extLst>
              <a:ext uri="{FF2B5EF4-FFF2-40B4-BE49-F238E27FC236}">
                <a16:creationId xmlns:a16="http://schemas.microsoft.com/office/drawing/2014/main" id="{CA85C96B-8B67-FF77-5218-D13C869FC2A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05767" y="3112947"/>
            <a:ext cx="1574796" cy="103845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Uni Kiel: Kiel University">
            <a:extLst>
              <a:ext uri="{FF2B5EF4-FFF2-40B4-BE49-F238E27FC236}">
                <a16:creationId xmlns:a16="http://schemas.microsoft.com/office/drawing/2014/main" id="{8986CFF7-5203-E54C-FF01-6F3C773B415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09383" y="4234090"/>
            <a:ext cx="2154940" cy="710965"/>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RWTH Aachen University – Logos Download">
            <a:extLst>
              <a:ext uri="{FF2B5EF4-FFF2-40B4-BE49-F238E27FC236}">
                <a16:creationId xmlns:a16="http://schemas.microsoft.com/office/drawing/2014/main" id="{0AA96B46-DFFD-E2E8-414A-C90A0C62A71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97802" y="5132973"/>
            <a:ext cx="1990725" cy="866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687638"/>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Picture 101">
            <a:extLst>
              <a:ext uri="{FF2B5EF4-FFF2-40B4-BE49-F238E27FC236}">
                <a16:creationId xmlns:a16="http://schemas.microsoft.com/office/drawing/2014/main" id="{388E8AF7-DDE1-427E-B37E-7B3C55C497C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20149" y="1918877"/>
            <a:ext cx="4407394" cy="4407394"/>
          </a:xfrm>
          <a:prstGeom prst="rect">
            <a:avLst/>
          </a:prstGeom>
        </p:spPr>
      </p:pic>
      <p:sp>
        <p:nvSpPr>
          <p:cNvPr id="3" name="Rectangle 2">
            <a:extLst>
              <a:ext uri="{FF2B5EF4-FFF2-40B4-BE49-F238E27FC236}">
                <a16:creationId xmlns:a16="http://schemas.microsoft.com/office/drawing/2014/main" id="{4BD564F5-DAA3-404E-B3CF-82085379D0B3}"/>
              </a:ext>
            </a:extLst>
          </p:cNvPr>
          <p:cNvSpPr/>
          <p:nvPr/>
        </p:nvSpPr>
        <p:spPr>
          <a:xfrm>
            <a:off x="5414762" y="1302091"/>
            <a:ext cx="6246942" cy="5289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ed Hat Display"/>
              <a:ea typeface="+mn-ea"/>
              <a:cs typeface="+mn-cs"/>
            </a:endParaRPr>
          </a:p>
        </p:txBody>
      </p:sp>
      <p:sp>
        <p:nvSpPr>
          <p:cNvPr id="33" name="Rectangle 32">
            <a:extLst>
              <a:ext uri="{FF2B5EF4-FFF2-40B4-BE49-F238E27FC236}">
                <a16:creationId xmlns:a16="http://schemas.microsoft.com/office/drawing/2014/main" id="{9D14DCB1-A220-498A-AFC1-E68079D20296}"/>
              </a:ext>
            </a:extLst>
          </p:cNvPr>
          <p:cNvSpPr/>
          <p:nvPr/>
        </p:nvSpPr>
        <p:spPr>
          <a:xfrm>
            <a:off x="0" y="-688"/>
            <a:ext cx="922744" cy="6223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ed Hat Display"/>
              <a:ea typeface="+mn-ea"/>
              <a:cs typeface="+mn-cs"/>
            </a:endParaRPr>
          </a:p>
        </p:txBody>
      </p:sp>
      <p:pic>
        <p:nvPicPr>
          <p:cNvPr id="101" name="Picture 100" descr="Icon&#10;&#10;Description automatically generated">
            <a:extLst>
              <a:ext uri="{FF2B5EF4-FFF2-40B4-BE49-F238E27FC236}">
                <a16:creationId xmlns:a16="http://schemas.microsoft.com/office/drawing/2014/main" id="{1C312DEA-4612-4D05-A03C-B8154B6FE08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6206" y="6060281"/>
            <a:ext cx="683420" cy="688182"/>
          </a:xfrm>
          <a:prstGeom prst="rect">
            <a:avLst/>
          </a:prstGeom>
          <a:solidFill>
            <a:schemeClr val="bg1"/>
          </a:solidFill>
        </p:spPr>
      </p:pic>
      <p:sp>
        <p:nvSpPr>
          <p:cNvPr id="73" name="Rectangle 72">
            <a:extLst>
              <a:ext uri="{FF2B5EF4-FFF2-40B4-BE49-F238E27FC236}">
                <a16:creationId xmlns:a16="http://schemas.microsoft.com/office/drawing/2014/main" id="{8E3E8D4E-469A-430F-B568-DBB21DB52339}"/>
              </a:ext>
            </a:extLst>
          </p:cNvPr>
          <p:cNvSpPr/>
          <p:nvPr/>
        </p:nvSpPr>
        <p:spPr>
          <a:xfrm>
            <a:off x="913596" y="48197"/>
            <a:ext cx="11252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a:extLst>
              <a:ext uri="{FF2B5EF4-FFF2-40B4-BE49-F238E27FC236}">
                <a16:creationId xmlns:a16="http://schemas.microsoft.com/office/drawing/2014/main" id="{9E0C3C85-C5E7-4CB2-9CE6-17BDA9C073DD}"/>
              </a:ext>
            </a:extLst>
          </p:cNvPr>
          <p:cNvSpPr/>
          <p:nvPr/>
        </p:nvSpPr>
        <p:spPr>
          <a:xfrm>
            <a:off x="6741488" y="1431997"/>
            <a:ext cx="4143524" cy="4143524"/>
          </a:xfrm>
          <a:prstGeom prst="ellipse">
            <a:avLst/>
          </a:prstGeom>
          <a:solidFill>
            <a:schemeClr val="accent5">
              <a:lumMod val="20000"/>
              <a:lumOff val="80000"/>
            </a:schemeClr>
          </a:solidFill>
          <a:ln w="34925">
            <a:noFill/>
            <a:prstDash val="soli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5" name="Group 74">
            <a:extLst>
              <a:ext uri="{FF2B5EF4-FFF2-40B4-BE49-F238E27FC236}">
                <a16:creationId xmlns:a16="http://schemas.microsoft.com/office/drawing/2014/main" id="{318CB7D9-A2ED-4903-AB34-ED31A8B8FBC8}"/>
              </a:ext>
            </a:extLst>
          </p:cNvPr>
          <p:cNvGrpSpPr/>
          <p:nvPr/>
        </p:nvGrpSpPr>
        <p:grpSpPr>
          <a:xfrm>
            <a:off x="6738953" y="1325791"/>
            <a:ext cx="4149234" cy="4251171"/>
            <a:chOff x="6738953" y="1325791"/>
            <a:chExt cx="4149234" cy="4251171"/>
          </a:xfrm>
        </p:grpSpPr>
        <p:sp>
          <p:nvSpPr>
            <p:cNvPr id="76" name="Arc 75">
              <a:extLst>
                <a:ext uri="{FF2B5EF4-FFF2-40B4-BE49-F238E27FC236}">
                  <a16:creationId xmlns:a16="http://schemas.microsoft.com/office/drawing/2014/main" id="{67D77EC0-30EA-4DB3-8010-010372A30837}"/>
                </a:ext>
              </a:extLst>
            </p:cNvPr>
            <p:cNvSpPr/>
            <p:nvPr/>
          </p:nvSpPr>
          <p:spPr>
            <a:xfrm>
              <a:off x="6738953" y="1433438"/>
              <a:ext cx="4143524" cy="4143524"/>
            </a:xfrm>
            <a:prstGeom prst="arc">
              <a:avLst>
                <a:gd name="adj1" fmla="val 20277471"/>
                <a:gd name="adj2" fmla="val 6331770"/>
              </a:avLst>
            </a:prstGeom>
            <a:noFill/>
            <a:ln w="34925">
              <a:solidFill>
                <a:srgbClr val="A5A5A4"/>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 name="Group 90">
              <a:extLst>
                <a:ext uri="{FF2B5EF4-FFF2-40B4-BE49-F238E27FC236}">
                  <a16:creationId xmlns:a16="http://schemas.microsoft.com/office/drawing/2014/main" id="{26BA7C8C-969C-44B1-8C92-BEE6262E9D43}"/>
                </a:ext>
              </a:extLst>
            </p:cNvPr>
            <p:cNvGrpSpPr/>
            <p:nvPr/>
          </p:nvGrpSpPr>
          <p:grpSpPr>
            <a:xfrm>
              <a:off x="6744663" y="1325791"/>
              <a:ext cx="4143524" cy="4249730"/>
              <a:chOff x="6744663" y="1325791"/>
              <a:chExt cx="4143524" cy="4249730"/>
            </a:xfrm>
          </p:grpSpPr>
          <p:sp>
            <p:nvSpPr>
              <p:cNvPr id="92" name="Arc 91">
                <a:extLst>
                  <a:ext uri="{FF2B5EF4-FFF2-40B4-BE49-F238E27FC236}">
                    <a16:creationId xmlns:a16="http://schemas.microsoft.com/office/drawing/2014/main" id="{A1AF8E39-E308-4BC4-AFF0-42F7CD0AC9A8}"/>
                  </a:ext>
                </a:extLst>
              </p:cNvPr>
              <p:cNvSpPr/>
              <p:nvPr/>
            </p:nvSpPr>
            <p:spPr>
              <a:xfrm>
                <a:off x="6744663" y="1431997"/>
                <a:ext cx="4143524" cy="4143524"/>
              </a:xfrm>
              <a:prstGeom prst="arc">
                <a:avLst>
                  <a:gd name="adj1" fmla="val 9906332"/>
                  <a:gd name="adj2" fmla="val 16911463"/>
                </a:avLst>
              </a:prstGeom>
              <a:noFill/>
              <a:ln w="34925">
                <a:solidFill>
                  <a:srgbClr val="A5A5A4"/>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92">
                <a:extLst>
                  <a:ext uri="{FF2B5EF4-FFF2-40B4-BE49-F238E27FC236}">
                    <a16:creationId xmlns:a16="http://schemas.microsoft.com/office/drawing/2014/main" id="{3DA4F496-C87E-4597-A670-C4A064DD27EC}"/>
                  </a:ext>
                </a:extLst>
              </p:cNvPr>
              <p:cNvGrpSpPr/>
              <p:nvPr/>
            </p:nvGrpSpPr>
            <p:grpSpPr>
              <a:xfrm>
                <a:off x="9435774" y="1325791"/>
                <a:ext cx="1397326" cy="1136194"/>
                <a:chOff x="1900521" y="2369808"/>
                <a:chExt cx="1933374" cy="1572066"/>
              </a:xfrm>
            </p:grpSpPr>
            <p:sp>
              <p:nvSpPr>
                <p:cNvPr id="95" name="Graphic 16">
                  <a:extLst>
                    <a:ext uri="{FF2B5EF4-FFF2-40B4-BE49-F238E27FC236}">
                      <a16:creationId xmlns:a16="http://schemas.microsoft.com/office/drawing/2014/main" id="{E7E368BD-EFFE-4252-8CA6-9A8323B57480}"/>
                    </a:ext>
                  </a:extLst>
                </p:cNvPr>
                <p:cNvSpPr/>
                <p:nvPr/>
              </p:nvSpPr>
              <p:spPr>
                <a:xfrm>
                  <a:off x="2248330" y="3584969"/>
                  <a:ext cx="140" cy="253"/>
                </a:xfrm>
                <a:custGeom>
                  <a:avLst/>
                  <a:gdLst>
                    <a:gd name="connsiteX0" fmla="*/ 476 w 476"/>
                    <a:gd name="connsiteY0" fmla="*/ 857 h 857"/>
                    <a:gd name="connsiteX1" fmla="*/ 476 w 476"/>
                    <a:gd name="connsiteY1" fmla="*/ 857 h 857"/>
                    <a:gd name="connsiteX2" fmla="*/ 0 w 476"/>
                    <a:gd name="connsiteY2" fmla="*/ 0 h 857"/>
                    <a:gd name="connsiteX3" fmla="*/ 476 w 476"/>
                    <a:gd name="connsiteY3" fmla="*/ 857 h 857"/>
                  </a:gdLst>
                  <a:ahLst/>
                  <a:cxnLst>
                    <a:cxn ang="0">
                      <a:pos x="connsiteX0" y="connsiteY0"/>
                    </a:cxn>
                    <a:cxn ang="0">
                      <a:pos x="connsiteX1" y="connsiteY1"/>
                    </a:cxn>
                    <a:cxn ang="0">
                      <a:pos x="connsiteX2" y="connsiteY2"/>
                    </a:cxn>
                    <a:cxn ang="0">
                      <a:pos x="connsiteX3" y="connsiteY3"/>
                    </a:cxn>
                  </a:cxnLst>
                  <a:rect l="l" t="t" r="r" b="b"/>
                  <a:pathLst>
                    <a:path w="476" h="857">
                      <a:moveTo>
                        <a:pt x="476" y="857"/>
                      </a:moveTo>
                      <a:lnTo>
                        <a:pt x="476" y="857"/>
                      </a:lnTo>
                      <a:cubicBezTo>
                        <a:pt x="476" y="857"/>
                        <a:pt x="476" y="286"/>
                        <a:pt x="0" y="0"/>
                      </a:cubicBezTo>
                      <a:lnTo>
                        <a:pt x="476" y="857"/>
                      </a:lnTo>
                      <a:close/>
                    </a:path>
                  </a:pathLst>
                </a:custGeom>
                <a:solidFill>
                  <a:srgbClr val="1D1D1B"/>
                </a:solidFill>
                <a:ln w="9525" cap="flat">
                  <a:noFill/>
                  <a:prstDash val="solid"/>
                  <a:miter/>
                </a:ln>
              </p:spPr>
              <p:txBody>
                <a:bodyPr rtlCol="0" anchor="ctr"/>
                <a:lstStyle/>
                <a:p>
                  <a:endParaRPr lang="en-GB"/>
                </a:p>
              </p:txBody>
            </p:sp>
            <p:sp>
              <p:nvSpPr>
                <p:cNvPr id="97" name="Graphic 16">
                  <a:extLst>
                    <a:ext uri="{FF2B5EF4-FFF2-40B4-BE49-F238E27FC236}">
                      <a16:creationId xmlns:a16="http://schemas.microsoft.com/office/drawing/2014/main" id="{AEED9A47-216B-4131-B6D4-03F130BA2132}"/>
                    </a:ext>
                  </a:extLst>
                </p:cNvPr>
                <p:cNvSpPr/>
                <p:nvPr/>
              </p:nvSpPr>
              <p:spPr>
                <a:xfrm>
                  <a:off x="2044793" y="3445047"/>
                  <a:ext cx="246830" cy="407777"/>
                </a:xfrm>
                <a:custGeom>
                  <a:avLst/>
                  <a:gdLst>
                    <a:gd name="connsiteX0" fmla="*/ 834104 w 837446"/>
                    <a:gd name="connsiteY0" fmla="*/ 887730 h 1383511"/>
                    <a:gd name="connsiteX1" fmla="*/ 837438 w 837446"/>
                    <a:gd name="connsiteY1" fmla="*/ 889540 h 1383511"/>
                    <a:gd name="connsiteX2" fmla="*/ 834962 w 837446"/>
                    <a:gd name="connsiteY2" fmla="*/ 783717 h 1383511"/>
                    <a:gd name="connsiteX3" fmla="*/ 836105 w 837446"/>
                    <a:gd name="connsiteY3" fmla="*/ 786098 h 1383511"/>
                    <a:gd name="connsiteX4" fmla="*/ 831913 w 837446"/>
                    <a:gd name="connsiteY4" fmla="*/ 594932 h 1383511"/>
                    <a:gd name="connsiteX5" fmla="*/ 831913 w 837446"/>
                    <a:gd name="connsiteY5" fmla="*/ 81629 h 1383511"/>
                    <a:gd name="connsiteX6" fmla="*/ 775430 w 837446"/>
                    <a:gd name="connsiteY6" fmla="*/ 22098 h 1383511"/>
                    <a:gd name="connsiteX7" fmla="*/ 768572 w 837446"/>
                    <a:gd name="connsiteY7" fmla="*/ 14764 h 1383511"/>
                    <a:gd name="connsiteX8" fmla="*/ 765905 w 837446"/>
                    <a:gd name="connsiteY8" fmla="*/ 18764 h 1383511"/>
                    <a:gd name="connsiteX9" fmla="*/ 760952 w 837446"/>
                    <a:gd name="connsiteY9" fmla="*/ 13716 h 1383511"/>
                    <a:gd name="connsiteX10" fmla="*/ 728663 w 837446"/>
                    <a:gd name="connsiteY10" fmla="*/ 4953 h 1383511"/>
                    <a:gd name="connsiteX11" fmla="*/ 728663 w 837446"/>
                    <a:gd name="connsiteY11" fmla="*/ 5429 h 1383511"/>
                    <a:gd name="connsiteX12" fmla="*/ 701516 w 837446"/>
                    <a:gd name="connsiteY12" fmla="*/ 6668 h 1383511"/>
                    <a:gd name="connsiteX13" fmla="*/ 698849 w 837446"/>
                    <a:gd name="connsiteY13" fmla="*/ 4477 h 1383511"/>
                    <a:gd name="connsiteX14" fmla="*/ 684371 w 837446"/>
                    <a:gd name="connsiteY14" fmla="*/ 5525 h 1383511"/>
                    <a:gd name="connsiteX15" fmla="*/ 568833 w 837446"/>
                    <a:gd name="connsiteY15" fmla="*/ 7525 h 1383511"/>
                    <a:gd name="connsiteX16" fmla="*/ 547211 w 837446"/>
                    <a:gd name="connsiteY16" fmla="*/ 13145 h 1383511"/>
                    <a:gd name="connsiteX17" fmla="*/ 496919 w 837446"/>
                    <a:gd name="connsiteY17" fmla="*/ 5048 h 1383511"/>
                    <a:gd name="connsiteX18" fmla="*/ 499491 w 837446"/>
                    <a:gd name="connsiteY18" fmla="*/ 3905 h 1383511"/>
                    <a:gd name="connsiteX19" fmla="*/ 454533 w 837446"/>
                    <a:gd name="connsiteY19" fmla="*/ 1334 h 1383511"/>
                    <a:gd name="connsiteX20" fmla="*/ 406908 w 837446"/>
                    <a:gd name="connsiteY20" fmla="*/ 7715 h 1383511"/>
                    <a:gd name="connsiteX21" fmla="*/ 404527 w 837446"/>
                    <a:gd name="connsiteY21" fmla="*/ 3239 h 1383511"/>
                    <a:gd name="connsiteX22" fmla="*/ 298990 w 837446"/>
                    <a:gd name="connsiteY22" fmla="*/ 0 h 1383511"/>
                    <a:gd name="connsiteX23" fmla="*/ 214122 w 837446"/>
                    <a:gd name="connsiteY23" fmla="*/ 6096 h 1383511"/>
                    <a:gd name="connsiteX24" fmla="*/ 140113 w 837446"/>
                    <a:gd name="connsiteY24" fmla="*/ 4096 h 1383511"/>
                    <a:gd name="connsiteX25" fmla="*/ 142685 w 837446"/>
                    <a:gd name="connsiteY25" fmla="*/ 2953 h 1383511"/>
                    <a:gd name="connsiteX26" fmla="*/ 53626 w 837446"/>
                    <a:gd name="connsiteY26" fmla="*/ 15050 h 1383511"/>
                    <a:gd name="connsiteX27" fmla="*/ 14764 w 837446"/>
                    <a:gd name="connsiteY27" fmla="*/ 34100 h 1383511"/>
                    <a:gd name="connsiteX28" fmla="*/ 2191 w 837446"/>
                    <a:gd name="connsiteY28" fmla="*/ 84392 h 1383511"/>
                    <a:gd name="connsiteX29" fmla="*/ 5239 w 837446"/>
                    <a:gd name="connsiteY29" fmla="*/ 132017 h 1383511"/>
                    <a:gd name="connsiteX30" fmla="*/ 1143 w 837446"/>
                    <a:gd name="connsiteY30" fmla="*/ 157925 h 1383511"/>
                    <a:gd name="connsiteX31" fmla="*/ 0 w 837446"/>
                    <a:gd name="connsiteY31" fmla="*/ 431483 h 1383511"/>
                    <a:gd name="connsiteX32" fmla="*/ 13907 w 837446"/>
                    <a:gd name="connsiteY32" fmla="*/ 466725 h 1383511"/>
                    <a:gd name="connsiteX33" fmla="*/ 12478 w 837446"/>
                    <a:gd name="connsiteY33" fmla="*/ 465296 h 1383511"/>
                    <a:gd name="connsiteX34" fmla="*/ 8954 w 837446"/>
                    <a:gd name="connsiteY34" fmla="*/ 512921 h 1383511"/>
                    <a:gd name="connsiteX35" fmla="*/ 7049 w 837446"/>
                    <a:gd name="connsiteY35" fmla="*/ 510159 h 1383511"/>
                    <a:gd name="connsiteX36" fmla="*/ 7049 w 837446"/>
                    <a:gd name="connsiteY36" fmla="*/ 559308 h 1383511"/>
                    <a:gd name="connsiteX37" fmla="*/ 5525 w 837446"/>
                    <a:gd name="connsiteY37" fmla="*/ 560356 h 1383511"/>
                    <a:gd name="connsiteX38" fmla="*/ 7715 w 837446"/>
                    <a:gd name="connsiteY38" fmla="*/ 571691 h 1383511"/>
                    <a:gd name="connsiteX39" fmla="*/ 3524 w 837446"/>
                    <a:gd name="connsiteY39" fmla="*/ 564928 h 1383511"/>
                    <a:gd name="connsiteX40" fmla="*/ 10192 w 837446"/>
                    <a:gd name="connsiteY40" fmla="*/ 989171 h 1383511"/>
                    <a:gd name="connsiteX41" fmla="*/ 8382 w 837446"/>
                    <a:gd name="connsiteY41" fmla="*/ 983933 h 1383511"/>
                    <a:gd name="connsiteX42" fmla="*/ 11621 w 837446"/>
                    <a:gd name="connsiteY42" fmla="*/ 1011555 h 1383511"/>
                    <a:gd name="connsiteX43" fmla="*/ 9716 w 837446"/>
                    <a:gd name="connsiteY43" fmla="*/ 1008793 h 1383511"/>
                    <a:gd name="connsiteX44" fmla="*/ 11049 w 837446"/>
                    <a:gd name="connsiteY44" fmla="*/ 1114711 h 1383511"/>
                    <a:gd name="connsiteX45" fmla="*/ 7239 w 837446"/>
                    <a:gd name="connsiteY45" fmla="*/ 1114139 h 1383511"/>
                    <a:gd name="connsiteX46" fmla="*/ 11335 w 837446"/>
                    <a:gd name="connsiteY46" fmla="*/ 1167670 h 1383511"/>
                    <a:gd name="connsiteX47" fmla="*/ 8477 w 837446"/>
                    <a:gd name="connsiteY47" fmla="*/ 1168527 h 1383511"/>
                    <a:gd name="connsiteX48" fmla="*/ 7429 w 837446"/>
                    <a:gd name="connsiteY48" fmla="*/ 1167003 h 1383511"/>
                    <a:gd name="connsiteX49" fmla="*/ 10287 w 837446"/>
                    <a:gd name="connsiteY49" fmla="*/ 1273969 h 1383511"/>
                    <a:gd name="connsiteX50" fmla="*/ 11716 w 837446"/>
                    <a:gd name="connsiteY50" fmla="*/ 1329785 h 1383511"/>
                    <a:gd name="connsiteX51" fmla="*/ 48006 w 837446"/>
                    <a:gd name="connsiteY51" fmla="*/ 1378648 h 1383511"/>
                    <a:gd name="connsiteX52" fmla="*/ 144685 w 837446"/>
                    <a:gd name="connsiteY52" fmla="*/ 1381697 h 1383511"/>
                    <a:gd name="connsiteX53" fmla="*/ 238982 w 837446"/>
                    <a:gd name="connsiteY53" fmla="*/ 1378077 h 1383511"/>
                    <a:gd name="connsiteX54" fmla="*/ 238982 w 837446"/>
                    <a:gd name="connsiteY54" fmla="*/ 1380077 h 1383511"/>
                    <a:gd name="connsiteX55" fmla="*/ 485680 w 837446"/>
                    <a:gd name="connsiteY55" fmla="*/ 1379125 h 1383511"/>
                    <a:gd name="connsiteX56" fmla="*/ 577596 w 837446"/>
                    <a:gd name="connsiteY56" fmla="*/ 1377506 h 1383511"/>
                    <a:gd name="connsiteX57" fmla="*/ 578453 w 837446"/>
                    <a:gd name="connsiteY57" fmla="*/ 1379982 h 1383511"/>
                    <a:gd name="connsiteX58" fmla="*/ 760857 w 837446"/>
                    <a:gd name="connsiteY58" fmla="*/ 1378077 h 1383511"/>
                    <a:gd name="connsiteX59" fmla="*/ 756666 w 837446"/>
                    <a:gd name="connsiteY59" fmla="*/ 1381411 h 1383511"/>
                    <a:gd name="connsiteX60" fmla="*/ 788861 w 837446"/>
                    <a:gd name="connsiteY60" fmla="*/ 1372458 h 1383511"/>
                    <a:gd name="connsiteX61" fmla="*/ 794576 w 837446"/>
                    <a:gd name="connsiteY61" fmla="*/ 1370743 h 1383511"/>
                    <a:gd name="connsiteX62" fmla="*/ 799814 w 837446"/>
                    <a:gd name="connsiteY62" fmla="*/ 1369886 h 1383511"/>
                    <a:gd name="connsiteX63" fmla="*/ 804672 w 837446"/>
                    <a:gd name="connsiteY63" fmla="*/ 1364266 h 1383511"/>
                    <a:gd name="connsiteX64" fmla="*/ 809911 w 837446"/>
                    <a:gd name="connsiteY64" fmla="*/ 1360932 h 1383511"/>
                    <a:gd name="connsiteX65" fmla="*/ 814102 w 837446"/>
                    <a:gd name="connsiteY65" fmla="*/ 1357789 h 1383511"/>
                    <a:gd name="connsiteX66" fmla="*/ 816959 w 837446"/>
                    <a:gd name="connsiteY66" fmla="*/ 1353979 h 1383511"/>
                    <a:gd name="connsiteX67" fmla="*/ 832009 w 837446"/>
                    <a:gd name="connsiteY67" fmla="*/ 1315879 h 1383511"/>
                    <a:gd name="connsiteX68" fmla="*/ 832009 w 837446"/>
                    <a:gd name="connsiteY68" fmla="*/ 1303877 h 1383511"/>
                    <a:gd name="connsiteX69" fmla="*/ 832009 w 837446"/>
                    <a:gd name="connsiteY69" fmla="*/ 1269778 h 1383511"/>
                    <a:gd name="connsiteX70" fmla="*/ 832009 w 837446"/>
                    <a:gd name="connsiteY70" fmla="*/ 1256633 h 1383511"/>
                    <a:gd name="connsiteX71" fmla="*/ 833247 w 837446"/>
                    <a:gd name="connsiteY71" fmla="*/ 1258538 h 1383511"/>
                    <a:gd name="connsiteX72" fmla="*/ 832009 w 837446"/>
                    <a:gd name="connsiteY72" fmla="*/ 1244346 h 1383511"/>
                    <a:gd name="connsiteX73" fmla="*/ 832009 w 837446"/>
                    <a:gd name="connsiteY73" fmla="*/ 1225296 h 1383511"/>
                    <a:gd name="connsiteX74" fmla="*/ 832009 w 837446"/>
                    <a:gd name="connsiteY74" fmla="*/ 1219867 h 1383511"/>
                    <a:gd name="connsiteX75" fmla="*/ 833533 w 837446"/>
                    <a:gd name="connsiteY75" fmla="*/ 1223867 h 1383511"/>
                    <a:gd name="connsiteX76" fmla="*/ 832961 w 837446"/>
                    <a:gd name="connsiteY76" fmla="*/ 1090518 h 1383511"/>
                    <a:gd name="connsiteX77" fmla="*/ 836867 w 837446"/>
                    <a:gd name="connsiteY77" fmla="*/ 1095566 h 1383511"/>
                    <a:gd name="connsiteX78" fmla="*/ 834485 w 837446"/>
                    <a:gd name="connsiteY78" fmla="*/ 1006793 h 1383511"/>
                    <a:gd name="connsiteX79" fmla="*/ 836295 w 837446"/>
                    <a:gd name="connsiteY79" fmla="*/ 1008507 h 1383511"/>
                    <a:gd name="connsiteX80" fmla="*/ 833723 w 837446"/>
                    <a:gd name="connsiteY80" fmla="*/ 994220 h 1383511"/>
                    <a:gd name="connsiteX81" fmla="*/ 837438 w 837446"/>
                    <a:gd name="connsiteY81" fmla="*/ 994220 h 1383511"/>
                    <a:gd name="connsiteX82" fmla="*/ 834104 w 837446"/>
                    <a:gd name="connsiteY82" fmla="*/ 887730 h 1383511"/>
                    <a:gd name="connsiteX83" fmla="*/ 708470 w 837446"/>
                    <a:gd name="connsiteY83" fmla="*/ 142208 h 1383511"/>
                    <a:gd name="connsiteX84" fmla="*/ 663416 w 837446"/>
                    <a:gd name="connsiteY84" fmla="*/ 146209 h 1383511"/>
                    <a:gd name="connsiteX85" fmla="*/ 400336 w 837446"/>
                    <a:gd name="connsiteY85" fmla="*/ 143733 h 1383511"/>
                    <a:gd name="connsiteX86" fmla="*/ 335089 w 837446"/>
                    <a:gd name="connsiteY86" fmla="*/ 142208 h 1383511"/>
                    <a:gd name="connsiteX87" fmla="*/ 708470 w 837446"/>
                    <a:gd name="connsiteY87" fmla="*/ 142208 h 1383511"/>
                    <a:gd name="connsiteX88" fmla="*/ 143446 w 837446"/>
                    <a:gd name="connsiteY88" fmla="*/ 148685 h 1383511"/>
                    <a:gd name="connsiteX89" fmla="*/ 145637 w 837446"/>
                    <a:gd name="connsiteY89" fmla="*/ 144685 h 1383511"/>
                    <a:gd name="connsiteX90" fmla="*/ 149638 w 837446"/>
                    <a:gd name="connsiteY90" fmla="*/ 149733 h 1383511"/>
                    <a:gd name="connsiteX91" fmla="*/ 175260 w 837446"/>
                    <a:gd name="connsiteY91" fmla="*/ 158496 h 1383511"/>
                    <a:gd name="connsiteX92" fmla="*/ 175260 w 837446"/>
                    <a:gd name="connsiteY92" fmla="*/ 158020 h 1383511"/>
                    <a:gd name="connsiteX93" fmla="*/ 196787 w 837446"/>
                    <a:gd name="connsiteY93" fmla="*/ 156782 h 1383511"/>
                    <a:gd name="connsiteX94" fmla="*/ 198977 w 837446"/>
                    <a:gd name="connsiteY94" fmla="*/ 158972 h 1383511"/>
                    <a:gd name="connsiteX95" fmla="*/ 210503 w 837446"/>
                    <a:gd name="connsiteY95" fmla="*/ 157925 h 1383511"/>
                    <a:gd name="connsiteX96" fmla="*/ 302514 w 837446"/>
                    <a:gd name="connsiteY96" fmla="*/ 155925 h 1383511"/>
                    <a:gd name="connsiteX97" fmla="*/ 319754 w 837446"/>
                    <a:gd name="connsiteY97" fmla="*/ 150304 h 1383511"/>
                    <a:gd name="connsiteX98" fmla="*/ 359759 w 837446"/>
                    <a:gd name="connsiteY98" fmla="*/ 158401 h 1383511"/>
                    <a:gd name="connsiteX99" fmla="*/ 357664 w 837446"/>
                    <a:gd name="connsiteY99" fmla="*/ 159544 h 1383511"/>
                    <a:gd name="connsiteX100" fmla="*/ 393573 w 837446"/>
                    <a:gd name="connsiteY100" fmla="*/ 162116 h 1383511"/>
                    <a:gd name="connsiteX101" fmla="*/ 431197 w 837446"/>
                    <a:gd name="connsiteY101" fmla="*/ 155639 h 1383511"/>
                    <a:gd name="connsiteX102" fmla="*/ 433102 w 837446"/>
                    <a:gd name="connsiteY102" fmla="*/ 160211 h 1383511"/>
                    <a:gd name="connsiteX103" fmla="*/ 517208 w 837446"/>
                    <a:gd name="connsiteY103" fmla="*/ 163354 h 1383511"/>
                    <a:gd name="connsiteX104" fmla="*/ 584740 w 837446"/>
                    <a:gd name="connsiteY104" fmla="*/ 157258 h 1383511"/>
                    <a:gd name="connsiteX105" fmla="*/ 643604 w 837446"/>
                    <a:gd name="connsiteY105" fmla="*/ 159353 h 1383511"/>
                    <a:gd name="connsiteX106" fmla="*/ 641604 w 837446"/>
                    <a:gd name="connsiteY106" fmla="*/ 160496 h 1383511"/>
                    <a:gd name="connsiteX107" fmla="*/ 698754 w 837446"/>
                    <a:gd name="connsiteY107" fmla="*/ 153734 h 1383511"/>
                    <a:gd name="connsiteX108" fmla="*/ 697802 w 837446"/>
                    <a:gd name="connsiteY108" fmla="*/ 155543 h 1383511"/>
                    <a:gd name="connsiteX109" fmla="*/ 689801 w 837446"/>
                    <a:gd name="connsiteY109" fmla="*/ 167354 h 1383511"/>
                    <a:gd name="connsiteX110" fmla="*/ 696278 w 837446"/>
                    <a:gd name="connsiteY110" fmla="*/ 237458 h 1383511"/>
                    <a:gd name="connsiteX111" fmla="*/ 692182 w 837446"/>
                    <a:gd name="connsiteY111" fmla="*/ 258033 h 1383511"/>
                    <a:gd name="connsiteX112" fmla="*/ 691039 w 837446"/>
                    <a:gd name="connsiteY112" fmla="*/ 475869 h 1383511"/>
                    <a:gd name="connsiteX113" fmla="*/ 704945 w 837446"/>
                    <a:gd name="connsiteY113" fmla="*/ 503968 h 1383511"/>
                    <a:gd name="connsiteX114" fmla="*/ 703517 w 837446"/>
                    <a:gd name="connsiteY114" fmla="*/ 502825 h 1383511"/>
                    <a:gd name="connsiteX115" fmla="*/ 699992 w 837446"/>
                    <a:gd name="connsiteY115" fmla="*/ 540925 h 1383511"/>
                    <a:gd name="connsiteX116" fmla="*/ 698087 w 837446"/>
                    <a:gd name="connsiteY116" fmla="*/ 538734 h 1383511"/>
                    <a:gd name="connsiteX117" fmla="*/ 698087 w 837446"/>
                    <a:gd name="connsiteY117" fmla="*/ 577882 h 1383511"/>
                    <a:gd name="connsiteX118" fmla="*/ 696563 w 837446"/>
                    <a:gd name="connsiteY118" fmla="*/ 578739 h 1383511"/>
                    <a:gd name="connsiteX119" fmla="*/ 698754 w 837446"/>
                    <a:gd name="connsiteY119" fmla="*/ 588264 h 1383511"/>
                    <a:gd name="connsiteX120" fmla="*/ 694563 w 837446"/>
                    <a:gd name="connsiteY120" fmla="*/ 582835 h 1383511"/>
                    <a:gd name="connsiteX121" fmla="*/ 701230 w 837446"/>
                    <a:gd name="connsiteY121" fmla="*/ 920687 h 1383511"/>
                    <a:gd name="connsiteX122" fmla="*/ 699421 w 837446"/>
                    <a:gd name="connsiteY122" fmla="*/ 916496 h 1383511"/>
                    <a:gd name="connsiteX123" fmla="*/ 702659 w 837446"/>
                    <a:gd name="connsiteY123" fmla="*/ 938498 h 1383511"/>
                    <a:gd name="connsiteX124" fmla="*/ 700754 w 837446"/>
                    <a:gd name="connsiteY124" fmla="*/ 936308 h 1383511"/>
                    <a:gd name="connsiteX125" fmla="*/ 702088 w 837446"/>
                    <a:gd name="connsiteY125" fmla="*/ 1020699 h 1383511"/>
                    <a:gd name="connsiteX126" fmla="*/ 698278 w 837446"/>
                    <a:gd name="connsiteY126" fmla="*/ 1020699 h 1383511"/>
                    <a:gd name="connsiteX127" fmla="*/ 702373 w 837446"/>
                    <a:gd name="connsiteY127" fmla="*/ 1063276 h 1383511"/>
                    <a:gd name="connsiteX128" fmla="*/ 699421 w 837446"/>
                    <a:gd name="connsiteY128" fmla="*/ 1064133 h 1383511"/>
                    <a:gd name="connsiteX129" fmla="*/ 698563 w 837446"/>
                    <a:gd name="connsiteY129" fmla="*/ 1063276 h 1383511"/>
                    <a:gd name="connsiteX130" fmla="*/ 700183 w 837446"/>
                    <a:gd name="connsiteY130" fmla="*/ 1233869 h 1383511"/>
                    <a:gd name="connsiteX131" fmla="*/ 703612 w 837446"/>
                    <a:gd name="connsiteY131" fmla="*/ 1248823 h 1383511"/>
                    <a:gd name="connsiteX132" fmla="*/ 648462 w 837446"/>
                    <a:gd name="connsiteY132" fmla="*/ 1250632 h 1383511"/>
                    <a:gd name="connsiteX133" fmla="*/ 585216 w 837446"/>
                    <a:gd name="connsiteY133" fmla="*/ 1254252 h 1383511"/>
                    <a:gd name="connsiteX134" fmla="*/ 585216 w 837446"/>
                    <a:gd name="connsiteY134" fmla="*/ 1252252 h 1383511"/>
                    <a:gd name="connsiteX135" fmla="*/ 388715 w 837446"/>
                    <a:gd name="connsiteY135" fmla="*/ 1253204 h 1383511"/>
                    <a:gd name="connsiteX136" fmla="*/ 315563 w 837446"/>
                    <a:gd name="connsiteY136" fmla="*/ 1254823 h 1383511"/>
                    <a:gd name="connsiteX137" fmla="*/ 314896 w 837446"/>
                    <a:gd name="connsiteY137" fmla="*/ 1252347 h 1383511"/>
                    <a:gd name="connsiteX138" fmla="*/ 169640 w 837446"/>
                    <a:gd name="connsiteY138" fmla="*/ 1254252 h 1383511"/>
                    <a:gd name="connsiteX139" fmla="*/ 172974 w 837446"/>
                    <a:gd name="connsiteY139" fmla="*/ 1250918 h 1383511"/>
                    <a:gd name="connsiteX140" fmla="*/ 148781 w 837446"/>
                    <a:gd name="connsiteY140" fmla="*/ 1256633 h 1383511"/>
                    <a:gd name="connsiteX141" fmla="*/ 142304 w 837446"/>
                    <a:gd name="connsiteY141" fmla="*/ 1256633 h 1383511"/>
                    <a:gd name="connsiteX142" fmla="*/ 141351 w 837446"/>
                    <a:gd name="connsiteY142" fmla="*/ 1256633 h 1383511"/>
                    <a:gd name="connsiteX143" fmla="*/ 142208 w 837446"/>
                    <a:gd name="connsiteY143" fmla="*/ 1253014 h 1383511"/>
                    <a:gd name="connsiteX144" fmla="*/ 140875 w 837446"/>
                    <a:gd name="connsiteY144" fmla="*/ 1245680 h 1383511"/>
                    <a:gd name="connsiteX145" fmla="*/ 140875 w 837446"/>
                    <a:gd name="connsiteY145" fmla="*/ 1193578 h 1383511"/>
                    <a:gd name="connsiteX146" fmla="*/ 140875 w 837446"/>
                    <a:gd name="connsiteY146" fmla="*/ 1166908 h 1383511"/>
                    <a:gd name="connsiteX147" fmla="*/ 140875 w 837446"/>
                    <a:gd name="connsiteY147" fmla="*/ 1155573 h 1383511"/>
                    <a:gd name="connsiteX148" fmla="*/ 142113 w 837446"/>
                    <a:gd name="connsiteY148" fmla="*/ 1157097 h 1383511"/>
                    <a:gd name="connsiteX149" fmla="*/ 140875 w 837446"/>
                    <a:gd name="connsiteY149" fmla="*/ 1145858 h 1383511"/>
                    <a:gd name="connsiteX150" fmla="*/ 140875 w 837446"/>
                    <a:gd name="connsiteY150" fmla="*/ 1130618 h 1383511"/>
                    <a:gd name="connsiteX151" fmla="*/ 140875 w 837446"/>
                    <a:gd name="connsiteY151" fmla="*/ 1126141 h 1383511"/>
                    <a:gd name="connsiteX152" fmla="*/ 142399 w 837446"/>
                    <a:gd name="connsiteY152" fmla="*/ 1129284 h 1383511"/>
                    <a:gd name="connsiteX153" fmla="*/ 141827 w 837446"/>
                    <a:gd name="connsiteY153" fmla="*/ 1023557 h 1383511"/>
                    <a:gd name="connsiteX154" fmla="*/ 145733 w 837446"/>
                    <a:gd name="connsiteY154" fmla="*/ 1027557 h 1383511"/>
                    <a:gd name="connsiteX155" fmla="*/ 143256 w 837446"/>
                    <a:gd name="connsiteY155" fmla="*/ 956882 h 1383511"/>
                    <a:gd name="connsiteX156" fmla="*/ 145161 w 837446"/>
                    <a:gd name="connsiteY156" fmla="*/ 958215 h 1383511"/>
                    <a:gd name="connsiteX157" fmla="*/ 142494 w 837446"/>
                    <a:gd name="connsiteY157" fmla="*/ 946880 h 1383511"/>
                    <a:gd name="connsiteX158" fmla="*/ 146209 w 837446"/>
                    <a:gd name="connsiteY158" fmla="*/ 946880 h 1383511"/>
                    <a:gd name="connsiteX159" fmla="*/ 142875 w 837446"/>
                    <a:gd name="connsiteY159" fmla="*/ 861917 h 1383511"/>
                    <a:gd name="connsiteX160" fmla="*/ 146209 w 837446"/>
                    <a:gd name="connsiteY160" fmla="*/ 863346 h 1383511"/>
                    <a:gd name="connsiteX161" fmla="*/ 143732 w 837446"/>
                    <a:gd name="connsiteY161" fmla="*/ 779050 h 1383511"/>
                    <a:gd name="connsiteX162" fmla="*/ 144875 w 837446"/>
                    <a:gd name="connsiteY162" fmla="*/ 780955 h 1383511"/>
                    <a:gd name="connsiteX163" fmla="*/ 140589 w 837446"/>
                    <a:gd name="connsiteY163" fmla="*/ 628555 h 1383511"/>
                    <a:gd name="connsiteX164" fmla="*/ 140589 w 837446"/>
                    <a:gd name="connsiteY164" fmla="*/ 146971 h 1383511"/>
                    <a:gd name="connsiteX165" fmla="*/ 143446 w 837446"/>
                    <a:gd name="connsiteY165" fmla="*/ 148495 h 1383511"/>
                    <a:gd name="connsiteX166" fmla="*/ 143446 w 837446"/>
                    <a:gd name="connsiteY166" fmla="*/ 148685 h 1383511"/>
                    <a:gd name="connsiteX167" fmla="*/ 711137 w 837446"/>
                    <a:gd name="connsiteY167" fmla="*/ 613696 h 1383511"/>
                    <a:gd name="connsiteX168" fmla="*/ 711137 w 837446"/>
                    <a:gd name="connsiteY168" fmla="*/ 571500 h 1383511"/>
                    <a:gd name="connsiteX169" fmla="*/ 711137 w 837446"/>
                    <a:gd name="connsiteY169" fmla="*/ 613696 h 1383511"/>
                    <a:gd name="connsiteX170" fmla="*/ 711137 w 837446"/>
                    <a:gd name="connsiteY170" fmla="*/ 461296 h 1383511"/>
                    <a:gd name="connsiteX171" fmla="*/ 710660 w 837446"/>
                    <a:gd name="connsiteY171" fmla="*/ 379571 h 1383511"/>
                    <a:gd name="connsiteX172" fmla="*/ 711137 w 837446"/>
                    <a:gd name="connsiteY172" fmla="*/ 371666 h 1383511"/>
                    <a:gd name="connsiteX173" fmla="*/ 711137 w 837446"/>
                    <a:gd name="connsiteY173" fmla="*/ 461296 h 1383511"/>
                    <a:gd name="connsiteX174" fmla="*/ 232791 w 837446"/>
                    <a:gd name="connsiteY174" fmla="*/ 142208 h 1383511"/>
                    <a:gd name="connsiteX175" fmla="*/ 232791 w 837446"/>
                    <a:gd name="connsiteY175" fmla="*/ 142208 h 1383511"/>
                    <a:gd name="connsiteX176" fmla="*/ 201168 w 837446"/>
                    <a:gd name="connsiteY176" fmla="*/ 144875 h 1383511"/>
                    <a:gd name="connsiteX177" fmla="*/ 199835 w 837446"/>
                    <a:gd name="connsiteY177" fmla="*/ 147542 h 1383511"/>
                    <a:gd name="connsiteX178" fmla="*/ 190310 w 837446"/>
                    <a:gd name="connsiteY178" fmla="*/ 143446 h 1383511"/>
                    <a:gd name="connsiteX179" fmla="*/ 182785 w 837446"/>
                    <a:gd name="connsiteY179" fmla="*/ 146780 h 1383511"/>
                    <a:gd name="connsiteX180" fmla="*/ 164687 w 837446"/>
                    <a:gd name="connsiteY180" fmla="*/ 142208 h 1383511"/>
                    <a:gd name="connsiteX181" fmla="*/ 212312 w 837446"/>
                    <a:gd name="connsiteY181" fmla="*/ 142208 h 1383511"/>
                    <a:gd name="connsiteX182" fmla="*/ 201168 w 837446"/>
                    <a:gd name="connsiteY182" fmla="*/ 144685 h 1383511"/>
                    <a:gd name="connsiteX183" fmla="*/ 201168 w 837446"/>
                    <a:gd name="connsiteY183" fmla="*/ 144875 h 1383511"/>
                    <a:gd name="connsiteX184" fmla="*/ 696468 w 837446"/>
                    <a:gd name="connsiteY184" fmla="*/ 18764 h 1383511"/>
                    <a:gd name="connsiteX185" fmla="*/ 698278 w 837446"/>
                    <a:gd name="connsiteY185" fmla="*/ 16097 h 1383511"/>
                    <a:gd name="connsiteX186" fmla="*/ 709898 w 837446"/>
                    <a:gd name="connsiteY186" fmla="*/ 20193 h 1383511"/>
                    <a:gd name="connsiteX187" fmla="*/ 719423 w 837446"/>
                    <a:gd name="connsiteY187" fmla="*/ 16859 h 1383511"/>
                    <a:gd name="connsiteX188" fmla="*/ 741902 w 837446"/>
                    <a:gd name="connsiteY188" fmla="*/ 21431 h 1383511"/>
                    <a:gd name="connsiteX189" fmla="*/ 682657 w 837446"/>
                    <a:gd name="connsiteY189" fmla="*/ 21431 h 1383511"/>
                    <a:gd name="connsiteX190" fmla="*/ 696087 w 837446"/>
                    <a:gd name="connsiteY190" fmla="*/ 18383 h 1383511"/>
                    <a:gd name="connsiteX191" fmla="*/ 696468 w 837446"/>
                    <a:gd name="connsiteY191" fmla="*/ 18764 h 1383511"/>
                    <a:gd name="connsiteX192" fmla="*/ 656844 w 837446"/>
                    <a:gd name="connsiteY192" fmla="*/ 21431 h 1383511"/>
                    <a:gd name="connsiteX193" fmla="*/ 656844 w 837446"/>
                    <a:gd name="connsiteY193" fmla="*/ 21431 h 1383511"/>
                    <a:gd name="connsiteX194" fmla="*/ 446437 w 837446"/>
                    <a:gd name="connsiteY194" fmla="*/ 19908 h 1383511"/>
                    <a:gd name="connsiteX195" fmla="*/ 528352 w 837446"/>
                    <a:gd name="connsiteY195" fmla="*/ 21431 h 1383511"/>
                    <a:gd name="connsiteX196" fmla="*/ 80867 w 837446"/>
                    <a:gd name="connsiteY196" fmla="*/ 21431 h 1383511"/>
                    <a:gd name="connsiteX197" fmla="*/ 63817 w 837446"/>
                    <a:gd name="connsiteY197" fmla="*/ 24956 h 1383511"/>
                    <a:gd name="connsiteX198" fmla="*/ 115729 w 837446"/>
                    <a:gd name="connsiteY198" fmla="*/ 17431 h 1383511"/>
                    <a:gd name="connsiteX199" fmla="*/ 446056 w 837446"/>
                    <a:gd name="connsiteY199" fmla="*/ 19717 h 1383511"/>
                    <a:gd name="connsiteX200" fmla="*/ 446437 w 837446"/>
                    <a:gd name="connsiteY200" fmla="*/ 19908 h 1383511"/>
                    <a:gd name="connsiteX201" fmla="*/ 53054 w 837446"/>
                    <a:gd name="connsiteY201" fmla="*/ 29433 h 1383511"/>
                    <a:gd name="connsiteX202" fmla="*/ 48958 w 837446"/>
                    <a:gd name="connsiteY202" fmla="*/ 32195 h 1383511"/>
                    <a:gd name="connsiteX203" fmla="*/ 52673 w 837446"/>
                    <a:gd name="connsiteY203" fmla="*/ 29528 h 1383511"/>
                    <a:gd name="connsiteX204" fmla="*/ 53054 w 837446"/>
                    <a:gd name="connsiteY204" fmla="*/ 29433 h 1383511"/>
                    <a:gd name="connsiteX205" fmla="*/ 20288 w 837446"/>
                    <a:gd name="connsiteY205" fmla="*/ 310706 h 1383511"/>
                    <a:gd name="connsiteX206" fmla="*/ 20860 w 837446"/>
                    <a:gd name="connsiteY206" fmla="*/ 304038 h 1383511"/>
                    <a:gd name="connsiteX207" fmla="*/ 20860 w 837446"/>
                    <a:gd name="connsiteY207" fmla="*/ 413385 h 1383511"/>
                    <a:gd name="connsiteX208" fmla="*/ 19907 w 837446"/>
                    <a:gd name="connsiteY208" fmla="*/ 310801 h 1383511"/>
                    <a:gd name="connsiteX209" fmla="*/ 20288 w 837446"/>
                    <a:gd name="connsiteY209" fmla="*/ 310706 h 1383511"/>
                    <a:gd name="connsiteX210" fmla="*/ 20860 w 837446"/>
                    <a:gd name="connsiteY210" fmla="*/ 551212 h 1383511"/>
                    <a:gd name="connsiteX211" fmla="*/ 20860 w 837446"/>
                    <a:gd name="connsiteY211" fmla="*/ 604266 h 1383511"/>
                    <a:gd name="connsiteX212" fmla="*/ 20479 w 837446"/>
                    <a:gd name="connsiteY212" fmla="*/ 551784 h 1383511"/>
                    <a:gd name="connsiteX213" fmla="*/ 20860 w 837446"/>
                    <a:gd name="connsiteY213" fmla="*/ 551212 h 1383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837446" h="1383511">
                      <a:moveTo>
                        <a:pt x="834104" y="887730"/>
                      </a:moveTo>
                      <a:lnTo>
                        <a:pt x="837438" y="889540"/>
                      </a:lnTo>
                      <a:cubicBezTo>
                        <a:pt x="831533" y="856393"/>
                        <a:pt x="837438" y="818864"/>
                        <a:pt x="834962" y="783717"/>
                      </a:cubicBezTo>
                      <a:lnTo>
                        <a:pt x="836105" y="786098"/>
                      </a:lnTo>
                      <a:cubicBezTo>
                        <a:pt x="837057" y="720567"/>
                        <a:pt x="834390" y="658178"/>
                        <a:pt x="831913" y="594932"/>
                      </a:cubicBezTo>
                      <a:lnTo>
                        <a:pt x="831913" y="81629"/>
                      </a:lnTo>
                      <a:cubicBezTo>
                        <a:pt x="831342" y="50197"/>
                        <a:pt x="806863" y="24384"/>
                        <a:pt x="775430" y="22098"/>
                      </a:cubicBezTo>
                      <a:cubicBezTo>
                        <a:pt x="776478" y="19431"/>
                        <a:pt x="775430" y="17050"/>
                        <a:pt x="768572" y="14764"/>
                      </a:cubicBezTo>
                      <a:lnTo>
                        <a:pt x="765905" y="18764"/>
                      </a:lnTo>
                      <a:cubicBezTo>
                        <a:pt x="761429" y="14764"/>
                        <a:pt x="762572" y="16764"/>
                        <a:pt x="760952" y="13716"/>
                      </a:cubicBezTo>
                      <a:cubicBezTo>
                        <a:pt x="743522" y="13240"/>
                        <a:pt x="741140" y="7429"/>
                        <a:pt x="728663" y="4953"/>
                      </a:cubicBezTo>
                      <a:lnTo>
                        <a:pt x="728663" y="5429"/>
                      </a:lnTo>
                      <a:cubicBezTo>
                        <a:pt x="719900" y="8477"/>
                        <a:pt x="710470" y="8954"/>
                        <a:pt x="701516" y="6668"/>
                      </a:cubicBezTo>
                      <a:lnTo>
                        <a:pt x="698849" y="4477"/>
                      </a:lnTo>
                      <a:cubicBezTo>
                        <a:pt x="694754" y="-190"/>
                        <a:pt x="679037" y="13526"/>
                        <a:pt x="684371" y="5525"/>
                      </a:cubicBezTo>
                      <a:cubicBezTo>
                        <a:pt x="648938" y="7525"/>
                        <a:pt x="608171" y="7429"/>
                        <a:pt x="568833" y="7525"/>
                      </a:cubicBezTo>
                      <a:cubicBezTo>
                        <a:pt x="563309" y="10573"/>
                        <a:pt x="538544" y="7525"/>
                        <a:pt x="547211" y="13145"/>
                      </a:cubicBezTo>
                      <a:cubicBezTo>
                        <a:pt x="537686" y="6477"/>
                        <a:pt x="507873" y="4763"/>
                        <a:pt x="496919" y="5048"/>
                      </a:cubicBezTo>
                      <a:cubicBezTo>
                        <a:pt x="497396" y="4096"/>
                        <a:pt x="498443" y="3524"/>
                        <a:pt x="499491" y="3905"/>
                      </a:cubicBezTo>
                      <a:cubicBezTo>
                        <a:pt x="478346" y="-4763"/>
                        <a:pt x="474345" y="11906"/>
                        <a:pt x="454533" y="1334"/>
                      </a:cubicBezTo>
                      <a:cubicBezTo>
                        <a:pt x="451390" y="8858"/>
                        <a:pt x="418433" y="-1048"/>
                        <a:pt x="406908" y="7715"/>
                      </a:cubicBezTo>
                      <a:cubicBezTo>
                        <a:pt x="404431" y="6096"/>
                        <a:pt x="403670" y="4572"/>
                        <a:pt x="404527" y="3239"/>
                      </a:cubicBezTo>
                      <a:lnTo>
                        <a:pt x="298990" y="0"/>
                      </a:lnTo>
                      <a:cubicBezTo>
                        <a:pt x="273082" y="6572"/>
                        <a:pt x="236315" y="-2953"/>
                        <a:pt x="214122" y="6096"/>
                      </a:cubicBezTo>
                      <a:cubicBezTo>
                        <a:pt x="189643" y="2572"/>
                        <a:pt x="164783" y="1905"/>
                        <a:pt x="140113" y="4096"/>
                      </a:cubicBezTo>
                      <a:lnTo>
                        <a:pt x="142685" y="2953"/>
                      </a:lnTo>
                      <a:cubicBezTo>
                        <a:pt x="114110" y="5429"/>
                        <a:pt x="78105" y="-667"/>
                        <a:pt x="53626" y="15050"/>
                      </a:cubicBezTo>
                      <a:cubicBezTo>
                        <a:pt x="40481" y="10954"/>
                        <a:pt x="26384" y="21908"/>
                        <a:pt x="14764" y="34100"/>
                      </a:cubicBezTo>
                      <a:cubicBezTo>
                        <a:pt x="6001" y="49340"/>
                        <a:pt x="1619" y="66770"/>
                        <a:pt x="2191" y="84392"/>
                      </a:cubicBezTo>
                      <a:cubicBezTo>
                        <a:pt x="2858" y="100298"/>
                        <a:pt x="3429" y="117443"/>
                        <a:pt x="5239" y="132017"/>
                      </a:cubicBezTo>
                      <a:cubicBezTo>
                        <a:pt x="1238" y="136589"/>
                        <a:pt x="6953" y="156401"/>
                        <a:pt x="1143" y="157925"/>
                      </a:cubicBezTo>
                      <a:cubicBezTo>
                        <a:pt x="12383" y="240697"/>
                        <a:pt x="8477" y="342995"/>
                        <a:pt x="0" y="431483"/>
                      </a:cubicBezTo>
                      <a:cubicBezTo>
                        <a:pt x="3238" y="442722"/>
                        <a:pt x="9525" y="455390"/>
                        <a:pt x="13907" y="466725"/>
                      </a:cubicBezTo>
                      <a:cubicBezTo>
                        <a:pt x="13430" y="467868"/>
                        <a:pt x="12478" y="467773"/>
                        <a:pt x="12478" y="465296"/>
                      </a:cubicBezTo>
                      <a:cubicBezTo>
                        <a:pt x="13525" y="481489"/>
                        <a:pt x="7811" y="496538"/>
                        <a:pt x="8954" y="512921"/>
                      </a:cubicBezTo>
                      <a:cubicBezTo>
                        <a:pt x="7906" y="512921"/>
                        <a:pt x="7906" y="512921"/>
                        <a:pt x="7049" y="510159"/>
                      </a:cubicBezTo>
                      <a:cubicBezTo>
                        <a:pt x="9620" y="525304"/>
                        <a:pt x="2381" y="541496"/>
                        <a:pt x="7049" y="559308"/>
                      </a:cubicBezTo>
                      <a:lnTo>
                        <a:pt x="5525" y="560356"/>
                      </a:lnTo>
                      <a:lnTo>
                        <a:pt x="7715" y="571691"/>
                      </a:lnTo>
                      <a:cubicBezTo>
                        <a:pt x="5810" y="571691"/>
                        <a:pt x="2858" y="571024"/>
                        <a:pt x="3524" y="564928"/>
                      </a:cubicBezTo>
                      <a:cubicBezTo>
                        <a:pt x="1619" y="703612"/>
                        <a:pt x="11621" y="846773"/>
                        <a:pt x="10192" y="989171"/>
                      </a:cubicBezTo>
                      <a:lnTo>
                        <a:pt x="8382" y="983933"/>
                      </a:lnTo>
                      <a:lnTo>
                        <a:pt x="11621" y="1011555"/>
                      </a:lnTo>
                      <a:cubicBezTo>
                        <a:pt x="10668" y="1011555"/>
                        <a:pt x="10192" y="1010126"/>
                        <a:pt x="9716" y="1008793"/>
                      </a:cubicBezTo>
                      <a:cubicBezTo>
                        <a:pt x="6477" y="1043940"/>
                        <a:pt x="11906" y="1080421"/>
                        <a:pt x="11049" y="1114711"/>
                      </a:cubicBezTo>
                      <a:cubicBezTo>
                        <a:pt x="10096" y="1114711"/>
                        <a:pt x="8287" y="1109377"/>
                        <a:pt x="7239" y="1114139"/>
                      </a:cubicBezTo>
                      <a:cubicBezTo>
                        <a:pt x="12478" y="1139571"/>
                        <a:pt x="381" y="1154906"/>
                        <a:pt x="11335" y="1167670"/>
                      </a:cubicBezTo>
                      <a:cubicBezTo>
                        <a:pt x="10763" y="1168718"/>
                        <a:pt x="9525" y="1169098"/>
                        <a:pt x="8477" y="1168527"/>
                      </a:cubicBezTo>
                      <a:cubicBezTo>
                        <a:pt x="7906" y="1168242"/>
                        <a:pt x="7525" y="1167670"/>
                        <a:pt x="7429" y="1167003"/>
                      </a:cubicBezTo>
                      <a:cubicBezTo>
                        <a:pt x="9239" y="1202341"/>
                        <a:pt x="10096" y="1238155"/>
                        <a:pt x="10287" y="1273969"/>
                      </a:cubicBezTo>
                      <a:cubicBezTo>
                        <a:pt x="9716" y="1292543"/>
                        <a:pt x="10192" y="1311212"/>
                        <a:pt x="11716" y="1329785"/>
                      </a:cubicBezTo>
                      <a:cubicBezTo>
                        <a:pt x="16192" y="1350550"/>
                        <a:pt x="29432" y="1368362"/>
                        <a:pt x="48006" y="1378648"/>
                      </a:cubicBezTo>
                      <a:cubicBezTo>
                        <a:pt x="83820" y="1389316"/>
                        <a:pt x="112300" y="1378648"/>
                        <a:pt x="144685" y="1381697"/>
                      </a:cubicBezTo>
                      <a:cubicBezTo>
                        <a:pt x="176117" y="1382554"/>
                        <a:pt x="207645" y="1381316"/>
                        <a:pt x="238982" y="1378077"/>
                      </a:cubicBezTo>
                      <a:lnTo>
                        <a:pt x="238982" y="1380077"/>
                      </a:lnTo>
                      <a:cubicBezTo>
                        <a:pt x="318611" y="1373219"/>
                        <a:pt x="403098" y="1380554"/>
                        <a:pt x="485680" y="1379125"/>
                      </a:cubicBezTo>
                      <a:cubicBezTo>
                        <a:pt x="519970" y="1379982"/>
                        <a:pt x="542830" y="1377601"/>
                        <a:pt x="577596" y="1377506"/>
                      </a:cubicBezTo>
                      <a:lnTo>
                        <a:pt x="578453" y="1379982"/>
                      </a:lnTo>
                      <a:cubicBezTo>
                        <a:pt x="636461" y="1370457"/>
                        <a:pt x="700373" y="1388364"/>
                        <a:pt x="760857" y="1378077"/>
                      </a:cubicBezTo>
                      <a:lnTo>
                        <a:pt x="756666" y="1381411"/>
                      </a:lnTo>
                      <a:cubicBezTo>
                        <a:pt x="764953" y="1377792"/>
                        <a:pt x="792575" y="1380458"/>
                        <a:pt x="788861" y="1372458"/>
                      </a:cubicBezTo>
                      <a:cubicBezTo>
                        <a:pt x="790765" y="1371981"/>
                        <a:pt x="792671" y="1371410"/>
                        <a:pt x="794576" y="1370743"/>
                      </a:cubicBezTo>
                      <a:cubicBezTo>
                        <a:pt x="796290" y="1370552"/>
                        <a:pt x="798100" y="1370266"/>
                        <a:pt x="799814" y="1369886"/>
                      </a:cubicBezTo>
                      <a:cubicBezTo>
                        <a:pt x="801814" y="1368171"/>
                        <a:pt x="802862" y="1366075"/>
                        <a:pt x="804672" y="1364266"/>
                      </a:cubicBezTo>
                      <a:cubicBezTo>
                        <a:pt x="806482" y="1362456"/>
                        <a:pt x="808387" y="1362266"/>
                        <a:pt x="809911" y="1360932"/>
                      </a:cubicBezTo>
                      <a:cubicBezTo>
                        <a:pt x="811435" y="1359598"/>
                        <a:pt x="812768" y="1358932"/>
                        <a:pt x="814102" y="1357789"/>
                      </a:cubicBezTo>
                      <a:cubicBezTo>
                        <a:pt x="815435" y="1356646"/>
                        <a:pt x="815912" y="1355313"/>
                        <a:pt x="816959" y="1353979"/>
                      </a:cubicBezTo>
                      <a:cubicBezTo>
                        <a:pt x="826675" y="1343692"/>
                        <a:pt x="832104" y="1330071"/>
                        <a:pt x="832009" y="1315879"/>
                      </a:cubicBezTo>
                      <a:lnTo>
                        <a:pt x="832009" y="1303877"/>
                      </a:lnTo>
                      <a:cubicBezTo>
                        <a:pt x="832961" y="1292543"/>
                        <a:pt x="832961" y="1281113"/>
                        <a:pt x="832009" y="1269778"/>
                      </a:cubicBezTo>
                      <a:lnTo>
                        <a:pt x="832009" y="1256633"/>
                      </a:lnTo>
                      <a:lnTo>
                        <a:pt x="833247" y="1258538"/>
                      </a:lnTo>
                      <a:cubicBezTo>
                        <a:pt x="832676" y="1253967"/>
                        <a:pt x="832295" y="1249013"/>
                        <a:pt x="832009" y="1244346"/>
                      </a:cubicBezTo>
                      <a:lnTo>
                        <a:pt x="832009" y="1225296"/>
                      </a:lnTo>
                      <a:cubicBezTo>
                        <a:pt x="831913" y="1223486"/>
                        <a:pt x="831913" y="1221677"/>
                        <a:pt x="832009" y="1219867"/>
                      </a:cubicBezTo>
                      <a:cubicBezTo>
                        <a:pt x="832009" y="1221391"/>
                        <a:pt x="832961" y="1220724"/>
                        <a:pt x="833533" y="1223867"/>
                      </a:cubicBezTo>
                      <a:cubicBezTo>
                        <a:pt x="841820" y="1181958"/>
                        <a:pt x="832676" y="1135285"/>
                        <a:pt x="832961" y="1090518"/>
                      </a:cubicBezTo>
                      <a:lnTo>
                        <a:pt x="836867" y="1095566"/>
                      </a:lnTo>
                      <a:cubicBezTo>
                        <a:pt x="832295" y="1074134"/>
                        <a:pt x="836867" y="1034892"/>
                        <a:pt x="834485" y="1006793"/>
                      </a:cubicBezTo>
                      <a:lnTo>
                        <a:pt x="836295" y="1008507"/>
                      </a:lnTo>
                      <a:lnTo>
                        <a:pt x="833723" y="994220"/>
                      </a:lnTo>
                      <a:lnTo>
                        <a:pt x="837438" y="994220"/>
                      </a:lnTo>
                      <a:cubicBezTo>
                        <a:pt x="837629" y="957834"/>
                        <a:pt x="834580" y="923259"/>
                        <a:pt x="834104" y="887730"/>
                      </a:cubicBezTo>
                      <a:close/>
                      <a:moveTo>
                        <a:pt x="708470" y="142208"/>
                      </a:moveTo>
                      <a:lnTo>
                        <a:pt x="663416" y="146209"/>
                      </a:lnTo>
                      <a:cubicBezTo>
                        <a:pt x="574738" y="141065"/>
                        <a:pt x="486251" y="154305"/>
                        <a:pt x="400336" y="143733"/>
                      </a:cubicBezTo>
                      <a:cubicBezTo>
                        <a:pt x="378619" y="146304"/>
                        <a:pt x="356616" y="145828"/>
                        <a:pt x="335089" y="142208"/>
                      </a:cubicBezTo>
                      <a:lnTo>
                        <a:pt x="708470" y="142208"/>
                      </a:lnTo>
                      <a:close/>
                      <a:moveTo>
                        <a:pt x="143446" y="148685"/>
                      </a:moveTo>
                      <a:lnTo>
                        <a:pt x="145637" y="144685"/>
                      </a:lnTo>
                      <a:cubicBezTo>
                        <a:pt x="149162" y="148685"/>
                        <a:pt x="148304" y="146685"/>
                        <a:pt x="149638" y="149733"/>
                      </a:cubicBezTo>
                      <a:cubicBezTo>
                        <a:pt x="163449" y="150209"/>
                        <a:pt x="165354" y="156020"/>
                        <a:pt x="175260" y="158496"/>
                      </a:cubicBezTo>
                      <a:lnTo>
                        <a:pt x="175260" y="158020"/>
                      </a:lnTo>
                      <a:cubicBezTo>
                        <a:pt x="182023" y="153258"/>
                        <a:pt x="191453" y="156115"/>
                        <a:pt x="196787" y="156782"/>
                      </a:cubicBezTo>
                      <a:lnTo>
                        <a:pt x="198977" y="158972"/>
                      </a:lnTo>
                      <a:cubicBezTo>
                        <a:pt x="202216" y="163640"/>
                        <a:pt x="214694" y="149447"/>
                        <a:pt x="210503" y="157925"/>
                      </a:cubicBezTo>
                      <a:cubicBezTo>
                        <a:pt x="239078" y="155925"/>
                        <a:pt x="270986" y="156020"/>
                        <a:pt x="302514" y="155925"/>
                      </a:cubicBezTo>
                      <a:cubicBezTo>
                        <a:pt x="306896" y="152876"/>
                        <a:pt x="326612" y="155925"/>
                        <a:pt x="319754" y="150304"/>
                      </a:cubicBezTo>
                      <a:cubicBezTo>
                        <a:pt x="327660" y="156972"/>
                        <a:pt x="351092" y="158687"/>
                        <a:pt x="359759" y="158401"/>
                      </a:cubicBezTo>
                      <a:cubicBezTo>
                        <a:pt x="359473" y="159258"/>
                        <a:pt x="358521" y="159829"/>
                        <a:pt x="357664" y="159544"/>
                      </a:cubicBezTo>
                      <a:cubicBezTo>
                        <a:pt x="374618" y="168212"/>
                        <a:pt x="377762" y="151448"/>
                        <a:pt x="393573" y="162116"/>
                      </a:cubicBezTo>
                      <a:cubicBezTo>
                        <a:pt x="396050" y="154591"/>
                        <a:pt x="422148" y="164497"/>
                        <a:pt x="431197" y="155639"/>
                      </a:cubicBezTo>
                      <a:cubicBezTo>
                        <a:pt x="433197" y="157353"/>
                        <a:pt x="433864" y="158877"/>
                        <a:pt x="433102" y="160211"/>
                      </a:cubicBezTo>
                      <a:lnTo>
                        <a:pt x="517208" y="163354"/>
                      </a:lnTo>
                      <a:cubicBezTo>
                        <a:pt x="537781" y="156782"/>
                        <a:pt x="567023" y="166402"/>
                        <a:pt x="584740" y="157258"/>
                      </a:cubicBezTo>
                      <a:cubicBezTo>
                        <a:pt x="604171" y="160877"/>
                        <a:pt x="623983" y="161544"/>
                        <a:pt x="643604" y="159353"/>
                      </a:cubicBezTo>
                      <a:lnTo>
                        <a:pt x="641604" y="160496"/>
                      </a:lnTo>
                      <a:cubicBezTo>
                        <a:pt x="665226" y="159925"/>
                        <a:pt x="695515" y="159449"/>
                        <a:pt x="698754" y="153734"/>
                      </a:cubicBezTo>
                      <a:lnTo>
                        <a:pt x="697802" y="155543"/>
                      </a:lnTo>
                      <a:cubicBezTo>
                        <a:pt x="691134" y="165640"/>
                        <a:pt x="692372" y="159163"/>
                        <a:pt x="689801" y="167354"/>
                      </a:cubicBezTo>
                      <a:cubicBezTo>
                        <a:pt x="693801" y="182785"/>
                        <a:pt x="692658" y="213932"/>
                        <a:pt x="696278" y="237458"/>
                      </a:cubicBezTo>
                      <a:cubicBezTo>
                        <a:pt x="692277" y="241078"/>
                        <a:pt x="697992" y="256508"/>
                        <a:pt x="692182" y="258033"/>
                      </a:cubicBezTo>
                      <a:cubicBezTo>
                        <a:pt x="703421" y="323945"/>
                        <a:pt x="699516" y="405479"/>
                        <a:pt x="691039" y="475869"/>
                      </a:cubicBezTo>
                      <a:cubicBezTo>
                        <a:pt x="694372" y="484823"/>
                        <a:pt x="700564" y="494919"/>
                        <a:pt x="704945" y="503968"/>
                      </a:cubicBezTo>
                      <a:cubicBezTo>
                        <a:pt x="704469" y="504920"/>
                        <a:pt x="703517" y="504825"/>
                        <a:pt x="703517" y="502825"/>
                      </a:cubicBezTo>
                      <a:cubicBezTo>
                        <a:pt x="704660" y="515684"/>
                        <a:pt x="698945" y="527685"/>
                        <a:pt x="699992" y="540925"/>
                      </a:cubicBezTo>
                      <a:cubicBezTo>
                        <a:pt x="699040" y="540925"/>
                        <a:pt x="699040" y="540925"/>
                        <a:pt x="698087" y="538734"/>
                      </a:cubicBezTo>
                      <a:cubicBezTo>
                        <a:pt x="700659" y="550831"/>
                        <a:pt x="693420" y="563690"/>
                        <a:pt x="698087" y="577882"/>
                      </a:cubicBezTo>
                      <a:lnTo>
                        <a:pt x="696563" y="578739"/>
                      </a:lnTo>
                      <a:lnTo>
                        <a:pt x="698754" y="588264"/>
                      </a:lnTo>
                      <a:cubicBezTo>
                        <a:pt x="696849" y="588264"/>
                        <a:pt x="693896" y="587693"/>
                        <a:pt x="694563" y="582835"/>
                      </a:cubicBezTo>
                      <a:cubicBezTo>
                        <a:pt x="692658" y="693325"/>
                        <a:pt x="702659" y="807244"/>
                        <a:pt x="701230" y="920687"/>
                      </a:cubicBezTo>
                      <a:lnTo>
                        <a:pt x="699421" y="916496"/>
                      </a:lnTo>
                      <a:lnTo>
                        <a:pt x="702659" y="938498"/>
                      </a:lnTo>
                      <a:cubicBezTo>
                        <a:pt x="701707" y="938498"/>
                        <a:pt x="701230" y="937355"/>
                        <a:pt x="700754" y="936308"/>
                      </a:cubicBezTo>
                      <a:cubicBezTo>
                        <a:pt x="697516" y="964311"/>
                        <a:pt x="702945" y="993458"/>
                        <a:pt x="702088" y="1020699"/>
                      </a:cubicBezTo>
                      <a:cubicBezTo>
                        <a:pt x="701230" y="1020699"/>
                        <a:pt x="699326" y="1016413"/>
                        <a:pt x="698278" y="1020699"/>
                      </a:cubicBezTo>
                      <a:cubicBezTo>
                        <a:pt x="703517" y="1040892"/>
                        <a:pt x="691420" y="1053179"/>
                        <a:pt x="702373" y="1063276"/>
                      </a:cubicBezTo>
                      <a:cubicBezTo>
                        <a:pt x="701802" y="1064324"/>
                        <a:pt x="700469" y="1064705"/>
                        <a:pt x="699421" y="1064133"/>
                      </a:cubicBezTo>
                      <a:cubicBezTo>
                        <a:pt x="699040" y="1063943"/>
                        <a:pt x="698754" y="1063657"/>
                        <a:pt x="698563" y="1063276"/>
                      </a:cubicBezTo>
                      <a:cubicBezTo>
                        <a:pt x="702088" y="1119473"/>
                        <a:pt x="701897" y="1177576"/>
                        <a:pt x="700183" y="1233869"/>
                      </a:cubicBezTo>
                      <a:cubicBezTo>
                        <a:pt x="701802" y="1238726"/>
                        <a:pt x="702945" y="1243775"/>
                        <a:pt x="703612" y="1248823"/>
                      </a:cubicBezTo>
                      <a:cubicBezTo>
                        <a:pt x="685324" y="1250632"/>
                        <a:pt x="666845" y="1251204"/>
                        <a:pt x="648462" y="1250632"/>
                      </a:cubicBezTo>
                      <a:cubicBezTo>
                        <a:pt x="627317" y="1250156"/>
                        <a:pt x="606171" y="1251395"/>
                        <a:pt x="585216" y="1254252"/>
                      </a:cubicBezTo>
                      <a:lnTo>
                        <a:pt x="585216" y="1252252"/>
                      </a:lnTo>
                      <a:cubicBezTo>
                        <a:pt x="521780" y="1259110"/>
                        <a:pt x="454438" y="1251775"/>
                        <a:pt x="388715" y="1253204"/>
                      </a:cubicBezTo>
                      <a:cubicBezTo>
                        <a:pt x="361474" y="1252347"/>
                        <a:pt x="342995" y="1254729"/>
                        <a:pt x="315563" y="1254823"/>
                      </a:cubicBezTo>
                      <a:lnTo>
                        <a:pt x="314896" y="1252347"/>
                      </a:lnTo>
                      <a:cubicBezTo>
                        <a:pt x="268700" y="1261872"/>
                        <a:pt x="217837" y="1243965"/>
                        <a:pt x="169640" y="1254252"/>
                      </a:cubicBezTo>
                      <a:lnTo>
                        <a:pt x="172974" y="1250918"/>
                      </a:lnTo>
                      <a:cubicBezTo>
                        <a:pt x="164687" y="1255395"/>
                        <a:pt x="153924" y="1252252"/>
                        <a:pt x="148781" y="1256633"/>
                      </a:cubicBezTo>
                      <a:lnTo>
                        <a:pt x="142304" y="1256633"/>
                      </a:lnTo>
                      <a:lnTo>
                        <a:pt x="141351" y="1256633"/>
                      </a:lnTo>
                      <a:lnTo>
                        <a:pt x="142208" y="1253014"/>
                      </a:lnTo>
                      <a:cubicBezTo>
                        <a:pt x="141351" y="1250538"/>
                        <a:pt x="141542" y="1248156"/>
                        <a:pt x="140875" y="1245680"/>
                      </a:cubicBezTo>
                      <a:lnTo>
                        <a:pt x="140875" y="1193578"/>
                      </a:lnTo>
                      <a:cubicBezTo>
                        <a:pt x="141732" y="1184720"/>
                        <a:pt x="141732" y="1175766"/>
                        <a:pt x="140875" y="1166908"/>
                      </a:cubicBezTo>
                      <a:lnTo>
                        <a:pt x="140875" y="1155573"/>
                      </a:lnTo>
                      <a:lnTo>
                        <a:pt x="142113" y="1157097"/>
                      </a:lnTo>
                      <a:cubicBezTo>
                        <a:pt x="141637" y="1153478"/>
                        <a:pt x="141256" y="1149668"/>
                        <a:pt x="140875" y="1145858"/>
                      </a:cubicBezTo>
                      <a:lnTo>
                        <a:pt x="140875" y="1130618"/>
                      </a:lnTo>
                      <a:cubicBezTo>
                        <a:pt x="140875" y="1129189"/>
                        <a:pt x="140875" y="1127379"/>
                        <a:pt x="140875" y="1126141"/>
                      </a:cubicBezTo>
                      <a:cubicBezTo>
                        <a:pt x="140875" y="1127379"/>
                        <a:pt x="141827" y="1126808"/>
                        <a:pt x="142399" y="1129284"/>
                      </a:cubicBezTo>
                      <a:cubicBezTo>
                        <a:pt x="150686" y="1095947"/>
                        <a:pt x="141446" y="1058799"/>
                        <a:pt x="141827" y="1023557"/>
                      </a:cubicBezTo>
                      <a:lnTo>
                        <a:pt x="145733" y="1027557"/>
                      </a:lnTo>
                      <a:cubicBezTo>
                        <a:pt x="141161" y="1010508"/>
                        <a:pt x="145733" y="979265"/>
                        <a:pt x="143256" y="956882"/>
                      </a:cubicBezTo>
                      <a:lnTo>
                        <a:pt x="145161" y="958215"/>
                      </a:lnTo>
                      <a:lnTo>
                        <a:pt x="142494" y="946880"/>
                      </a:lnTo>
                      <a:lnTo>
                        <a:pt x="146209" y="946880"/>
                      </a:lnTo>
                      <a:cubicBezTo>
                        <a:pt x="146209" y="917734"/>
                        <a:pt x="143256" y="890302"/>
                        <a:pt x="142875" y="861917"/>
                      </a:cubicBezTo>
                      <a:lnTo>
                        <a:pt x="146209" y="863346"/>
                      </a:lnTo>
                      <a:cubicBezTo>
                        <a:pt x="140208" y="836867"/>
                        <a:pt x="146209" y="807053"/>
                        <a:pt x="143732" y="779050"/>
                      </a:cubicBezTo>
                      <a:lnTo>
                        <a:pt x="144875" y="780955"/>
                      </a:lnTo>
                      <a:cubicBezTo>
                        <a:pt x="145828" y="728758"/>
                        <a:pt x="143161" y="679037"/>
                        <a:pt x="140589" y="628555"/>
                      </a:cubicBezTo>
                      <a:lnTo>
                        <a:pt x="140589" y="146971"/>
                      </a:lnTo>
                      <a:cubicBezTo>
                        <a:pt x="141446" y="147542"/>
                        <a:pt x="142399" y="148114"/>
                        <a:pt x="143446" y="148495"/>
                      </a:cubicBezTo>
                      <a:lnTo>
                        <a:pt x="143446" y="148685"/>
                      </a:lnTo>
                      <a:close/>
                      <a:moveTo>
                        <a:pt x="711137" y="613696"/>
                      </a:moveTo>
                      <a:cubicBezTo>
                        <a:pt x="710565" y="599504"/>
                        <a:pt x="711137" y="585121"/>
                        <a:pt x="711137" y="571500"/>
                      </a:cubicBezTo>
                      <a:lnTo>
                        <a:pt x="711137" y="613696"/>
                      </a:lnTo>
                      <a:close/>
                      <a:moveTo>
                        <a:pt x="711137" y="461296"/>
                      </a:moveTo>
                      <a:cubicBezTo>
                        <a:pt x="708470" y="432721"/>
                        <a:pt x="705707" y="403479"/>
                        <a:pt x="710660" y="379571"/>
                      </a:cubicBezTo>
                      <a:cubicBezTo>
                        <a:pt x="710660" y="376904"/>
                        <a:pt x="710660" y="374333"/>
                        <a:pt x="711137" y="371666"/>
                      </a:cubicBezTo>
                      <a:lnTo>
                        <a:pt x="711137" y="461296"/>
                      </a:lnTo>
                      <a:close/>
                      <a:moveTo>
                        <a:pt x="232791" y="142208"/>
                      </a:moveTo>
                      <a:lnTo>
                        <a:pt x="232791" y="142208"/>
                      </a:lnTo>
                      <a:close/>
                      <a:moveTo>
                        <a:pt x="201168" y="144875"/>
                      </a:moveTo>
                      <a:lnTo>
                        <a:pt x="199835" y="147542"/>
                      </a:lnTo>
                      <a:cubicBezTo>
                        <a:pt x="189452" y="148304"/>
                        <a:pt x="198596" y="144494"/>
                        <a:pt x="190310" y="143446"/>
                      </a:cubicBezTo>
                      <a:cubicBezTo>
                        <a:pt x="187262" y="143446"/>
                        <a:pt x="189167" y="148304"/>
                        <a:pt x="182785" y="146780"/>
                      </a:cubicBezTo>
                      <a:cubicBezTo>
                        <a:pt x="181928" y="139827"/>
                        <a:pt x="172117" y="142304"/>
                        <a:pt x="164687" y="142208"/>
                      </a:cubicBezTo>
                      <a:lnTo>
                        <a:pt x="212312" y="142208"/>
                      </a:lnTo>
                      <a:cubicBezTo>
                        <a:pt x="207931" y="144971"/>
                        <a:pt x="203835" y="147828"/>
                        <a:pt x="201168" y="144685"/>
                      </a:cubicBezTo>
                      <a:lnTo>
                        <a:pt x="201168" y="144875"/>
                      </a:lnTo>
                      <a:close/>
                      <a:moveTo>
                        <a:pt x="696468" y="18764"/>
                      </a:moveTo>
                      <a:lnTo>
                        <a:pt x="698278" y="16097"/>
                      </a:lnTo>
                      <a:cubicBezTo>
                        <a:pt x="711327" y="15335"/>
                        <a:pt x="699802" y="19145"/>
                        <a:pt x="709898" y="20193"/>
                      </a:cubicBezTo>
                      <a:cubicBezTo>
                        <a:pt x="713708" y="20193"/>
                        <a:pt x="711327" y="15335"/>
                        <a:pt x="719423" y="16859"/>
                      </a:cubicBezTo>
                      <a:cubicBezTo>
                        <a:pt x="720566" y="23717"/>
                        <a:pt x="732663" y="21336"/>
                        <a:pt x="741902" y="21431"/>
                      </a:cubicBezTo>
                      <a:lnTo>
                        <a:pt x="682657" y="21431"/>
                      </a:lnTo>
                      <a:cubicBezTo>
                        <a:pt x="687705" y="18383"/>
                        <a:pt x="692848" y="15431"/>
                        <a:pt x="696087" y="18383"/>
                      </a:cubicBezTo>
                      <a:lnTo>
                        <a:pt x="696468" y="18764"/>
                      </a:lnTo>
                      <a:close/>
                      <a:moveTo>
                        <a:pt x="656844" y="21431"/>
                      </a:moveTo>
                      <a:lnTo>
                        <a:pt x="656844" y="21431"/>
                      </a:lnTo>
                      <a:close/>
                      <a:moveTo>
                        <a:pt x="446437" y="19908"/>
                      </a:moveTo>
                      <a:cubicBezTo>
                        <a:pt x="473678" y="17336"/>
                        <a:pt x="501205" y="17812"/>
                        <a:pt x="528352" y="21431"/>
                      </a:cubicBezTo>
                      <a:lnTo>
                        <a:pt x="80867" y="21431"/>
                      </a:lnTo>
                      <a:cubicBezTo>
                        <a:pt x="75057" y="21717"/>
                        <a:pt x="69247" y="22955"/>
                        <a:pt x="63817" y="24956"/>
                      </a:cubicBezTo>
                      <a:cubicBezTo>
                        <a:pt x="80677" y="19908"/>
                        <a:pt x="98108" y="17431"/>
                        <a:pt x="115729" y="17431"/>
                      </a:cubicBezTo>
                      <a:cubicBezTo>
                        <a:pt x="227076" y="22384"/>
                        <a:pt x="338233" y="8858"/>
                        <a:pt x="446056" y="19717"/>
                      </a:cubicBezTo>
                      <a:lnTo>
                        <a:pt x="446437" y="19908"/>
                      </a:lnTo>
                      <a:close/>
                      <a:moveTo>
                        <a:pt x="53054" y="29433"/>
                      </a:moveTo>
                      <a:cubicBezTo>
                        <a:pt x="51625" y="30290"/>
                        <a:pt x="50292" y="31147"/>
                        <a:pt x="48958" y="32195"/>
                      </a:cubicBezTo>
                      <a:cubicBezTo>
                        <a:pt x="50102" y="31242"/>
                        <a:pt x="51340" y="30290"/>
                        <a:pt x="52673" y="29528"/>
                      </a:cubicBezTo>
                      <a:lnTo>
                        <a:pt x="53054" y="29433"/>
                      </a:lnTo>
                      <a:close/>
                      <a:moveTo>
                        <a:pt x="20288" y="310706"/>
                      </a:moveTo>
                      <a:cubicBezTo>
                        <a:pt x="20288" y="308515"/>
                        <a:pt x="20288" y="306229"/>
                        <a:pt x="20860" y="304038"/>
                      </a:cubicBezTo>
                      <a:lnTo>
                        <a:pt x="20860" y="413385"/>
                      </a:lnTo>
                      <a:cubicBezTo>
                        <a:pt x="17812" y="377000"/>
                        <a:pt x="15050" y="340805"/>
                        <a:pt x="19907" y="310801"/>
                      </a:cubicBezTo>
                      <a:lnTo>
                        <a:pt x="20288" y="310706"/>
                      </a:lnTo>
                      <a:close/>
                      <a:moveTo>
                        <a:pt x="20860" y="551212"/>
                      </a:moveTo>
                      <a:lnTo>
                        <a:pt x="20860" y="604266"/>
                      </a:lnTo>
                      <a:cubicBezTo>
                        <a:pt x="19907" y="586550"/>
                        <a:pt x="20288" y="569024"/>
                        <a:pt x="20479" y="551784"/>
                      </a:cubicBezTo>
                      <a:lnTo>
                        <a:pt x="20860" y="551212"/>
                      </a:lnTo>
                      <a:close/>
                    </a:path>
                  </a:pathLst>
                </a:custGeom>
                <a:solidFill>
                  <a:srgbClr val="1D1D1B"/>
                </a:solidFill>
                <a:ln w="9525" cap="flat">
                  <a:noFill/>
                  <a:prstDash val="solid"/>
                  <a:miter/>
                </a:ln>
              </p:spPr>
              <p:txBody>
                <a:bodyPr rtlCol="0" anchor="ctr"/>
                <a:lstStyle/>
                <a:p>
                  <a:endParaRPr lang="en-GB"/>
                </a:p>
              </p:txBody>
            </p:sp>
            <p:sp>
              <p:nvSpPr>
                <p:cNvPr id="98" name="Graphic 16">
                  <a:extLst>
                    <a:ext uri="{FF2B5EF4-FFF2-40B4-BE49-F238E27FC236}">
                      <a16:creationId xmlns:a16="http://schemas.microsoft.com/office/drawing/2014/main" id="{BC1B4F0D-FEF8-43EE-A797-7407899A06F6}"/>
                    </a:ext>
                  </a:extLst>
                </p:cNvPr>
                <p:cNvSpPr/>
                <p:nvPr/>
              </p:nvSpPr>
              <p:spPr>
                <a:xfrm>
                  <a:off x="2044736" y="3571886"/>
                  <a:ext cx="140" cy="337"/>
                </a:xfrm>
                <a:custGeom>
                  <a:avLst/>
                  <a:gdLst>
                    <a:gd name="connsiteX0" fmla="*/ 476 w 476"/>
                    <a:gd name="connsiteY0" fmla="*/ 1143 h 1142"/>
                    <a:gd name="connsiteX1" fmla="*/ 476 w 476"/>
                    <a:gd name="connsiteY1" fmla="*/ 1143 h 1142"/>
                    <a:gd name="connsiteX2" fmla="*/ 0 w 476"/>
                    <a:gd name="connsiteY2" fmla="*/ 0 h 1142"/>
                    <a:gd name="connsiteX3" fmla="*/ 476 w 476"/>
                    <a:gd name="connsiteY3" fmla="*/ 1143 h 1142"/>
                  </a:gdLst>
                  <a:ahLst/>
                  <a:cxnLst>
                    <a:cxn ang="0">
                      <a:pos x="connsiteX0" y="connsiteY0"/>
                    </a:cxn>
                    <a:cxn ang="0">
                      <a:pos x="connsiteX1" y="connsiteY1"/>
                    </a:cxn>
                    <a:cxn ang="0">
                      <a:pos x="connsiteX2" y="connsiteY2"/>
                    </a:cxn>
                    <a:cxn ang="0">
                      <a:pos x="connsiteX3" y="connsiteY3"/>
                    </a:cxn>
                  </a:cxnLst>
                  <a:rect l="l" t="t" r="r" b="b"/>
                  <a:pathLst>
                    <a:path w="476" h="1142">
                      <a:moveTo>
                        <a:pt x="476" y="1143"/>
                      </a:moveTo>
                      <a:lnTo>
                        <a:pt x="476" y="1143"/>
                      </a:lnTo>
                      <a:cubicBezTo>
                        <a:pt x="286" y="762"/>
                        <a:pt x="95" y="381"/>
                        <a:pt x="0" y="0"/>
                      </a:cubicBezTo>
                      <a:lnTo>
                        <a:pt x="476" y="1143"/>
                      </a:lnTo>
                      <a:close/>
                    </a:path>
                  </a:pathLst>
                </a:custGeom>
                <a:solidFill>
                  <a:srgbClr val="1D1D1B"/>
                </a:solidFill>
                <a:ln w="9525" cap="flat">
                  <a:noFill/>
                  <a:prstDash val="solid"/>
                  <a:miter/>
                </a:ln>
              </p:spPr>
              <p:txBody>
                <a:bodyPr rtlCol="0" anchor="ctr"/>
                <a:lstStyle/>
                <a:p>
                  <a:endParaRPr lang="en-GB"/>
                </a:p>
              </p:txBody>
            </p:sp>
            <p:sp>
              <p:nvSpPr>
                <p:cNvPr id="99" name="Graphic 16">
                  <a:extLst>
                    <a:ext uri="{FF2B5EF4-FFF2-40B4-BE49-F238E27FC236}">
                      <a16:creationId xmlns:a16="http://schemas.microsoft.com/office/drawing/2014/main" id="{E7954B73-736F-4CDA-B8A6-8BE0DDF10D7A}"/>
                    </a:ext>
                  </a:extLst>
                </p:cNvPr>
                <p:cNvSpPr/>
                <p:nvPr/>
              </p:nvSpPr>
              <p:spPr>
                <a:xfrm>
                  <a:off x="3644229" y="3577782"/>
                  <a:ext cx="140" cy="253"/>
                </a:xfrm>
                <a:custGeom>
                  <a:avLst/>
                  <a:gdLst>
                    <a:gd name="connsiteX0" fmla="*/ 476 w 476"/>
                    <a:gd name="connsiteY0" fmla="*/ 858 h 857"/>
                    <a:gd name="connsiteX1" fmla="*/ 476 w 476"/>
                    <a:gd name="connsiteY1" fmla="*/ 858 h 857"/>
                    <a:gd name="connsiteX2" fmla="*/ 0 w 476"/>
                    <a:gd name="connsiteY2" fmla="*/ 0 h 857"/>
                    <a:gd name="connsiteX3" fmla="*/ 476 w 476"/>
                    <a:gd name="connsiteY3" fmla="*/ 858 h 857"/>
                  </a:gdLst>
                  <a:ahLst/>
                  <a:cxnLst>
                    <a:cxn ang="0">
                      <a:pos x="connsiteX0" y="connsiteY0"/>
                    </a:cxn>
                    <a:cxn ang="0">
                      <a:pos x="connsiteX1" y="connsiteY1"/>
                    </a:cxn>
                    <a:cxn ang="0">
                      <a:pos x="connsiteX2" y="connsiteY2"/>
                    </a:cxn>
                    <a:cxn ang="0">
                      <a:pos x="connsiteX3" y="connsiteY3"/>
                    </a:cxn>
                  </a:cxnLst>
                  <a:rect l="l" t="t" r="r" b="b"/>
                  <a:pathLst>
                    <a:path w="476" h="857">
                      <a:moveTo>
                        <a:pt x="476" y="858"/>
                      </a:moveTo>
                      <a:lnTo>
                        <a:pt x="476" y="858"/>
                      </a:lnTo>
                      <a:cubicBezTo>
                        <a:pt x="476" y="858"/>
                        <a:pt x="476" y="286"/>
                        <a:pt x="0" y="0"/>
                      </a:cubicBezTo>
                      <a:lnTo>
                        <a:pt x="476" y="858"/>
                      </a:lnTo>
                      <a:close/>
                    </a:path>
                  </a:pathLst>
                </a:custGeom>
                <a:solidFill>
                  <a:srgbClr val="1D1D1B"/>
                </a:solidFill>
                <a:ln w="9525" cap="flat">
                  <a:noFill/>
                  <a:prstDash val="solid"/>
                  <a:miter/>
                </a:ln>
              </p:spPr>
              <p:txBody>
                <a:bodyPr rtlCol="0" anchor="ctr"/>
                <a:lstStyle/>
                <a:p>
                  <a:endParaRPr lang="en-GB"/>
                </a:p>
              </p:txBody>
            </p:sp>
            <p:sp>
              <p:nvSpPr>
                <p:cNvPr id="103" name="Graphic 16">
                  <a:extLst>
                    <a:ext uri="{FF2B5EF4-FFF2-40B4-BE49-F238E27FC236}">
                      <a16:creationId xmlns:a16="http://schemas.microsoft.com/office/drawing/2014/main" id="{09D90121-45C8-423B-85D7-769AF6290404}"/>
                    </a:ext>
                  </a:extLst>
                </p:cNvPr>
                <p:cNvSpPr/>
                <p:nvPr/>
              </p:nvSpPr>
              <p:spPr>
                <a:xfrm>
                  <a:off x="3440804" y="3564615"/>
                  <a:ext cx="2807" cy="337"/>
                </a:xfrm>
                <a:custGeom>
                  <a:avLst/>
                  <a:gdLst>
                    <a:gd name="connsiteX0" fmla="*/ 0 w 9525"/>
                    <a:gd name="connsiteY0" fmla="*/ 1143 h 1142"/>
                    <a:gd name="connsiteX1" fmla="*/ 0 w 9525"/>
                    <a:gd name="connsiteY1" fmla="*/ 1143 h 1142"/>
                    <a:gd name="connsiteX2" fmla="*/ 0 w 9525"/>
                    <a:gd name="connsiteY2" fmla="*/ 0 h 1142"/>
                    <a:gd name="connsiteX3" fmla="*/ 0 w 9525"/>
                    <a:gd name="connsiteY3" fmla="*/ 1143 h 1142"/>
                  </a:gdLst>
                  <a:ahLst/>
                  <a:cxnLst>
                    <a:cxn ang="0">
                      <a:pos x="connsiteX0" y="connsiteY0"/>
                    </a:cxn>
                    <a:cxn ang="0">
                      <a:pos x="connsiteX1" y="connsiteY1"/>
                    </a:cxn>
                    <a:cxn ang="0">
                      <a:pos x="connsiteX2" y="connsiteY2"/>
                    </a:cxn>
                    <a:cxn ang="0">
                      <a:pos x="connsiteX3" y="connsiteY3"/>
                    </a:cxn>
                  </a:cxnLst>
                  <a:rect l="l" t="t" r="r" b="b"/>
                  <a:pathLst>
                    <a:path w="9525" h="1142">
                      <a:moveTo>
                        <a:pt x="0" y="1143"/>
                      </a:moveTo>
                      <a:lnTo>
                        <a:pt x="0" y="1143"/>
                      </a:lnTo>
                      <a:cubicBezTo>
                        <a:pt x="0" y="1143"/>
                        <a:pt x="0" y="381"/>
                        <a:pt x="0" y="0"/>
                      </a:cubicBezTo>
                      <a:lnTo>
                        <a:pt x="0" y="1143"/>
                      </a:lnTo>
                      <a:close/>
                    </a:path>
                  </a:pathLst>
                </a:custGeom>
                <a:solidFill>
                  <a:srgbClr val="1D1D1B"/>
                </a:solidFill>
                <a:ln w="9525" cap="flat">
                  <a:noFill/>
                  <a:prstDash val="solid"/>
                  <a:miter/>
                </a:ln>
              </p:spPr>
              <p:txBody>
                <a:bodyPr rtlCol="0" anchor="ctr"/>
                <a:lstStyle/>
                <a:p>
                  <a:endParaRPr lang="en-GB"/>
                </a:p>
              </p:txBody>
            </p:sp>
            <p:sp>
              <p:nvSpPr>
                <p:cNvPr id="104" name="Graphic 16">
                  <a:extLst>
                    <a:ext uri="{FF2B5EF4-FFF2-40B4-BE49-F238E27FC236}">
                      <a16:creationId xmlns:a16="http://schemas.microsoft.com/office/drawing/2014/main" id="{FFBBE64A-AFA8-4850-B56E-FD96E93E09AE}"/>
                    </a:ext>
                  </a:extLst>
                </p:cNvPr>
                <p:cNvSpPr/>
                <p:nvPr/>
              </p:nvSpPr>
              <p:spPr>
                <a:xfrm>
                  <a:off x="3440664" y="3437776"/>
                  <a:ext cx="246883" cy="407778"/>
                </a:xfrm>
                <a:custGeom>
                  <a:avLst/>
                  <a:gdLst>
                    <a:gd name="connsiteX0" fmla="*/ 834295 w 837628"/>
                    <a:gd name="connsiteY0" fmla="*/ 887730 h 1383512"/>
                    <a:gd name="connsiteX1" fmla="*/ 837629 w 837628"/>
                    <a:gd name="connsiteY1" fmla="*/ 889540 h 1383512"/>
                    <a:gd name="connsiteX2" fmla="*/ 835152 w 837628"/>
                    <a:gd name="connsiteY2" fmla="*/ 783717 h 1383512"/>
                    <a:gd name="connsiteX3" fmla="*/ 836295 w 837628"/>
                    <a:gd name="connsiteY3" fmla="*/ 786098 h 1383512"/>
                    <a:gd name="connsiteX4" fmla="*/ 832009 w 837628"/>
                    <a:gd name="connsiteY4" fmla="*/ 594932 h 1383512"/>
                    <a:gd name="connsiteX5" fmla="*/ 832009 w 837628"/>
                    <a:gd name="connsiteY5" fmla="*/ 81629 h 1383512"/>
                    <a:gd name="connsiteX6" fmla="*/ 775621 w 837628"/>
                    <a:gd name="connsiteY6" fmla="*/ 22098 h 1383512"/>
                    <a:gd name="connsiteX7" fmla="*/ 768763 w 837628"/>
                    <a:gd name="connsiteY7" fmla="*/ 14764 h 1383512"/>
                    <a:gd name="connsiteX8" fmla="*/ 766096 w 837628"/>
                    <a:gd name="connsiteY8" fmla="*/ 18764 h 1383512"/>
                    <a:gd name="connsiteX9" fmla="*/ 761048 w 837628"/>
                    <a:gd name="connsiteY9" fmla="*/ 13716 h 1383512"/>
                    <a:gd name="connsiteX10" fmla="*/ 728853 w 837628"/>
                    <a:gd name="connsiteY10" fmla="*/ 4953 h 1383512"/>
                    <a:gd name="connsiteX11" fmla="*/ 728853 w 837628"/>
                    <a:gd name="connsiteY11" fmla="*/ 5429 h 1383512"/>
                    <a:gd name="connsiteX12" fmla="*/ 701707 w 837628"/>
                    <a:gd name="connsiteY12" fmla="*/ 6668 h 1383512"/>
                    <a:gd name="connsiteX13" fmla="*/ 699040 w 837628"/>
                    <a:gd name="connsiteY13" fmla="*/ 4477 h 1383512"/>
                    <a:gd name="connsiteX14" fmla="*/ 684466 w 837628"/>
                    <a:gd name="connsiteY14" fmla="*/ 5525 h 1383512"/>
                    <a:gd name="connsiteX15" fmla="*/ 568929 w 837628"/>
                    <a:gd name="connsiteY15" fmla="*/ 7525 h 1383512"/>
                    <a:gd name="connsiteX16" fmla="*/ 547307 w 837628"/>
                    <a:gd name="connsiteY16" fmla="*/ 13145 h 1383512"/>
                    <a:gd name="connsiteX17" fmla="*/ 497110 w 837628"/>
                    <a:gd name="connsiteY17" fmla="*/ 5048 h 1383512"/>
                    <a:gd name="connsiteX18" fmla="*/ 499682 w 837628"/>
                    <a:gd name="connsiteY18" fmla="*/ 3905 h 1383512"/>
                    <a:gd name="connsiteX19" fmla="*/ 454629 w 837628"/>
                    <a:gd name="connsiteY19" fmla="*/ 1334 h 1383512"/>
                    <a:gd name="connsiteX20" fmla="*/ 407004 w 837628"/>
                    <a:gd name="connsiteY20" fmla="*/ 7715 h 1383512"/>
                    <a:gd name="connsiteX21" fmla="*/ 404527 w 837628"/>
                    <a:gd name="connsiteY21" fmla="*/ 3238 h 1383512"/>
                    <a:gd name="connsiteX22" fmla="*/ 298990 w 837628"/>
                    <a:gd name="connsiteY22" fmla="*/ 0 h 1383512"/>
                    <a:gd name="connsiteX23" fmla="*/ 214217 w 837628"/>
                    <a:gd name="connsiteY23" fmla="*/ 6096 h 1383512"/>
                    <a:gd name="connsiteX24" fmla="*/ 140208 w 837628"/>
                    <a:gd name="connsiteY24" fmla="*/ 4096 h 1383512"/>
                    <a:gd name="connsiteX25" fmla="*/ 142685 w 837628"/>
                    <a:gd name="connsiteY25" fmla="*/ 2953 h 1383512"/>
                    <a:gd name="connsiteX26" fmla="*/ 53721 w 837628"/>
                    <a:gd name="connsiteY26" fmla="*/ 15050 h 1383512"/>
                    <a:gd name="connsiteX27" fmla="*/ 14859 w 837628"/>
                    <a:gd name="connsiteY27" fmla="*/ 34100 h 1383512"/>
                    <a:gd name="connsiteX28" fmla="*/ 2191 w 837628"/>
                    <a:gd name="connsiteY28" fmla="*/ 84392 h 1383512"/>
                    <a:gd name="connsiteX29" fmla="*/ 5334 w 837628"/>
                    <a:gd name="connsiteY29" fmla="*/ 132017 h 1383512"/>
                    <a:gd name="connsiteX30" fmla="*/ 1238 w 837628"/>
                    <a:gd name="connsiteY30" fmla="*/ 157925 h 1383512"/>
                    <a:gd name="connsiteX31" fmla="*/ 0 w 837628"/>
                    <a:gd name="connsiteY31" fmla="*/ 431483 h 1383512"/>
                    <a:gd name="connsiteX32" fmla="*/ 14002 w 837628"/>
                    <a:gd name="connsiteY32" fmla="*/ 466725 h 1383512"/>
                    <a:gd name="connsiteX33" fmla="*/ 12573 w 837628"/>
                    <a:gd name="connsiteY33" fmla="*/ 465296 h 1383512"/>
                    <a:gd name="connsiteX34" fmla="*/ 8954 w 837628"/>
                    <a:gd name="connsiteY34" fmla="*/ 512921 h 1383512"/>
                    <a:gd name="connsiteX35" fmla="*/ 7144 w 837628"/>
                    <a:gd name="connsiteY35" fmla="*/ 510159 h 1383512"/>
                    <a:gd name="connsiteX36" fmla="*/ 7144 w 837628"/>
                    <a:gd name="connsiteY36" fmla="*/ 559308 h 1383512"/>
                    <a:gd name="connsiteX37" fmla="*/ 5620 w 837628"/>
                    <a:gd name="connsiteY37" fmla="*/ 560356 h 1383512"/>
                    <a:gd name="connsiteX38" fmla="*/ 7715 w 837628"/>
                    <a:gd name="connsiteY38" fmla="*/ 571691 h 1383512"/>
                    <a:gd name="connsiteX39" fmla="*/ 3620 w 837628"/>
                    <a:gd name="connsiteY39" fmla="*/ 564928 h 1383512"/>
                    <a:gd name="connsiteX40" fmla="*/ 10192 w 837628"/>
                    <a:gd name="connsiteY40" fmla="*/ 989171 h 1383512"/>
                    <a:gd name="connsiteX41" fmla="*/ 8382 w 837628"/>
                    <a:gd name="connsiteY41" fmla="*/ 983933 h 1383512"/>
                    <a:gd name="connsiteX42" fmla="*/ 11716 w 837628"/>
                    <a:gd name="connsiteY42" fmla="*/ 1011555 h 1383512"/>
                    <a:gd name="connsiteX43" fmla="*/ 9811 w 837628"/>
                    <a:gd name="connsiteY43" fmla="*/ 1008793 h 1383512"/>
                    <a:gd name="connsiteX44" fmla="*/ 11144 w 837628"/>
                    <a:gd name="connsiteY44" fmla="*/ 1114711 h 1383512"/>
                    <a:gd name="connsiteX45" fmla="*/ 7334 w 837628"/>
                    <a:gd name="connsiteY45" fmla="*/ 1114235 h 1383512"/>
                    <a:gd name="connsiteX46" fmla="*/ 11335 w 837628"/>
                    <a:gd name="connsiteY46" fmla="*/ 1167670 h 1383512"/>
                    <a:gd name="connsiteX47" fmla="*/ 8668 w 837628"/>
                    <a:gd name="connsiteY47" fmla="*/ 1168622 h 1383512"/>
                    <a:gd name="connsiteX48" fmla="*/ 7525 w 837628"/>
                    <a:gd name="connsiteY48" fmla="*/ 1167003 h 1383512"/>
                    <a:gd name="connsiteX49" fmla="*/ 10383 w 837628"/>
                    <a:gd name="connsiteY49" fmla="*/ 1273969 h 1383512"/>
                    <a:gd name="connsiteX50" fmla="*/ 11716 w 837628"/>
                    <a:gd name="connsiteY50" fmla="*/ 1329785 h 1383512"/>
                    <a:gd name="connsiteX51" fmla="*/ 48006 w 837628"/>
                    <a:gd name="connsiteY51" fmla="*/ 1378649 h 1383512"/>
                    <a:gd name="connsiteX52" fmla="*/ 144685 w 837628"/>
                    <a:gd name="connsiteY52" fmla="*/ 1381697 h 1383512"/>
                    <a:gd name="connsiteX53" fmla="*/ 239078 w 837628"/>
                    <a:gd name="connsiteY53" fmla="*/ 1378077 h 1383512"/>
                    <a:gd name="connsiteX54" fmla="*/ 239078 w 837628"/>
                    <a:gd name="connsiteY54" fmla="*/ 1380077 h 1383512"/>
                    <a:gd name="connsiteX55" fmla="*/ 485775 w 837628"/>
                    <a:gd name="connsiteY55" fmla="*/ 1379125 h 1383512"/>
                    <a:gd name="connsiteX56" fmla="*/ 577692 w 837628"/>
                    <a:gd name="connsiteY56" fmla="*/ 1377506 h 1383512"/>
                    <a:gd name="connsiteX57" fmla="*/ 578548 w 837628"/>
                    <a:gd name="connsiteY57" fmla="*/ 1379982 h 1383512"/>
                    <a:gd name="connsiteX58" fmla="*/ 760952 w 837628"/>
                    <a:gd name="connsiteY58" fmla="*/ 1378077 h 1383512"/>
                    <a:gd name="connsiteX59" fmla="*/ 756761 w 837628"/>
                    <a:gd name="connsiteY59" fmla="*/ 1381411 h 1383512"/>
                    <a:gd name="connsiteX60" fmla="*/ 788861 w 837628"/>
                    <a:gd name="connsiteY60" fmla="*/ 1372457 h 1383512"/>
                    <a:gd name="connsiteX61" fmla="*/ 794671 w 837628"/>
                    <a:gd name="connsiteY61" fmla="*/ 1370743 h 1383512"/>
                    <a:gd name="connsiteX62" fmla="*/ 799910 w 837628"/>
                    <a:gd name="connsiteY62" fmla="*/ 1369886 h 1383512"/>
                    <a:gd name="connsiteX63" fmla="*/ 804767 w 837628"/>
                    <a:gd name="connsiteY63" fmla="*/ 1364266 h 1383512"/>
                    <a:gd name="connsiteX64" fmla="*/ 810006 w 837628"/>
                    <a:gd name="connsiteY64" fmla="*/ 1360837 h 1383512"/>
                    <a:gd name="connsiteX65" fmla="*/ 814197 w 837628"/>
                    <a:gd name="connsiteY65" fmla="*/ 1357789 h 1383512"/>
                    <a:gd name="connsiteX66" fmla="*/ 817055 w 837628"/>
                    <a:gd name="connsiteY66" fmla="*/ 1353979 h 1383512"/>
                    <a:gd name="connsiteX67" fmla="*/ 832009 w 837628"/>
                    <a:gd name="connsiteY67" fmla="*/ 1315403 h 1383512"/>
                    <a:gd name="connsiteX68" fmla="*/ 832009 w 837628"/>
                    <a:gd name="connsiteY68" fmla="*/ 1303401 h 1383512"/>
                    <a:gd name="connsiteX69" fmla="*/ 832009 w 837628"/>
                    <a:gd name="connsiteY69" fmla="*/ 1269301 h 1383512"/>
                    <a:gd name="connsiteX70" fmla="*/ 832009 w 837628"/>
                    <a:gd name="connsiteY70" fmla="*/ 1257300 h 1383512"/>
                    <a:gd name="connsiteX71" fmla="*/ 833247 w 837628"/>
                    <a:gd name="connsiteY71" fmla="*/ 1259300 h 1383512"/>
                    <a:gd name="connsiteX72" fmla="*/ 832009 w 837628"/>
                    <a:gd name="connsiteY72" fmla="*/ 1245013 h 1383512"/>
                    <a:gd name="connsiteX73" fmla="*/ 832009 w 837628"/>
                    <a:gd name="connsiteY73" fmla="*/ 1225963 h 1383512"/>
                    <a:gd name="connsiteX74" fmla="*/ 832009 w 837628"/>
                    <a:gd name="connsiteY74" fmla="*/ 1220533 h 1383512"/>
                    <a:gd name="connsiteX75" fmla="*/ 833533 w 837628"/>
                    <a:gd name="connsiteY75" fmla="*/ 1224534 h 1383512"/>
                    <a:gd name="connsiteX76" fmla="*/ 832961 w 837628"/>
                    <a:gd name="connsiteY76" fmla="*/ 1091184 h 1383512"/>
                    <a:gd name="connsiteX77" fmla="*/ 836866 w 837628"/>
                    <a:gd name="connsiteY77" fmla="*/ 1096232 h 1383512"/>
                    <a:gd name="connsiteX78" fmla="*/ 834390 w 837628"/>
                    <a:gd name="connsiteY78" fmla="*/ 1007459 h 1383512"/>
                    <a:gd name="connsiteX79" fmla="*/ 836295 w 837628"/>
                    <a:gd name="connsiteY79" fmla="*/ 1009174 h 1383512"/>
                    <a:gd name="connsiteX80" fmla="*/ 833628 w 837628"/>
                    <a:gd name="connsiteY80" fmla="*/ 994886 h 1383512"/>
                    <a:gd name="connsiteX81" fmla="*/ 837343 w 837628"/>
                    <a:gd name="connsiteY81" fmla="*/ 994886 h 1383512"/>
                    <a:gd name="connsiteX82" fmla="*/ 834295 w 837628"/>
                    <a:gd name="connsiteY82" fmla="*/ 887730 h 1383512"/>
                    <a:gd name="connsiteX83" fmla="*/ 708660 w 837628"/>
                    <a:gd name="connsiteY83" fmla="*/ 142018 h 1383512"/>
                    <a:gd name="connsiteX84" fmla="*/ 663607 w 837628"/>
                    <a:gd name="connsiteY84" fmla="*/ 146018 h 1383512"/>
                    <a:gd name="connsiteX85" fmla="*/ 400526 w 837628"/>
                    <a:gd name="connsiteY85" fmla="*/ 143542 h 1383512"/>
                    <a:gd name="connsiteX86" fmla="*/ 335280 w 837628"/>
                    <a:gd name="connsiteY86" fmla="*/ 142018 h 1383512"/>
                    <a:gd name="connsiteX87" fmla="*/ 708660 w 837628"/>
                    <a:gd name="connsiteY87" fmla="*/ 142018 h 1383512"/>
                    <a:gd name="connsiteX88" fmla="*/ 143637 w 837628"/>
                    <a:gd name="connsiteY88" fmla="*/ 148495 h 1383512"/>
                    <a:gd name="connsiteX89" fmla="*/ 145828 w 837628"/>
                    <a:gd name="connsiteY89" fmla="*/ 144494 h 1383512"/>
                    <a:gd name="connsiteX90" fmla="*/ 149733 w 837628"/>
                    <a:gd name="connsiteY90" fmla="*/ 149543 h 1383512"/>
                    <a:gd name="connsiteX91" fmla="*/ 175450 w 837628"/>
                    <a:gd name="connsiteY91" fmla="*/ 158305 h 1383512"/>
                    <a:gd name="connsiteX92" fmla="*/ 175450 w 837628"/>
                    <a:gd name="connsiteY92" fmla="*/ 157829 h 1383512"/>
                    <a:gd name="connsiteX93" fmla="*/ 197072 w 837628"/>
                    <a:gd name="connsiteY93" fmla="*/ 156591 h 1383512"/>
                    <a:gd name="connsiteX94" fmla="*/ 199168 w 837628"/>
                    <a:gd name="connsiteY94" fmla="*/ 158782 h 1383512"/>
                    <a:gd name="connsiteX95" fmla="*/ 210788 w 837628"/>
                    <a:gd name="connsiteY95" fmla="*/ 157734 h 1383512"/>
                    <a:gd name="connsiteX96" fmla="*/ 302800 w 837628"/>
                    <a:gd name="connsiteY96" fmla="*/ 155734 h 1383512"/>
                    <a:gd name="connsiteX97" fmla="*/ 319945 w 837628"/>
                    <a:gd name="connsiteY97" fmla="*/ 150114 h 1383512"/>
                    <a:gd name="connsiteX98" fmla="*/ 360045 w 837628"/>
                    <a:gd name="connsiteY98" fmla="*/ 158210 h 1383512"/>
                    <a:gd name="connsiteX99" fmla="*/ 357950 w 837628"/>
                    <a:gd name="connsiteY99" fmla="*/ 159353 h 1383512"/>
                    <a:gd name="connsiteX100" fmla="*/ 393764 w 837628"/>
                    <a:gd name="connsiteY100" fmla="*/ 161925 h 1383512"/>
                    <a:gd name="connsiteX101" fmla="*/ 431864 w 837628"/>
                    <a:gd name="connsiteY101" fmla="*/ 155448 h 1383512"/>
                    <a:gd name="connsiteX102" fmla="*/ 433769 w 837628"/>
                    <a:gd name="connsiteY102" fmla="*/ 160020 h 1383512"/>
                    <a:gd name="connsiteX103" fmla="*/ 517779 w 837628"/>
                    <a:gd name="connsiteY103" fmla="*/ 163163 h 1383512"/>
                    <a:gd name="connsiteX104" fmla="*/ 585407 w 837628"/>
                    <a:gd name="connsiteY104" fmla="*/ 157067 h 1383512"/>
                    <a:gd name="connsiteX105" fmla="*/ 644271 w 837628"/>
                    <a:gd name="connsiteY105" fmla="*/ 159163 h 1383512"/>
                    <a:gd name="connsiteX106" fmla="*/ 642271 w 837628"/>
                    <a:gd name="connsiteY106" fmla="*/ 160306 h 1383512"/>
                    <a:gd name="connsiteX107" fmla="*/ 699421 w 837628"/>
                    <a:gd name="connsiteY107" fmla="*/ 153543 h 1383512"/>
                    <a:gd name="connsiteX108" fmla="*/ 698468 w 837628"/>
                    <a:gd name="connsiteY108" fmla="*/ 155353 h 1383512"/>
                    <a:gd name="connsiteX109" fmla="*/ 690467 w 837628"/>
                    <a:gd name="connsiteY109" fmla="*/ 167164 h 1383512"/>
                    <a:gd name="connsiteX110" fmla="*/ 696944 w 837628"/>
                    <a:gd name="connsiteY110" fmla="*/ 237268 h 1383512"/>
                    <a:gd name="connsiteX111" fmla="*/ 692848 w 837628"/>
                    <a:gd name="connsiteY111" fmla="*/ 257842 h 1383512"/>
                    <a:gd name="connsiteX112" fmla="*/ 691705 w 837628"/>
                    <a:gd name="connsiteY112" fmla="*/ 475679 h 1383512"/>
                    <a:gd name="connsiteX113" fmla="*/ 705612 w 837628"/>
                    <a:gd name="connsiteY113" fmla="*/ 503777 h 1383512"/>
                    <a:gd name="connsiteX114" fmla="*/ 704183 w 837628"/>
                    <a:gd name="connsiteY114" fmla="*/ 502634 h 1383512"/>
                    <a:gd name="connsiteX115" fmla="*/ 700564 w 837628"/>
                    <a:gd name="connsiteY115" fmla="*/ 540734 h 1383512"/>
                    <a:gd name="connsiteX116" fmla="*/ 698754 w 837628"/>
                    <a:gd name="connsiteY116" fmla="*/ 538544 h 1383512"/>
                    <a:gd name="connsiteX117" fmla="*/ 698754 w 837628"/>
                    <a:gd name="connsiteY117" fmla="*/ 577691 h 1383512"/>
                    <a:gd name="connsiteX118" fmla="*/ 697230 w 837628"/>
                    <a:gd name="connsiteY118" fmla="*/ 578549 h 1383512"/>
                    <a:gd name="connsiteX119" fmla="*/ 699421 w 837628"/>
                    <a:gd name="connsiteY119" fmla="*/ 587597 h 1383512"/>
                    <a:gd name="connsiteX120" fmla="*/ 695230 w 837628"/>
                    <a:gd name="connsiteY120" fmla="*/ 582168 h 1383512"/>
                    <a:gd name="connsiteX121" fmla="*/ 701897 w 837628"/>
                    <a:gd name="connsiteY121" fmla="*/ 920020 h 1383512"/>
                    <a:gd name="connsiteX122" fmla="*/ 699992 w 837628"/>
                    <a:gd name="connsiteY122" fmla="*/ 915829 h 1383512"/>
                    <a:gd name="connsiteX123" fmla="*/ 703326 w 837628"/>
                    <a:gd name="connsiteY123" fmla="*/ 937832 h 1383512"/>
                    <a:gd name="connsiteX124" fmla="*/ 701421 w 837628"/>
                    <a:gd name="connsiteY124" fmla="*/ 935641 h 1383512"/>
                    <a:gd name="connsiteX125" fmla="*/ 702755 w 837628"/>
                    <a:gd name="connsiteY125" fmla="*/ 1019937 h 1383512"/>
                    <a:gd name="connsiteX126" fmla="*/ 698945 w 837628"/>
                    <a:gd name="connsiteY126" fmla="*/ 1019937 h 1383512"/>
                    <a:gd name="connsiteX127" fmla="*/ 703040 w 837628"/>
                    <a:gd name="connsiteY127" fmla="*/ 1062514 h 1383512"/>
                    <a:gd name="connsiteX128" fmla="*/ 699802 w 837628"/>
                    <a:gd name="connsiteY128" fmla="*/ 1062895 h 1383512"/>
                    <a:gd name="connsiteX129" fmla="*/ 699135 w 837628"/>
                    <a:gd name="connsiteY129" fmla="*/ 1062038 h 1383512"/>
                    <a:gd name="connsiteX130" fmla="*/ 700754 w 837628"/>
                    <a:gd name="connsiteY130" fmla="*/ 1232630 h 1383512"/>
                    <a:gd name="connsiteX131" fmla="*/ 704183 w 837628"/>
                    <a:gd name="connsiteY131" fmla="*/ 1247585 h 1383512"/>
                    <a:gd name="connsiteX132" fmla="*/ 649129 w 837628"/>
                    <a:gd name="connsiteY132" fmla="*/ 1249394 h 1383512"/>
                    <a:gd name="connsiteX133" fmla="*/ 585883 w 837628"/>
                    <a:gd name="connsiteY133" fmla="*/ 1253014 h 1383512"/>
                    <a:gd name="connsiteX134" fmla="*/ 585883 w 837628"/>
                    <a:gd name="connsiteY134" fmla="*/ 1251014 h 1383512"/>
                    <a:gd name="connsiteX135" fmla="*/ 389477 w 837628"/>
                    <a:gd name="connsiteY135" fmla="*/ 1251966 h 1383512"/>
                    <a:gd name="connsiteX136" fmla="*/ 316325 w 837628"/>
                    <a:gd name="connsiteY136" fmla="*/ 1253585 h 1383512"/>
                    <a:gd name="connsiteX137" fmla="*/ 315659 w 837628"/>
                    <a:gd name="connsiteY137" fmla="*/ 1251109 h 1383512"/>
                    <a:gd name="connsiteX138" fmla="*/ 170402 w 837628"/>
                    <a:gd name="connsiteY138" fmla="*/ 1253014 h 1383512"/>
                    <a:gd name="connsiteX139" fmla="*/ 173736 w 837628"/>
                    <a:gd name="connsiteY139" fmla="*/ 1249680 h 1383512"/>
                    <a:gd name="connsiteX140" fmla="*/ 149543 w 837628"/>
                    <a:gd name="connsiteY140" fmla="*/ 1255395 h 1383512"/>
                    <a:gd name="connsiteX141" fmla="*/ 143256 w 837628"/>
                    <a:gd name="connsiteY141" fmla="*/ 1255395 h 1383512"/>
                    <a:gd name="connsiteX142" fmla="*/ 142208 w 837628"/>
                    <a:gd name="connsiteY142" fmla="*/ 1254919 h 1383512"/>
                    <a:gd name="connsiteX143" fmla="*/ 143161 w 837628"/>
                    <a:gd name="connsiteY143" fmla="*/ 1251300 h 1383512"/>
                    <a:gd name="connsiteX144" fmla="*/ 141827 w 837628"/>
                    <a:gd name="connsiteY144" fmla="*/ 1244060 h 1383512"/>
                    <a:gd name="connsiteX145" fmla="*/ 141827 w 837628"/>
                    <a:gd name="connsiteY145" fmla="*/ 1191768 h 1383512"/>
                    <a:gd name="connsiteX146" fmla="*/ 141827 w 837628"/>
                    <a:gd name="connsiteY146" fmla="*/ 1165289 h 1383512"/>
                    <a:gd name="connsiteX147" fmla="*/ 141827 w 837628"/>
                    <a:gd name="connsiteY147" fmla="*/ 1153859 h 1383512"/>
                    <a:gd name="connsiteX148" fmla="*/ 143066 w 837628"/>
                    <a:gd name="connsiteY148" fmla="*/ 1155383 h 1383512"/>
                    <a:gd name="connsiteX149" fmla="*/ 141827 w 837628"/>
                    <a:gd name="connsiteY149" fmla="*/ 1144143 h 1383512"/>
                    <a:gd name="connsiteX150" fmla="*/ 141827 w 837628"/>
                    <a:gd name="connsiteY150" fmla="*/ 1128808 h 1383512"/>
                    <a:gd name="connsiteX151" fmla="*/ 141827 w 837628"/>
                    <a:gd name="connsiteY151" fmla="*/ 1124426 h 1383512"/>
                    <a:gd name="connsiteX152" fmla="*/ 143256 w 837628"/>
                    <a:gd name="connsiteY152" fmla="*/ 1127665 h 1383512"/>
                    <a:gd name="connsiteX153" fmla="*/ 142685 w 837628"/>
                    <a:gd name="connsiteY153" fmla="*/ 1021842 h 1383512"/>
                    <a:gd name="connsiteX154" fmla="*/ 146590 w 837628"/>
                    <a:gd name="connsiteY154" fmla="*/ 1025843 h 1383512"/>
                    <a:gd name="connsiteX155" fmla="*/ 144209 w 837628"/>
                    <a:gd name="connsiteY155" fmla="*/ 955167 h 1383512"/>
                    <a:gd name="connsiteX156" fmla="*/ 146018 w 837628"/>
                    <a:gd name="connsiteY156" fmla="*/ 956501 h 1383512"/>
                    <a:gd name="connsiteX157" fmla="*/ 143446 w 837628"/>
                    <a:gd name="connsiteY157" fmla="*/ 945166 h 1383512"/>
                    <a:gd name="connsiteX158" fmla="*/ 147161 w 837628"/>
                    <a:gd name="connsiteY158" fmla="*/ 945166 h 1383512"/>
                    <a:gd name="connsiteX159" fmla="*/ 143733 w 837628"/>
                    <a:gd name="connsiteY159" fmla="*/ 860203 h 1383512"/>
                    <a:gd name="connsiteX160" fmla="*/ 147161 w 837628"/>
                    <a:gd name="connsiteY160" fmla="*/ 861632 h 1383512"/>
                    <a:gd name="connsiteX161" fmla="*/ 144589 w 837628"/>
                    <a:gd name="connsiteY161" fmla="*/ 777335 h 1383512"/>
                    <a:gd name="connsiteX162" fmla="*/ 145828 w 837628"/>
                    <a:gd name="connsiteY162" fmla="*/ 779240 h 1383512"/>
                    <a:gd name="connsiteX163" fmla="*/ 141541 w 837628"/>
                    <a:gd name="connsiteY163" fmla="*/ 626840 h 1383512"/>
                    <a:gd name="connsiteX164" fmla="*/ 141541 w 837628"/>
                    <a:gd name="connsiteY164" fmla="*/ 146971 h 1383512"/>
                    <a:gd name="connsiteX165" fmla="*/ 143637 w 837628"/>
                    <a:gd name="connsiteY165" fmla="*/ 148495 h 1383512"/>
                    <a:gd name="connsiteX166" fmla="*/ 143637 w 837628"/>
                    <a:gd name="connsiteY166" fmla="*/ 148495 h 1383512"/>
                    <a:gd name="connsiteX167" fmla="*/ 711804 w 837628"/>
                    <a:gd name="connsiteY167" fmla="*/ 613410 h 1383512"/>
                    <a:gd name="connsiteX168" fmla="*/ 711804 w 837628"/>
                    <a:gd name="connsiteY168" fmla="*/ 571691 h 1383512"/>
                    <a:gd name="connsiteX169" fmla="*/ 711804 w 837628"/>
                    <a:gd name="connsiteY169" fmla="*/ 613410 h 1383512"/>
                    <a:gd name="connsiteX170" fmla="*/ 711804 w 837628"/>
                    <a:gd name="connsiteY170" fmla="*/ 461010 h 1383512"/>
                    <a:gd name="connsiteX171" fmla="*/ 711327 w 837628"/>
                    <a:gd name="connsiteY171" fmla="*/ 379381 h 1383512"/>
                    <a:gd name="connsiteX172" fmla="*/ 711804 w 837628"/>
                    <a:gd name="connsiteY172" fmla="*/ 371475 h 1383512"/>
                    <a:gd name="connsiteX173" fmla="*/ 711804 w 837628"/>
                    <a:gd name="connsiteY173" fmla="*/ 461010 h 1383512"/>
                    <a:gd name="connsiteX174" fmla="*/ 233458 w 837628"/>
                    <a:gd name="connsiteY174" fmla="*/ 141637 h 1383512"/>
                    <a:gd name="connsiteX175" fmla="*/ 233458 w 837628"/>
                    <a:gd name="connsiteY175" fmla="*/ 141637 h 1383512"/>
                    <a:gd name="connsiteX176" fmla="*/ 201835 w 837628"/>
                    <a:gd name="connsiteY176" fmla="*/ 144304 h 1383512"/>
                    <a:gd name="connsiteX177" fmla="*/ 200406 w 837628"/>
                    <a:gd name="connsiteY177" fmla="*/ 146971 h 1383512"/>
                    <a:gd name="connsiteX178" fmla="*/ 190881 w 837628"/>
                    <a:gd name="connsiteY178" fmla="*/ 142875 h 1383512"/>
                    <a:gd name="connsiteX179" fmla="*/ 183452 w 837628"/>
                    <a:gd name="connsiteY179" fmla="*/ 146209 h 1383512"/>
                    <a:gd name="connsiteX180" fmla="*/ 165545 w 837628"/>
                    <a:gd name="connsiteY180" fmla="*/ 141637 h 1383512"/>
                    <a:gd name="connsiteX181" fmla="*/ 213170 w 837628"/>
                    <a:gd name="connsiteY181" fmla="*/ 141637 h 1383512"/>
                    <a:gd name="connsiteX182" fmla="*/ 201359 w 837628"/>
                    <a:gd name="connsiteY182" fmla="*/ 144685 h 1383512"/>
                    <a:gd name="connsiteX183" fmla="*/ 201835 w 837628"/>
                    <a:gd name="connsiteY183" fmla="*/ 144304 h 1383512"/>
                    <a:gd name="connsiteX184" fmla="*/ 697135 w 837628"/>
                    <a:gd name="connsiteY184" fmla="*/ 18193 h 1383512"/>
                    <a:gd name="connsiteX185" fmla="*/ 698849 w 837628"/>
                    <a:gd name="connsiteY185" fmla="*/ 15526 h 1383512"/>
                    <a:gd name="connsiteX186" fmla="*/ 710565 w 837628"/>
                    <a:gd name="connsiteY186" fmla="*/ 19621 h 1383512"/>
                    <a:gd name="connsiteX187" fmla="*/ 720090 w 837628"/>
                    <a:gd name="connsiteY187" fmla="*/ 16288 h 1383512"/>
                    <a:gd name="connsiteX188" fmla="*/ 742569 w 837628"/>
                    <a:gd name="connsiteY188" fmla="*/ 20860 h 1383512"/>
                    <a:gd name="connsiteX189" fmla="*/ 682276 w 837628"/>
                    <a:gd name="connsiteY189" fmla="*/ 20860 h 1383512"/>
                    <a:gd name="connsiteX190" fmla="*/ 696278 w 837628"/>
                    <a:gd name="connsiteY190" fmla="*/ 18574 h 1383512"/>
                    <a:gd name="connsiteX191" fmla="*/ 697135 w 837628"/>
                    <a:gd name="connsiteY191" fmla="*/ 18193 h 1383512"/>
                    <a:gd name="connsiteX192" fmla="*/ 657416 w 837628"/>
                    <a:gd name="connsiteY192" fmla="*/ 20860 h 1383512"/>
                    <a:gd name="connsiteX193" fmla="*/ 657416 w 837628"/>
                    <a:gd name="connsiteY193" fmla="*/ 20860 h 1383512"/>
                    <a:gd name="connsiteX194" fmla="*/ 447104 w 837628"/>
                    <a:gd name="connsiteY194" fmla="*/ 19336 h 1383512"/>
                    <a:gd name="connsiteX195" fmla="*/ 528924 w 837628"/>
                    <a:gd name="connsiteY195" fmla="*/ 20860 h 1383512"/>
                    <a:gd name="connsiteX196" fmla="*/ 80963 w 837628"/>
                    <a:gd name="connsiteY196" fmla="*/ 20860 h 1383512"/>
                    <a:gd name="connsiteX197" fmla="*/ 63913 w 837628"/>
                    <a:gd name="connsiteY197" fmla="*/ 24479 h 1383512"/>
                    <a:gd name="connsiteX198" fmla="*/ 115824 w 837628"/>
                    <a:gd name="connsiteY198" fmla="*/ 16859 h 1383512"/>
                    <a:gd name="connsiteX199" fmla="*/ 446247 w 837628"/>
                    <a:gd name="connsiteY199" fmla="*/ 19717 h 1383512"/>
                    <a:gd name="connsiteX200" fmla="*/ 447104 w 837628"/>
                    <a:gd name="connsiteY200" fmla="*/ 19336 h 1383512"/>
                    <a:gd name="connsiteX201" fmla="*/ 53721 w 837628"/>
                    <a:gd name="connsiteY201" fmla="*/ 28861 h 1383512"/>
                    <a:gd name="connsiteX202" fmla="*/ 49530 w 837628"/>
                    <a:gd name="connsiteY202" fmla="*/ 31718 h 1383512"/>
                    <a:gd name="connsiteX203" fmla="*/ 52864 w 837628"/>
                    <a:gd name="connsiteY203" fmla="*/ 29432 h 1383512"/>
                    <a:gd name="connsiteX204" fmla="*/ 53721 w 837628"/>
                    <a:gd name="connsiteY204" fmla="*/ 28861 h 1383512"/>
                    <a:gd name="connsiteX205" fmla="*/ 20955 w 837628"/>
                    <a:gd name="connsiteY205" fmla="*/ 310229 h 1383512"/>
                    <a:gd name="connsiteX206" fmla="*/ 21527 w 837628"/>
                    <a:gd name="connsiteY206" fmla="*/ 303657 h 1383512"/>
                    <a:gd name="connsiteX207" fmla="*/ 21527 w 837628"/>
                    <a:gd name="connsiteY207" fmla="*/ 412813 h 1383512"/>
                    <a:gd name="connsiteX208" fmla="*/ 20098 w 837628"/>
                    <a:gd name="connsiteY208" fmla="*/ 310801 h 1383512"/>
                    <a:gd name="connsiteX209" fmla="*/ 20955 w 837628"/>
                    <a:gd name="connsiteY209" fmla="*/ 310229 h 1383512"/>
                    <a:gd name="connsiteX210" fmla="*/ 21527 w 837628"/>
                    <a:gd name="connsiteY210" fmla="*/ 550736 h 1383512"/>
                    <a:gd name="connsiteX211" fmla="*/ 21527 w 837628"/>
                    <a:gd name="connsiteY211" fmla="*/ 603790 h 1383512"/>
                    <a:gd name="connsiteX212" fmla="*/ 20669 w 837628"/>
                    <a:gd name="connsiteY212" fmla="*/ 551307 h 1383512"/>
                    <a:gd name="connsiteX213" fmla="*/ 21527 w 837628"/>
                    <a:gd name="connsiteY213" fmla="*/ 550736 h 138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837628" h="1383512">
                      <a:moveTo>
                        <a:pt x="834295" y="887730"/>
                      </a:moveTo>
                      <a:lnTo>
                        <a:pt x="837629" y="889540"/>
                      </a:lnTo>
                      <a:cubicBezTo>
                        <a:pt x="831628" y="856393"/>
                        <a:pt x="837629" y="818864"/>
                        <a:pt x="835152" y="783717"/>
                      </a:cubicBezTo>
                      <a:lnTo>
                        <a:pt x="836295" y="786098"/>
                      </a:lnTo>
                      <a:cubicBezTo>
                        <a:pt x="837248" y="720566"/>
                        <a:pt x="834580" y="658178"/>
                        <a:pt x="832009" y="594932"/>
                      </a:cubicBezTo>
                      <a:lnTo>
                        <a:pt x="832009" y="81629"/>
                      </a:lnTo>
                      <a:cubicBezTo>
                        <a:pt x="831438" y="50197"/>
                        <a:pt x="806958" y="24384"/>
                        <a:pt x="775621" y="22098"/>
                      </a:cubicBezTo>
                      <a:cubicBezTo>
                        <a:pt x="776669" y="19431"/>
                        <a:pt x="775621" y="17050"/>
                        <a:pt x="768763" y="14764"/>
                      </a:cubicBezTo>
                      <a:lnTo>
                        <a:pt x="766096" y="18764"/>
                      </a:lnTo>
                      <a:cubicBezTo>
                        <a:pt x="761619" y="14764"/>
                        <a:pt x="762667" y="16764"/>
                        <a:pt x="761048" y="13716"/>
                      </a:cubicBezTo>
                      <a:cubicBezTo>
                        <a:pt x="743712" y="13240"/>
                        <a:pt x="741331" y="7429"/>
                        <a:pt x="728853" y="4953"/>
                      </a:cubicBezTo>
                      <a:lnTo>
                        <a:pt x="728853" y="5429"/>
                      </a:lnTo>
                      <a:cubicBezTo>
                        <a:pt x="720090" y="8477"/>
                        <a:pt x="710660" y="8954"/>
                        <a:pt x="701707" y="6668"/>
                      </a:cubicBezTo>
                      <a:lnTo>
                        <a:pt x="699040" y="4477"/>
                      </a:lnTo>
                      <a:cubicBezTo>
                        <a:pt x="694944" y="-190"/>
                        <a:pt x="679228" y="13526"/>
                        <a:pt x="684466" y="5525"/>
                      </a:cubicBezTo>
                      <a:cubicBezTo>
                        <a:pt x="649129" y="7525"/>
                        <a:pt x="608266" y="7429"/>
                        <a:pt x="568929" y="7525"/>
                      </a:cubicBezTo>
                      <a:cubicBezTo>
                        <a:pt x="563404" y="10573"/>
                        <a:pt x="538734" y="7525"/>
                        <a:pt x="547307" y="13145"/>
                      </a:cubicBezTo>
                      <a:cubicBezTo>
                        <a:pt x="537782" y="6477"/>
                        <a:pt x="507968" y="4763"/>
                        <a:pt x="497110" y="5048"/>
                      </a:cubicBezTo>
                      <a:cubicBezTo>
                        <a:pt x="497586" y="4096"/>
                        <a:pt x="498634" y="3524"/>
                        <a:pt x="499682" y="3905"/>
                      </a:cubicBezTo>
                      <a:cubicBezTo>
                        <a:pt x="478441" y="-4763"/>
                        <a:pt x="474536" y="11906"/>
                        <a:pt x="454629" y="1334"/>
                      </a:cubicBezTo>
                      <a:cubicBezTo>
                        <a:pt x="451581" y="8858"/>
                        <a:pt x="418529" y="-1048"/>
                        <a:pt x="407004" y="7715"/>
                      </a:cubicBezTo>
                      <a:cubicBezTo>
                        <a:pt x="404527" y="6096"/>
                        <a:pt x="403670" y="4572"/>
                        <a:pt x="404527" y="3238"/>
                      </a:cubicBezTo>
                      <a:lnTo>
                        <a:pt x="298990" y="0"/>
                      </a:lnTo>
                      <a:cubicBezTo>
                        <a:pt x="273177" y="6572"/>
                        <a:pt x="236411" y="-2953"/>
                        <a:pt x="214217" y="6096"/>
                      </a:cubicBezTo>
                      <a:cubicBezTo>
                        <a:pt x="189738" y="2572"/>
                        <a:pt x="164878" y="1905"/>
                        <a:pt x="140208" y="4096"/>
                      </a:cubicBezTo>
                      <a:lnTo>
                        <a:pt x="142685" y="2953"/>
                      </a:lnTo>
                      <a:cubicBezTo>
                        <a:pt x="114110" y="5429"/>
                        <a:pt x="78200" y="-667"/>
                        <a:pt x="53721" y="15050"/>
                      </a:cubicBezTo>
                      <a:cubicBezTo>
                        <a:pt x="40481" y="10954"/>
                        <a:pt x="26480" y="21908"/>
                        <a:pt x="14859" y="34100"/>
                      </a:cubicBezTo>
                      <a:cubicBezTo>
                        <a:pt x="6096" y="49340"/>
                        <a:pt x="1714" y="66770"/>
                        <a:pt x="2191" y="84392"/>
                      </a:cubicBezTo>
                      <a:cubicBezTo>
                        <a:pt x="2857" y="100298"/>
                        <a:pt x="3524" y="117443"/>
                        <a:pt x="5334" y="132017"/>
                      </a:cubicBezTo>
                      <a:cubicBezTo>
                        <a:pt x="1334" y="136588"/>
                        <a:pt x="7048" y="156401"/>
                        <a:pt x="1238" y="157925"/>
                      </a:cubicBezTo>
                      <a:cubicBezTo>
                        <a:pt x="12478" y="240697"/>
                        <a:pt x="8477" y="343091"/>
                        <a:pt x="0" y="431483"/>
                      </a:cubicBezTo>
                      <a:cubicBezTo>
                        <a:pt x="3334" y="442722"/>
                        <a:pt x="9525" y="455390"/>
                        <a:pt x="14002" y="466725"/>
                      </a:cubicBezTo>
                      <a:cubicBezTo>
                        <a:pt x="14002" y="467868"/>
                        <a:pt x="12478" y="467773"/>
                        <a:pt x="12573" y="465296"/>
                      </a:cubicBezTo>
                      <a:cubicBezTo>
                        <a:pt x="13621" y="481489"/>
                        <a:pt x="7906" y="496634"/>
                        <a:pt x="8954" y="512921"/>
                      </a:cubicBezTo>
                      <a:cubicBezTo>
                        <a:pt x="8001" y="512921"/>
                        <a:pt x="8001" y="512921"/>
                        <a:pt x="7144" y="510159"/>
                      </a:cubicBezTo>
                      <a:cubicBezTo>
                        <a:pt x="9716" y="525304"/>
                        <a:pt x="2477" y="541496"/>
                        <a:pt x="7144" y="559308"/>
                      </a:cubicBezTo>
                      <a:lnTo>
                        <a:pt x="5620" y="560356"/>
                      </a:lnTo>
                      <a:lnTo>
                        <a:pt x="7715" y="571691"/>
                      </a:lnTo>
                      <a:cubicBezTo>
                        <a:pt x="5810" y="571691"/>
                        <a:pt x="2953" y="571024"/>
                        <a:pt x="3620" y="564928"/>
                      </a:cubicBezTo>
                      <a:cubicBezTo>
                        <a:pt x="1714" y="703612"/>
                        <a:pt x="11716" y="846772"/>
                        <a:pt x="10192" y="989171"/>
                      </a:cubicBezTo>
                      <a:lnTo>
                        <a:pt x="8382" y="983933"/>
                      </a:lnTo>
                      <a:lnTo>
                        <a:pt x="11716" y="1011555"/>
                      </a:lnTo>
                      <a:cubicBezTo>
                        <a:pt x="10668" y="1011555"/>
                        <a:pt x="10192" y="1010126"/>
                        <a:pt x="9811" y="1008793"/>
                      </a:cubicBezTo>
                      <a:cubicBezTo>
                        <a:pt x="6477" y="1043940"/>
                        <a:pt x="12002" y="1080421"/>
                        <a:pt x="11144" y="1114711"/>
                      </a:cubicBezTo>
                      <a:cubicBezTo>
                        <a:pt x="10192" y="1114711"/>
                        <a:pt x="8382" y="1109377"/>
                        <a:pt x="7334" y="1114235"/>
                      </a:cubicBezTo>
                      <a:cubicBezTo>
                        <a:pt x="12573" y="1139571"/>
                        <a:pt x="476" y="1154906"/>
                        <a:pt x="11335" y="1167670"/>
                      </a:cubicBezTo>
                      <a:cubicBezTo>
                        <a:pt x="10859" y="1168718"/>
                        <a:pt x="9716" y="1169099"/>
                        <a:pt x="8668" y="1168622"/>
                      </a:cubicBezTo>
                      <a:cubicBezTo>
                        <a:pt x="8001" y="1168337"/>
                        <a:pt x="7525" y="1167670"/>
                        <a:pt x="7525" y="1167003"/>
                      </a:cubicBezTo>
                      <a:cubicBezTo>
                        <a:pt x="9335" y="1202341"/>
                        <a:pt x="10192" y="1238155"/>
                        <a:pt x="10383" y="1273969"/>
                      </a:cubicBezTo>
                      <a:cubicBezTo>
                        <a:pt x="9811" y="1292542"/>
                        <a:pt x="10287" y="1311212"/>
                        <a:pt x="11716" y="1329785"/>
                      </a:cubicBezTo>
                      <a:cubicBezTo>
                        <a:pt x="16193" y="1350550"/>
                        <a:pt x="29433" y="1368362"/>
                        <a:pt x="48006" y="1378649"/>
                      </a:cubicBezTo>
                      <a:cubicBezTo>
                        <a:pt x="83820" y="1389317"/>
                        <a:pt x="112395" y="1378649"/>
                        <a:pt x="144685" y="1381697"/>
                      </a:cubicBezTo>
                      <a:cubicBezTo>
                        <a:pt x="176213" y="1382554"/>
                        <a:pt x="207740" y="1381315"/>
                        <a:pt x="239078" y="1378077"/>
                      </a:cubicBezTo>
                      <a:lnTo>
                        <a:pt x="239078" y="1380077"/>
                      </a:lnTo>
                      <a:cubicBezTo>
                        <a:pt x="318707" y="1373219"/>
                        <a:pt x="403193" y="1380077"/>
                        <a:pt x="485775" y="1379125"/>
                      </a:cubicBezTo>
                      <a:cubicBezTo>
                        <a:pt x="520065" y="1379982"/>
                        <a:pt x="542925" y="1377601"/>
                        <a:pt x="577692" y="1377506"/>
                      </a:cubicBezTo>
                      <a:lnTo>
                        <a:pt x="578548" y="1379982"/>
                      </a:lnTo>
                      <a:cubicBezTo>
                        <a:pt x="636461" y="1370457"/>
                        <a:pt x="700374" y="1388364"/>
                        <a:pt x="760952" y="1378077"/>
                      </a:cubicBezTo>
                      <a:lnTo>
                        <a:pt x="756761" y="1381411"/>
                      </a:lnTo>
                      <a:cubicBezTo>
                        <a:pt x="765048" y="1377791"/>
                        <a:pt x="792671" y="1380459"/>
                        <a:pt x="788861" y="1372457"/>
                      </a:cubicBezTo>
                      <a:cubicBezTo>
                        <a:pt x="790861" y="1371981"/>
                        <a:pt x="792766" y="1371410"/>
                        <a:pt x="794671" y="1370743"/>
                      </a:cubicBezTo>
                      <a:cubicBezTo>
                        <a:pt x="796385" y="1370552"/>
                        <a:pt x="798195" y="1370267"/>
                        <a:pt x="799910" y="1369886"/>
                      </a:cubicBezTo>
                      <a:cubicBezTo>
                        <a:pt x="801910" y="1368171"/>
                        <a:pt x="802957" y="1366076"/>
                        <a:pt x="804767" y="1364266"/>
                      </a:cubicBezTo>
                      <a:cubicBezTo>
                        <a:pt x="806577" y="1363218"/>
                        <a:pt x="808291" y="1362075"/>
                        <a:pt x="810006" y="1360837"/>
                      </a:cubicBezTo>
                      <a:cubicBezTo>
                        <a:pt x="811435" y="1359789"/>
                        <a:pt x="812864" y="1358932"/>
                        <a:pt x="814197" y="1357789"/>
                      </a:cubicBezTo>
                      <a:cubicBezTo>
                        <a:pt x="815530" y="1356646"/>
                        <a:pt x="816007" y="1355217"/>
                        <a:pt x="817055" y="1353979"/>
                      </a:cubicBezTo>
                      <a:cubicBezTo>
                        <a:pt x="826865" y="1343597"/>
                        <a:pt x="832295" y="1329690"/>
                        <a:pt x="832009" y="1315403"/>
                      </a:cubicBezTo>
                      <a:lnTo>
                        <a:pt x="832009" y="1303401"/>
                      </a:lnTo>
                      <a:cubicBezTo>
                        <a:pt x="833057" y="1292066"/>
                        <a:pt x="833057" y="1280636"/>
                        <a:pt x="832009" y="1269301"/>
                      </a:cubicBezTo>
                      <a:lnTo>
                        <a:pt x="832009" y="1257300"/>
                      </a:lnTo>
                      <a:lnTo>
                        <a:pt x="833247" y="1259300"/>
                      </a:lnTo>
                      <a:cubicBezTo>
                        <a:pt x="832675" y="1254633"/>
                        <a:pt x="832390" y="1249775"/>
                        <a:pt x="832009" y="1245013"/>
                      </a:cubicBezTo>
                      <a:lnTo>
                        <a:pt x="832009" y="1225963"/>
                      </a:lnTo>
                      <a:cubicBezTo>
                        <a:pt x="832009" y="1224248"/>
                        <a:pt x="832009" y="1222058"/>
                        <a:pt x="832009" y="1220533"/>
                      </a:cubicBezTo>
                      <a:cubicBezTo>
                        <a:pt x="832009" y="1222058"/>
                        <a:pt x="832961" y="1221391"/>
                        <a:pt x="833533" y="1224534"/>
                      </a:cubicBezTo>
                      <a:cubicBezTo>
                        <a:pt x="841820" y="1182624"/>
                        <a:pt x="832581" y="1135856"/>
                        <a:pt x="832961" y="1091184"/>
                      </a:cubicBezTo>
                      <a:lnTo>
                        <a:pt x="836866" y="1096232"/>
                      </a:lnTo>
                      <a:cubicBezTo>
                        <a:pt x="832295" y="1074801"/>
                        <a:pt x="836866" y="1035558"/>
                        <a:pt x="834390" y="1007459"/>
                      </a:cubicBezTo>
                      <a:lnTo>
                        <a:pt x="836295" y="1009174"/>
                      </a:lnTo>
                      <a:lnTo>
                        <a:pt x="833628" y="994886"/>
                      </a:lnTo>
                      <a:lnTo>
                        <a:pt x="837343" y="994886"/>
                      </a:lnTo>
                      <a:cubicBezTo>
                        <a:pt x="837915" y="957453"/>
                        <a:pt x="834676" y="923449"/>
                        <a:pt x="834295" y="887730"/>
                      </a:cubicBezTo>
                      <a:close/>
                      <a:moveTo>
                        <a:pt x="708660" y="142018"/>
                      </a:moveTo>
                      <a:lnTo>
                        <a:pt x="663607" y="146018"/>
                      </a:lnTo>
                      <a:cubicBezTo>
                        <a:pt x="574929" y="140875"/>
                        <a:pt x="486346" y="154115"/>
                        <a:pt x="400526" y="143542"/>
                      </a:cubicBezTo>
                      <a:cubicBezTo>
                        <a:pt x="378809" y="146113"/>
                        <a:pt x="356807" y="145637"/>
                        <a:pt x="335280" y="142018"/>
                      </a:cubicBezTo>
                      <a:lnTo>
                        <a:pt x="708660" y="142018"/>
                      </a:lnTo>
                      <a:close/>
                      <a:moveTo>
                        <a:pt x="143637" y="148495"/>
                      </a:moveTo>
                      <a:lnTo>
                        <a:pt x="145828" y="144494"/>
                      </a:lnTo>
                      <a:cubicBezTo>
                        <a:pt x="149352" y="148495"/>
                        <a:pt x="148495" y="146495"/>
                        <a:pt x="149733" y="149543"/>
                      </a:cubicBezTo>
                      <a:cubicBezTo>
                        <a:pt x="163639" y="150019"/>
                        <a:pt x="165449" y="155829"/>
                        <a:pt x="175450" y="158305"/>
                      </a:cubicBezTo>
                      <a:lnTo>
                        <a:pt x="175450" y="157829"/>
                      </a:lnTo>
                      <a:cubicBezTo>
                        <a:pt x="182213" y="154781"/>
                        <a:pt x="189929" y="154305"/>
                        <a:pt x="197072" y="156591"/>
                      </a:cubicBezTo>
                      <a:lnTo>
                        <a:pt x="199168" y="158782"/>
                      </a:lnTo>
                      <a:cubicBezTo>
                        <a:pt x="202502" y="163449"/>
                        <a:pt x="214979" y="149257"/>
                        <a:pt x="210788" y="157734"/>
                      </a:cubicBezTo>
                      <a:cubicBezTo>
                        <a:pt x="239363" y="155734"/>
                        <a:pt x="271272" y="155829"/>
                        <a:pt x="302800" y="155734"/>
                      </a:cubicBezTo>
                      <a:cubicBezTo>
                        <a:pt x="307181" y="152686"/>
                        <a:pt x="326898" y="155734"/>
                        <a:pt x="319945" y="150114"/>
                      </a:cubicBezTo>
                      <a:cubicBezTo>
                        <a:pt x="327850" y="156782"/>
                        <a:pt x="351282" y="158496"/>
                        <a:pt x="360045" y="158210"/>
                      </a:cubicBezTo>
                      <a:cubicBezTo>
                        <a:pt x="359759" y="159068"/>
                        <a:pt x="358807" y="159544"/>
                        <a:pt x="357950" y="159353"/>
                      </a:cubicBezTo>
                      <a:cubicBezTo>
                        <a:pt x="374809" y="168021"/>
                        <a:pt x="377952" y="151257"/>
                        <a:pt x="393764" y="161925"/>
                      </a:cubicBezTo>
                      <a:cubicBezTo>
                        <a:pt x="396240" y="154400"/>
                        <a:pt x="422339" y="164306"/>
                        <a:pt x="431864" y="155448"/>
                      </a:cubicBezTo>
                      <a:cubicBezTo>
                        <a:pt x="433864" y="157163"/>
                        <a:pt x="434435" y="158687"/>
                        <a:pt x="433769" y="160020"/>
                      </a:cubicBezTo>
                      <a:lnTo>
                        <a:pt x="517779" y="163163"/>
                      </a:lnTo>
                      <a:cubicBezTo>
                        <a:pt x="538353" y="156591"/>
                        <a:pt x="567690" y="166211"/>
                        <a:pt x="585407" y="157067"/>
                      </a:cubicBezTo>
                      <a:cubicBezTo>
                        <a:pt x="604838" y="160687"/>
                        <a:pt x="624650" y="161354"/>
                        <a:pt x="644271" y="159163"/>
                      </a:cubicBezTo>
                      <a:lnTo>
                        <a:pt x="642271" y="160306"/>
                      </a:lnTo>
                      <a:cubicBezTo>
                        <a:pt x="665893" y="159734"/>
                        <a:pt x="696183" y="159258"/>
                        <a:pt x="699421" y="153543"/>
                      </a:cubicBezTo>
                      <a:lnTo>
                        <a:pt x="698468" y="155353"/>
                      </a:lnTo>
                      <a:cubicBezTo>
                        <a:pt x="691705" y="165449"/>
                        <a:pt x="693039" y="158972"/>
                        <a:pt x="690467" y="167164"/>
                      </a:cubicBezTo>
                      <a:cubicBezTo>
                        <a:pt x="694468" y="182594"/>
                        <a:pt x="693325" y="213741"/>
                        <a:pt x="696944" y="237268"/>
                      </a:cubicBezTo>
                      <a:cubicBezTo>
                        <a:pt x="692944" y="240887"/>
                        <a:pt x="698659" y="256318"/>
                        <a:pt x="692848" y="257842"/>
                      </a:cubicBezTo>
                      <a:cubicBezTo>
                        <a:pt x="704088" y="323755"/>
                        <a:pt x="700183" y="405289"/>
                        <a:pt x="691705" y="475679"/>
                      </a:cubicBezTo>
                      <a:cubicBezTo>
                        <a:pt x="694944" y="484632"/>
                        <a:pt x="701230" y="494729"/>
                        <a:pt x="705612" y="503777"/>
                      </a:cubicBezTo>
                      <a:cubicBezTo>
                        <a:pt x="705612" y="504730"/>
                        <a:pt x="704183" y="504539"/>
                        <a:pt x="704183" y="502634"/>
                      </a:cubicBezTo>
                      <a:cubicBezTo>
                        <a:pt x="705231" y="515493"/>
                        <a:pt x="699516" y="527495"/>
                        <a:pt x="700564" y="540734"/>
                      </a:cubicBezTo>
                      <a:cubicBezTo>
                        <a:pt x="699611" y="540734"/>
                        <a:pt x="699611" y="540734"/>
                        <a:pt x="698754" y="538544"/>
                      </a:cubicBezTo>
                      <a:cubicBezTo>
                        <a:pt x="701326" y="550640"/>
                        <a:pt x="694087" y="563499"/>
                        <a:pt x="698754" y="577691"/>
                      </a:cubicBezTo>
                      <a:lnTo>
                        <a:pt x="697230" y="578549"/>
                      </a:lnTo>
                      <a:lnTo>
                        <a:pt x="699421" y="587597"/>
                      </a:lnTo>
                      <a:cubicBezTo>
                        <a:pt x="697516" y="587597"/>
                        <a:pt x="694563" y="587026"/>
                        <a:pt x="695230" y="582168"/>
                      </a:cubicBezTo>
                      <a:cubicBezTo>
                        <a:pt x="693325" y="692658"/>
                        <a:pt x="703326" y="806577"/>
                        <a:pt x="701897" y="920020"/>
                      </a:cubicBezTo>
                      <a:lnTo>
                        <a:pt x="699992" y="915829"/>
                      </a:lnTo>
                      <a:lnTo>
                        <a:pt x="703326" y="937832"/>
                      </a:lnTo>
                      <a:cubicBezTo>
                        <a:pt x="702373" y="937832"/>
                        <a:pt x="701897" y="936688"/>
                        <a:pt x="701421" y="935641"/>
                      </a:cubicBezTo>
                      <a:cubicBezTo>
                        <a:pt x="698182" y="963644"/>
                        <a:pt x="703612" y="992791"/>
                        <a:pt x="702755" y="1019937"/>
                      </a:cubicBezTo>
                      <a:cubicBezTo>
                        <a:pt x="701802" y="1019937"/>
                        <a:pt x="699992" y="1015746"/>
                        <a:pt x="698945" y="1019937"/>
                      </a:cubicBezTo>
                      <a:cubicBezTo>
                        <a:pt x="704183" y="1040130"/>
                        <a:pt x="692087" y="1052418"/>
                        <a:pt x="703040" y="1062514"/>
                      </a:cubicBezTo>
                      <a:cubicBezTo>
                        <a:pt x="702279" y="1063562"/>
                        <a:pt x="700850" y="1063657"/>
                        <a:pt x="699802" y="1062895"/>
                      </a:cubicBezTo>
                      <a:cubicBezTo>
                        <a:pt x="699516" y="1062704"/>
                        <a:pt x="699231" y="1062323"/>
                        <a:pt x="699135" y="1062038"/>
                      </a:cubicBezTo>
                      <a:cubicBezTo>
                        <a:pt x="702755" y="1118235"/>
                        <a:pt x="702564" y="1176338"/>
                        <a:pt x="700754" y="1232630"/>
                      </a:cubicBezTo>
                      <a:cubicBezTo>
                        <a:pt x="702373" y="1237488"/>
                        <a:pt x="703612" y="1242536"/>
                        <a:pt x="704183" y="1247585"/>
                      </a:cubicBezTo>
                      <a:cubicBezTo>
                        <a:pt x="685895" y="1249394"/>
                        <a:pt x="667512" y="1249966"/>
                        <a:pt x="649129" y="1249394"/>
                      </a:cubicBezTo>
                      <a:cubicBezTo>
                        <a:pt x="627983" y="1248918"/>
                        <a:pt x="606838" y="1250157"/>
                        <a:pt x="585883" y="1253014"/>
                      </a:cubicBezTo>
                      <a:lnTo>
                        <a:pt x="585883" y="1251014"/>
                      </a:lnTo>
                      <a:cubicBezTo>
                        <a:pt x="522541" y="1257967"/>
                        <a:pt x="455200" y="1251014"/>
                        <a:pt x="389477" y="1251966"/>
                      </a:cubicBezTo>
                      <a:cubicBezTo>
                        <a:pt x="362141" y="1251109"/>
                        <a:pt x="343758" y="1253490"/>
                        <a:pt x="316325" y="1253585"/>
                      </a:cubicBezTo>
                      <a:lnTo>
                        <a:pt x="315659" y="1251109"/>
                      </a:lnTo>
                      <a:cubicBezTo>
                        <a:pt x="269463" y="1260634"/>
                        <a:pt x="218599" y="1242727"/>
                        <a:pt x="170402" y="1253014"/>
                      </a:cubicBezTo>
                      <a:lnTo>
                        <a:pt x="173736" y="1249680"/>
                      </a:lnTo>
                      <a:cubicBezTo>
                        <a:pt x="165449" y="1254157"/>
                        <a:pt x="154686" y="1251014"/>
                        <a:pt x="149543" y="1255395"/>
                      </a:cubicBezTo>
                      <a:lnTo>
                        <a:pt x="143256" y="1255395"/>
                      </a:lnTo>
                      <a:lnTo>
                        <a:pt x="142208" y="1254919"/>
                      </a:lnTo>
                      <a:lnTo>
                        <a:pt x="143161" y="1251300"/>
                      </a:lnTo>
                      <a:cubicBezTo>
                        <a:pt x="142494" y="1248918"/>
                        <a:pt x="142113" y="1246537"/>
                        <a:pt x="141827" y="1244060"/>
                      </a:cubicBezTo>
                      <a:lnTo>
                        <a:pt x="141827" y="1191768"/>
                      </a:lnTo>
                      <a:cubicBezTo>
                        <a:pt x="142590" y="1183005"/>
                        <a:pt x="142590" y="1174052"/>
                        <a:pt x="141827" y="1165289"/>
                      </a:cubicBezTo>
                      <a:lnTo>
                        <a:pt x="141827" y="1153859"/>
                      </a:lnTo>
                      <a:lnTo>
                        <a:pt x="143066" y="1155383"/>
                      </a:lnTo>
                      <a:cubicBezTo>
                        <a:pt x="142494" y="1151763"/>
                        <a:pt x="142208" y="1147953"/>
                        <a:pt x="141827" y="1144143"/>
                      </a:cubicBezTo>
                      <a:lnTo>
                        <a:pt x="141827" y="1128808"/>
                      </a:lnTo>
                      <a:cubicBezTo>
                        <a:pt x="141827" y="1127379"/>
                        <a:pt x="141827" y="1125569"/>
                        <a:pt x="141827" y="1124426"/>
                      </a:cubicBezTo>
                      <a:cubicBezTo>
                        <a:pt x="141827" y="1125665"/>
                        <a:pt x="142685" y="1125093"/>
                        <a:pt x="143256" y="1127665"/>
                      </a:cubicBezTo>
                      <a:cubicBezTo>
                        <a:pt x="151543" y="1094232"/>
                        <a:pt x="142399" y="1057085"/>
                        <a:pt x="142685" y="1021842"/>
                      </a:cubicBezTo>
                      <a:lnTo>
                        <a:pt x="146590" y="1025843"/>
                      </a:lnTo>
                      <a:cubicBezTo>
                        <a:pt x="142018" y="1008793"/>
                        <a:pt x="146590" y="977551"/>
                        <a:pt x="144209" y="955167"/>
                      </a:cubicBezTo>
                      <a:lnTo>
                        <a:pt x="146018" y="956501"/>
                      </a:lnTo>
                      <a:lnTo>
                        <a:pt x="143446" y="945166"/>
                      </a:lnTo>
                      <a:lnTo>
                        <a:pt x="147161" y="945166"/>
                      </a:lnTo>
                      <a:cubicBezTo>
                        <a:pt x="147161" y="916019"/>
                        <a:pt x="144209" y="888587"/>
                        <a:pt x="143733" y="860203"/>
                      </a:cubicBezTo>
                      <a:lnTo>
                        <a:pt x="147161" y="861632"/>
                      </a:lnTo>
                      <a:cubicBezTo>
                        <a:pt x="141161" y="835152"/>
                        <a:pt x="147161" y="805339"/>
                        <a:pt x="144589" y="777335"/>
                      </a:cubicBezTo>
                      <a:lnTo>
                        <a:pt x="145828" y="779240"/>
                      </a:lnTo>
                      <a:cubicBezTo>
                        <a:pt x="146781" y="727043"/>
                        <a:pt x="144113" y="677418"/>
                        <a:pt x="141541" y="626840"/>
                      </a:cubicBezTo>
                      <a:lnTo>
                        <a:pt x="141541" y="146971"/>
                      </a:lnTo>
                      <a:cubicBezTo>
                        <a:pt x="142208" y="147542"/>
                        <a:pt x="142875" y="148019"/>
                        <a:pt x="143637" y="148495"/>
                      </a:cubicBezTo>
                      <a:lnTo>
                        <a:pt x="143637" y="148495"/>
                      </a:lnTo>
                      <a:close/>
                      <a:moveTo>
                        <a:pt x="711804" y="613410"/>
                      </a:moveTo>
                      <a:cubicBezTo>
                        <a:pt x="711232" y="599409"/>
                        <a:pt x="711804" y="585597"/>
                        <a:pt x="711804" y="571691"/>
                      </a:cubicBezTo>
                      <a:lnTo>
                        <a:pt x="711804" y="613410"/>
                      </a:lnTo>
                      <a:close/>
                      <a:moveTo>
                        <a:pt x="711804" y="461010"/>
                      </a:moveTo>
                      <a:cubicBezTo>
                        <a:pt x="709136" y="431959"/>
                        <a:pt x="706374" y="403288"/>
                        <a:pt x="711327" y="379381"/>
                      </a:cubicBezTo>
                      <a:cubicBezTo>
                        <a:pt x="711327" y="376714"/>
                        <a:pt x="711327" y="374142"/>
                        <a:pt x="711804" y="371475"/>
                      </a:cubicBezTo>
                      <a:lnTo>
                        <a:pt x="711804" y="461010"/>
                      </a:lnTo>
                      <a:close/>
                      <a:moveTo>
                        <a:pt x="233458" y="141637"/>
                      </a:moveTo>
                      <a:lnTo>
                        <a:pt x="233458" y="141637"/>
                      </a:lnTo>
                      <a:close/>
                      <a:moveTo>
                        <a:pt x="201835" y="144304"/>
                      </a:moveTo>
                      <a:lnTo>
                        <a:pt x="200406" y="146971"/>
                      </a:lnTo>
                      <a:cubicBezTo>
                        <a:pt x="190024" y="147733"/>
                        <a:pt x="199263" y="143923"/>
                        <a:pt x="190881" y="142875"/>
                      </a:cubicBezTo>
                      <a:cubicBezTo>
                        <a:pt x="187929" y="142875"/>
                        <a:pt x="189738" y="147733"/>
                        <a:pt x="183452" y="146209"/>
                      </a:cubicBezTo>
                      <a:cubicBezTo>
                        <a:pt x="182594" y="139351"/>
                        <a:pt x="172974" y="141732"/>
                        <a:pt x="165545" y="141637"/>
                      </a:cubicBezTo>
                      <a:lnTo>
                        <a:pt x="213170" y="141637"/>
                      </a:lnTo>
                      <a:cubicBezTo>
                        <a:pt x="208026" y="144971"/>
                        <a:pt x="203931" y="147828"/>
                        <a:pt x="201359" y="144685"/>
                      </a:cubicBezTo>
                      <a:lnTo>
                        <a:pt x="201835" y="144304"/>
                      </a:lnTo>
                      <a:close/>
                      <a:moveTo>
                        <a:pt x="697135" y="18193"/>
                      </a:moveTo>
                      <a:lnTo>
                        <a:pt x="698849" y="15526"/>
                      </a:lnTo>
                      <a:cubicBezTo>
                        <a:pt x="711994" y="14764"/>
                        <a:pt x="700469" y="18574"/>
                        <a:pt x="710565" y="19621"/>
                      </a:cubicBezTo>
                      <a:cubicBezTo>
                        <a:pt x="714375" y="19621"/>
                        <a:pt x="711994" y="14764"/>
                        <a:pt x="720090" y="16288"/>
                      </a:cubicBezTo>
                      <a:cubicBezTo>
                        <a:pt x="721138" y="23146"/>
                        <a:pt x="733330" y="20765"/>
                        <a:pt x="742569" y="20860"/>
                      </a:cubicBezTo>
                      <a:lnTo>
                        <a:pt x="682276" y="20860"/>
                      </a:lnTo>
                      <a:cubicBezTo>
                        <a:pt x="687896" y="18288"/>
                        <a:pt x="692754" y="15430"/>
                        <a:pt x="696278" y="18574"/>
                      </a:cubicBezTo>
                      <a:lnTo>
                        <a:pt x="697135" y="18193"/>
                      </a:lnTo>
                      <a:close/>
                      <a:moveTo>
                        <a:pt x="657416" y="20860"/>
                      </a:moveTo>
                      <a:lnTo>
                        <a:pt x="657416" y="20860"/>
                      </a:lnTo>
                      <a:close/>
                      <a:moveTo>
                        <a:pt x="447104" y="19336"/>
                      </a:moveTo>
                      <a:cubicBezTo>
                        <a:pt x="474345" y="16764"/>
                        <a:pt x="501777" y="17240"/>
                        <a:pt x="528924" y="20860"/>
                      </a:cubicBezTo>
                      <a:lnTo>
                        <a:pt x="80963" y="20860"/>
                      </a:lnTo>
                      <a:cubicBezTo>
                        <a:pt x="75152" y="21146"/>
                        <a:pt x="69342" y="22384"/>
                        <a:pt x="63913" y="24479"/>
                      </a:cubicBezTo>
                      <a:cubicBezTo>
                        <a:pt x="80772" y="19431"/>
                        <a:pt x="98203" y="16859"/>
                        <a:pt x="115824" y="16859"/>
                      </a:cubicBezTo>
                      <a:cubicBezTo>
                        <a:pt x="227172" y="22384"/>
                        <a:pt x="338328" y="9049"/>
                        <a:pt x="446247" y="19717"/>
                      </a:cubicBezTo>
                      <a:lnTo>
                        <a:pt x="447104" y="19336"/>
                      </a:lnTo>
                      <a:close/>
                      <a:moveTo>
                        <a:pt x="53721" y="28861"/>
                      </a:moveTo>
                      <a:cubicBezTo>
                        <a:pt x="52197" y="29718"/>
                        <a:pt x="50959" y="30766"/>
                        <a:pt x="49530" y="31718"/>
                      </a:cubicBezTo>
                      <a:cubicBezTo>
                        <a:pt x="50102" y="31337"/>
                        <a:pt x="51340" y="30290"/>
                        <a:pt x="52864" y="29432"/>
                      </a:cubicBezTo>
                      <a:lnTo>
                        <a:pt x="53721" y="28861"/>
                      </a:lnTo>
                      <a:close/>
                      <a:moveTo>
                        <a:pt x="20955" y="310229"/>
                      </a:moveTo>
                      <a:cubicBezTo>
                        <a:pt x="20955" y="308038"/>
                        <a:pt x="20955" y="305848"/>
                        <a:pt x="21527" y="303657"/>
                      </a:cubicBezTo>
                      <a:lnTo>
                        <a:pt x="21527" y="412813"/>
                      </a:lnTo>
                      <a:cubicBezTo>
                        <a:pt x="17336" y="379000"/>
                        <a:pt x="16859" y="344710"/>
                        <a:pt x="20098" y="310801"/>
                      </a:cubicBezTo>
                      <a:lnTo>
                        <a:pt x="20955" y="310229"/>
                      </a:lnTo>
                      <a:close/>
                      <a:moveTo>
                        <a:pt x="21527" y="550736"/>
                      </a:moveTo>
                      <a:lnTo>
                        <a:pt x="21527" y="603790"/>
                      </a:lnTo>
                      <a:cubicBezTo>
                        <a:pt x="20098" y="586550"/>
                        <a:pt x="20384" y="568928"/>
                        <a:pt x="20669" y="551307"/>
                      </a:cubicBezTo>
                      <a:lnTo>
                        <a:pt x="21527" y="550736"/>
                      </a:lnTo>
                      <a:close/>
                    </a:path>
                  </a:pathLst>
                </a:custGeom>
                <a:solidFill>
                  <a:srgbClr val="1D1D1B"/>
                </a:solidFill>
                <a:ln w="9525" cap="flat">
                  <a:noFill/>
                  <a:prstDash val="solid"/>
                  <a:miter/>
                </a:ln>
              </p:spPr>
              <p:txBody>
                <a:bodyPr rtlCol="0" anchor="ctr"/>
                <a:lstStyle/>
                <a:p>
                  <a:endParaRPr lang="en-GB"/>
                </a:p>
              </p:txBody>
            </p:sp>
            <p:sp>
              <p:nvSpPr>
                <p:cNvPr id="105" name="Graphic 16">
                  <a:extLst>
                    <a:ext uri="{FF2B5EF4-FFF2-40B4-BE49-F238E27FC236}">
                      <a16:creationId xmlns:a16="http://schemas.microsoft.com/office/drawing/2014/main" id="{08772B95-7F63-440A-9B9C-E31A240633B4}"/>
                    </a:ext>
                  </a:extLst>
                </p:cNvPr>
                <p:cNvSpPr/>
                <p:nvPr/>
              </p:nvSpPr>
              <p:spPr>
                <a:xfrm>
                  <a:off x="1900521" y="2369808"/>
                  <a:ext cx="1933374" cy="1572066"/>
                </a:xfrm>
                <a:custGeom>
                  <a:avLst/>
                  <a:gdLst>
                    <a:gd name="connsiteX0" fmla="*/ 6551288 w 6559574"/>
                    <a:gd name="connsiteY0" fmla="*/ 686190 h 5333723"/>
                    <a:gd name="connsiteX1" fmla="*/ 6554527 w 6559574"/>
                    <a:gd name="connsiteY1" fmla="*/ 645327 h 5333723"/>
                    <a:gd name="connsiteX2" fmla="*/ 6544240 w 6559574"/>
                    <a:gd name="connsiteY2" fmla="*/ 632659 h 5333723"/>
                    <a:gd name="connsiteX3" fmla="*/ 6540906 w 6559574"/>
                    <a:gd name="connsiteY3" fmla="*/ 624944 h 5333723"/>
                    <a:gd name="connsiteX4" fmla="*/ 6540906 w 6559574"/>
                    <a:gd name="connsiteY4" fmla="*/ 624944 h 5333723"/>
                    <a:gd name="connsiteX5" fmla="*/ 6534810 w 6559574"/>
                    <a:gd name="connsiteY5" fmla="*/ 615419 h 5333723"/>
                    <a:gd name="connsiteX6" fmla="*/ 6534810 w 6559574"/>
                    <a:gd name="connsiteY6" fmla="*/ 615419 h 5333723"/>
                    <a:gd name="connsiteX7" fmla="*/ 6528999 w 6559574"/>
                    <a:gd name="connsiteY7" fmla="*/ 607799 h 5333723"/>
                    <a:gd name="connsiteX8" fmla="*/ 6476517 w 6559574"/>
                    <a:gd name="connsiteY8" fmla="*/ 594178 h 5333723"/>
                    <a:gd name="connsiteX9" fmla="*/ 6440036 w 6559574"/>
                    <a:gd name="connsiteY9" fmla="*/ 592083 h 5333723"/>
                    <a:gd name="connsiteX10" fmla="*/ 6409842 w 6559574"/>
                    <a:gd name="connsiteY10" fmla="*/ 589511 h 5333723"/>
                    <a:gd name="connsiteX11" fmla="*/ 6387268 w 6559574"/>
                    <a:gd name="connsiteY11" fmla="*/ 586653 h 5333723"/>
                    <a:gd name="connsiteX12" fmla="*/ 6376695 w 6559574"/>
                    <a:gd name="connsiteY12" fmla="*/ 569127 h 5333723"/>
                    <a:gd name="connsiteX13" fmla="*/ 6376695 w 6559574"/>
                    <a:gd name="connsiteY13" fmla="*/ 569699 h 5333723"/>
                    <a:gd name="connsiteX14" fmla="*/ 6290970 w 6559574"/>
                    <a:gd name="connsiteY14" fmla="*/ 449303 h 5333723"/>
                    <a:gd name="connsiteX15" fmla="*/ 6284302 w 6559574"/>
                    <a:gd name="connsiteY15" fmla="*/ 435873 h 5333723"/>
                    <a:gd name="connsiteX16" fmla="*/ 6237915 w 6559574"/>
                    <a:gd name="connsiteY16" fmla="*/ 371674 h 5333723"/>
                    <a:gd name="connsiteX17" fmla="*/ 6063608 w 6559574"/>
                    <a:gd name="connsiteY17" fmla="*/ 118976 h 5333723"/>
                    <a:gd name="connsiteX18" fmla="*/ 6014555 w 6559574"/>
                    <a:gd name="connsiteY18" fmla="*/ 54301 h 5333723"/>
                    <a:gd name="connsiteX19" fmla="*/ 5940831 w 6559574"/>
                    <a:gd name="connsiteY19" fmla="*/ 6676 h 5333723"/>
                    <a:gd name="connsiteX20" fmla="*/ 5775001 w 6559574"/>
                    <a:gd name="connsiteY20" fmla="*/ 5247 h 5333723"/>
                    <a:gd name="connsiteX21" fmla="*/ 5657653 w 6559574"/>
                    <a:gd name="connsiteY21" fmla="*/ 12010 h 5333723"/>
                    <a:gd name="connsiteX22" fmla="*/ 5383142 w 6559574"/>
                    <a:gd name="connsiteY22" fmla="*/ 4771 h 5333723"/>
                    <a:gd name="connsiteX23" fmla="*/ 5397239 w 6559574"/>
                    <a:gd name="connsiteY23" fmla="*/ 3628 h 5333723"/>
                    <a:gd name="connsiteX24" fmla="*/ 5151589 w 6559574"/>
                    <a:gd name="connsiteY24" fmla="*/ 1818 h 5333723"/>
                    <a:gd name="connsiteX25" fmla="*/ 4893081 w 6559574"/>
                    <a:gd name="connsiteY25" fmla="*/ 8962 h 5333723"/>
                    <a:gd name="connsiteX26" fmla="*/ 4880127 w 6559574"/>
                    <a:gd name="connsiteY26" fmla="*/ 4581 h 5333723"/>
                    <a:gd name="connsiteX27" fmla="*/ 4303769 w 6559574"/>
                    <a:gd name="connsiteY27" fmla="*/ 3057 h 5333723"/>
                    <a:gd name="connsiteX28" fmla="*/ 3840473 w 6559574"/>
                    <a:gd name="connsiteY28" fmla="*/ 10581 h 5333723"/>
                    <a:gd name="connsiteX29" fmla="*/ 3436613 w 6559574"/>
                    <a:gd name="connsiteY29" fmla="*/ 9819 h 5333723"/>
                    <a:gd name="connsiteX30" fmla="*/ 3450234 w 6559574"/>
                    <a:gd name="connsiteY30" fmla="*/ 8676 h 5333723"/>
                    <a:gd name="connsiteX31" fmla="*/ 2985128 w 6559574"/>
                    <a:gd name="connsiteY31" fmla="*/ 16773 h 5333723"/>
                    <a:gd name="connsiteX32" fmla="*/ 2801200 w 6559574"/>
                    <a:gd name="connsiteY32" fmla="*/ 7248 h 5333723"/>
                    <a:gd name="connsiteX33" fmla="*/ 2320378 w 6559574"/>
                    <a:gd name="connsiteY33" fmla="*/ 15249 h 5333723"/>
                    <a:gd name="connsiteX34" fmla="*/ 2178837 w 6559574"/>
                    <a:gd name="connsiteY34" fmla="*/ 11534 h 5333723"/>
                    <a:gd name="connsiteX35" fmla="*/ 683412 w 6559574"/>
                    <a:gd name="connsiteY35" fmla="*/ 14963 h 5333723"/>
                    <a:gd name="connsiteX36" fmla="*/ 690460 w 6559574"/>
                    <a:gd name="connsiteY36" fmla="*/ 14963 h 5333723"/>
                    <a:gd name="connsiteX37" fmla="*/ 589114 w 6559574"/>
                    <a:gd name="connsiteY37" fmla="*/ 26679 h 5333723"/>
                    <a:gd name="connsiteX38" fmla="*/ 512914 w 6559574"/>
                    <a:gd name="connsiteY38" fmla="*/ 99164 h 5333723"/>
                    <a:gd name="connsiteX39" fmla="*/ 516724 w 6559574"/>
                    <a:gd name="connsiteY39" fmla="*/ 92115 h 5333723"/>
                    <a:gd name="connsiteX40" fmla="*/ 347370 w 6559574"/>
                    <a:gd name="connsiteY40" fmla="*/ 287568 h 5333723"/>
                    <a:gd name="connsiteX41" fmla="*/ 355656 w 6559574"/>
                    <a:gd name="connsiteY41" fmla="*/ 274900 h 5333723"/>
                    <a:gd name="connsiteX42" fmla="*/ 181635 w 6559574"/>
                    <a:gd name="connsiteY42" fmla="*/ 479402 h 5333723"/>
                    <a:gd name="connsiteX43" fmla="*/ 176967 w 6559574"/>
                    <a:gd name="connsiteY43" fmla="*/ 482545 h 5333723"/>
                    <a:gd name="connsiteX44" fmla="*/ 138391 w 6559574"/>
                    <a:gd name="connsiteY44" fmla="*/ 531218 h 5333723"/>
                    <a:gd name="connsiteX45" fmla="*/ 159251 w 6559574"/>
                    <a:gd name="connsiteY45" fmla="*/ 500262 h 5333723"/>
                    <a:gd name="connsiteX46" fmla="*/ 129057 w 6559574"/>
                    <a:gd name="connsiteY46" fmla="*/ 535790 h 5333723"/>
                    <a:gd name="connsiteX47" fmla="*/ 90957 w 6559574"/>
                    <a:gd name="connsiteY47" fmla="*/ 536838 h 5333723"/>
                    <a:gd name="connsiteX48" fmla="*/ 34283 w 6559574"/>
                    <a:gd name="connsiteY48" fmla="*/ 550173 h 5333723"/>
                    <a:gd name="connsiteX49" fmla="*/ 945 w 6559574"/>
                    <a:gd name="connsiteY49" fmla="*/ 602941 h 5333723"/>
                    <a:gd name="connsiteX50" fmla="*/ 279 w 6559574"/>
                    <a:gd name="connsiteY50" fmla="*/ 807443 h 5333723"/>
                    <a:gd name="connsiteX51" fmla="*/ 850 w 6559574"/>
                    <a:gd name="connsiteY51" fmla="*/ 1010706 h 5333723"/>
                    <a:gd name="connsiteX52" fmla="*/ 5517 w 6559574"/>
                    <a:gd name="connsiteY52" fmla="*/ 1066809 h 5333723"/>
                    <a:gd name="connsiteX53" fmla="*/ 48761 w 6559574"/>
                    <a:gd name="connsiteY53" fmla="*/ 1112052 h 5333723"/>
                    <a:gd name="connsiteX54" fmla="*/ 105911 w 6559574"/>
                    <a:gd name="connsiteY54" fmla="*/ 1117577 h 5333723"/>
                    <a:gd name="connsiteX55" fmla="*/ 141915 w 6559574"/>
                    <a:gd name="connsiteY55" fmla="*/ 1117577 h 5333723"/>
                    <a:gd name="connsiteX56" fmla="*/ 143249 w 6559574"/>
                    <a:gd name="connsiteY56" fmla="*/ 1375895 h 5333723"/>
                    <a:gd name="connsiteX57" fmla="*/ 143249 w 6559574"/>
                    <a:gd name="connsiteY57" fmla="*/ 1444570 h 5333723"/>
                    <a:gd name="connsiteX58" fmla="*/ 177634 w 6559574"/>
                    <a:gd name="connsiteY58" fmla="*/ 1514865 h 5333723"/>
                    <a:gd name="connsiteX59" fmla="*/ 217734 w 6559574"/>
                    <a:gd name="connsiteY59" fmla="*/ 1526485 h 5333723"/>
                    <a:gd name="connsiteX60" fmla="*/ 252215 w 6559574"/>
                    <a:gd name="connsiteY60" fmla="*/ 1525628 h 5333723"/>
                    <a:gd name="connsiteX61" fmla="*/ 307936 w 6559574"/>
                    <a:gd name="connsiteY61" fmla="*/ 1523342 h 5333723"/>
                    <a:gd name="connsiteX62" fmla="*/ 301745 w 6559574"/>
                    <a:gd name="connsiteY62" fmla="*/ 2467079 h 5333723"/>
                    <a:gd name="connsiteX63" fmla="*/ 300221 w 6559574"/>
                    <a:gd name="connsiteY63" fmla="*/ 2438504 h 5333723"/>
                    <a:gd name="connsiteX64" fmla="*/ 302126 w 6559574"/>
                    <a:gd name="connsiteY64" fmla="*/ 2589380 h 5333723"/>
                    <a:gd name="connsiteX65" fmla="*/ 300411 w 6559574"/>
                    <a:gd name="connsiteY65" fmla="*/ 2574140 h 5333723"/>
                    <a:gd name="connsiteX66" fmla="*/ 296506 w 6559574"/>
                    <a:gd name="connsiteY66" fmla="*/ 3152593 h 5333723"/>
                    <a:gd name="connsiteX67" fmla="*/ 292696 w 6559574"/>
                    <a:gd name="connsiteY67" fmla="*/ 3149640 h 5333723"/>
                    <a:gd name="connsiteX68" fmla="*/ 293172 w 6559574"/>
                    <a:gd name="connsiteY68" fmla="*/ 3243938 h 5333723"/>
                    <a:gd name="connsiteX69" fmla="*/ 291267 w 6559574"/>
                    <a:gd name="connsiteY69" fmla="*/ 3311947 h 5333723"/>
                    <a:gd name="connsiteX70" fmla="*/ 266502 w 6559574"/>
                    <a:gd name="connsiteY70" fmla="*/ 3330330 h 5333723"/>
                    <a:gd name="connsiteX71" fmla="*/ 250691 w 6559574"/>
                    <a:gd name="connsiteY71" fmla="*/ 3364524 h 5333723"/>
                    <a:gd name="connsiteX72" fmla="*/ 254406 w 6559574"/>
                    <a:gd name="connsiteY72" fmla="*/ 3422151 h 5333723"/>
                    <a:gd name="connsiteX73" fmla="*/ 250596 w 6559574"/>
                    <a:gd name="connsiteY73" fmla="*/ 3418912 h 5333723"/>
                    <a:gd name="connsiteX74" fmla="*/ 257263 w 6559574"/>
                    <a:gd name="connsiteY74" fmla="*/ 4588582 h 5333723"/>
                    <a:gd name="connsiteX75" fmla="*/ 264597 w 6559574"/>
                    <a:gd name="connsiteY75" fmla="*/ 5094265 h 5333723"/>
                    <a:gd name="connsiteX76" fmla="*/ 265169 w 6559574"/>
                    <a:gd name="connsiteY76" fmla="*/ 5224090 h 5333723"/>
                    <a:gd name="connsiteX77" fmla="*/ 269931 w 6559574"/>
                    <a:gd name="connsiteY77" fmla="*/ 5290765 h 5333723"/>
                    <a:gd name="connsiteX78" fmla="*/ 322700 w 6559574"/>
                    <a:gd name="connsiteY78" fmla="*/ 5332961 h 5333723"/>
                    <a:gd name="connsiteX79" fmla="*/ 579208 w 6559574"/>
                    <a:gd name="connsiteY79" fmla="*/ 5330389 h 5333723"/>
                    <a:gd name="connsiteX80" fmla="*/ 577589 w 6559574"/>
                    <a:gd name="connsiteY80" fmla="*/ 5332390 h 5333723"/>
                    <a:gd name="connsiteX81" fmla="*/ 1924805 w 6559574"/>
                    <a:gd name="connsiteY81" fmla="*/ 5331437 h 5333723"/>
                    <a:gd name="connsiteX82" fmla="*/ 2426582 w 6559574"/>
                    <a:gd name="connsiteY82" fmla="*/ 5329818 h 5333723"/>
                    <a:gd name="connsiteX83" fmla="*/ 2431249 w 6559574"/>
                    <a:gd name="connsiteY83" fmla="*/ 5332294 h 5333723"/>
                    <a:gd name="connsiteX84" fmla="*/ 3427183 w 6559574"/>
                    <a:gd name="connsiteY84" fmla="*/ 5330389 h 5333723"/>
                    <a:gd name="connsiteX85" fmla="*/ 3404418 w 6559574"/>
                    <a:gd name="connsiteY85" fmla="*/ 5333723 h 5333723"/>
                    <a:gd name="connsiteX86" fmla="*/ 3584631 w 6559574"/>
                    <a:gd name="connsiteY86" fmla="*/ 5328008 h 5333723"/>
                    <a:gd name="connsiteX87" fmla="*/ 3613683 w 6559574"/>
                    <a:gd name="connsiteY87" fmla="*/ 5328008 h 5333723"/>
                    <a:gd name="connsiteX88" fmla="*/ 3642924 w 6559574"/>
                    <a:gd name="connsiteY88" fmla="*/ 5329342 h 5333723"/>
                    <a:gd name="connsiteX89" fmla="*/ 3678358 w 6559574"/>
                    <a:gd name="connsiteY89" fmla="*/ 5328008 h 5333723"/>
                    <a:gd name="connsiteX90" fmla="*/ 4042879 w 6559574"/>
                    <a:gd name="connsiteY90" fmla="*/ 5328008 h 5333723"/>
                    <a:gd name="connsiteX91" fmla="*/ 4279480 w 6559574"/>
                    <a:gd name="connsiteY91" fmla="*/ 5328008 h 5333723"/>
                    <a:gd name="connsiteX92" fmla="*/ 4319199 w 6559574"/>
                    <a:gd name="connsiteY92" fmla="*/ 5328008 h 5333723"/>
                    <a:gd name="connsiteX93" fmla="*/ 4308437 w 6559574"/>
                    <a:gd name="connsiteY93" fmla="*/ 5329246 h 5333723"/>
                    <a:gd name="connsiteX94" fmla="*/ 4376064 w 6559574"/>
                    <a:gd name="connsiteY94" fmla="*/ 5328008 h 5333723"/>
                    <a:gd name="connsiteX95" fmla="*/ 4507795 w 6559574"/>
                    <a:gd name="connsiteY95" fmla="*/ 5328008 h 5333723"/>
                    <a:gd name="connsiteX96" fmla="*/ 4520939 w 6559574"/>
                    <a:gd name="connsiteY96" fmla="*/ 5328008 h 5333723"/>
                    <a:gd name="connsiteX97" fmla="*/ 4499031 w 6559574"/>
                    <a:gd name="connsiteY97" fmla="*/ 5329437 h 5333723"/>
                    <a:gd name="connsiteX98" fmla="*/ 5224646 w 6559574"/>
                    <a:gd name="connsiteY98" fmla="*/ 5328961 h 5333723"/>
                    <a:gd name="connsiteX99" fmla="*/ 5197214 w 6559574"/>
                    <a:gd name="connsiteY99" fmla="*/ 5332866 h 5333723"/>
                    <a:gd name="connsiteX100" fmla="*/ 5681846 w 6559574"/>
                    <a:gd name="connsiteY100" fmla="*/ 5330389 h 5333723"/>
                    <a:gd name="connsiteX101" fmla="*/ 5672321 w 6559574"/>
                    <a:gd name="connsiteY101" fmla="*/ 5332294 h 5333723"/>
                    <a:gd name="connsiteX102" fmla="*/ 5750045 w 6559574"/>
                    <a:gd name="connsiteY102" fmla="*/ 5329628 h 5333723"/>
                    <a:gd name="connsiteX103" fmla="*/ 5752046 w 6559574"/>
                    <a:gd name="connsiteY103" fmla="*/ 5333342 h 5333723"/>
                    <a:gd name="connsiteX104" fmla="*/ 6045320 w 6559574"/>
                    <a:gd name="connsiteY104" fmla="*/ 5331913 h 5333723"/>
                    <a:gd name="connsiteX105" fmla="*/ 6189814 w 6559574"/>
                    <a:gd name="connsiteY105" fmla="*/ 5330771 h 5333723"/>
                    <a:gd name="connsiteX106" fmla="*/ 6262299 w 6559574"/>
                    <a:gd name="connsiteY106" fmla="*/ 5330294 h 5333723"/>
                    <a:gd name="connsiteX107" fmla="*/ 6330784 w 6559574"/>
                    <a:gd name="connsiteY107" fmla="*/ 5309053 h 5333723"/>
                    <a:gd name="connsiteX108" fmla="*/ 6325165 w 6559574"/>
                    <a:gd name="connsiteY108" fmla="*/ 5318578 h 5333723"/>
                    <a:gd name="connsiteX109" fmla="*/ 6348596 w 6559574"/>
                    <a:gd name="connsiteY109" fmla="*/ 5251903 h 5333723"/>
                    <a:gd name="connsiteX110" fmla="*/ 6346501 w 6559574"/>
                    <a:gd name="connsiteY110" fmla="*/ 5181133 h 5333723"/>
                    <a:gd name="connsiteX111" fmla="*/ 6344024 w 6559574"/>
                    <a:gd name="connsiteY111" fmla="*/ 5035972 h 5333723"/>
                    <a:gd name="connsiteX112" fmla="*/ 6338881 w 6559574"/>
                    <a:gd name="connsiteY112" fmla="*/ 4742983 h 5333723"/>
                    <a:gd name="connsiteX113" fmla="*/ 6340309 w 6559574"/>
                    <a:gd name="connsiteY113" fmla="*/ 4756032 h 5333723"/>
                    <a:gd name="connsiteX114" fmla="*/ 6325927 w 6559574"/>
                    <a:gd name="connsiteY114" fmla="*/ 4045181 h 5333723"/>
                    <a:gd name="connsiteX115" fmla="*/ 6318116 w 6559574"/>
                    <a:gd name="connsiteY115" fmla="*/ 3728189 h 5333723"/>
                    <a:gd name="connsiteX116" fmla="*/ 6316402 w 6559574"/>
                    <a:gd name="connsiteY116" fmla="*/ 3618842 h 5333723"/>
                    <a:gd name="connsiteX117" fmla="*/ 6312306 w 6559574"/>
                    <a:gd name="connsiteY117" fmla="*/ 3384051 h 5333723"/>
                    <a:gd name="connsiteX118" fmla="*/ 6252013 w 6559574"/>
                    <a:gd name="connsiteY118" fmla="*/ 3323757 h 5333723"/>
                    <a:gd name="connsiteX119" fmla="*/ 6246583 w 6559574"/>
                    <a:gd name="connsiteY119" fmla="*/ 3323757 h 5333723"/>
                    <a:gd name="connsiteX120" fmla="*/ 6261062 w 6559574"/>
                    <a:gd name="connsiteY120" fmla="*/ 1727177 h 5333723"/>
                    <a:gd name="connsiteX121" fmla="*/ 6263062 w 6559574"/>
                    <a:gd name="connsiteY121" fmla="*/ 1501434 h 5333723"/>
                    <a:gd name="connsiteX122" fmla="*/ 6260776 w 6559574"/>
                    <a:gd name="connsiteY122" fmla="*/ 1489814 h 5333723"/>
                    <a:gd name="connsiteX123" fmla="*/ 6317926 w 6559574"/>
                    <a:gd name="connsiteY123" fmla="*/ 1488766 h 5333723"/>
                    <a:gd name="connsiteX124" fmla="*/ 6378314 w 6559574"/>
                    <a:gd name="connsiteY124" fmla="*/ 1428378 h 5333723"/>
                    <a:gd name="connsiteX125" fmla="*/ 6392792 w 6559574"/>
                    <a:gd name="connsiteY125" fmla="*/ 1095003 h 5333723"/>
                    <a:gd name="connsiteX126" fmla="*/ 6488042 w 6559574"/>
                    <a:gd name="connsiteY126" fmla="*/ 1093193 h 5333723"/>
                    <a:gd name="connsiteX127" fmla="*/ 6499187 w 6559574"/>
                    <a:gd name="connsiteY127" fmla="*/ 1093193 h 5333723"/>
                    <a:gd name="connsiteX128" fmla="*/ 6559575 w 6559574"/>
                    <a:gd name="connsiteY128" fmla="*/ 1032900 h 5333723"/>
                    <a:gd name="connsiteX129" fmla="*/ 6551288 w 6559574"/>
                    <a:gd name="connsiteY129" fmla="*/ 686190 h 5333723"/>
                    <a:gd name="connsiteX130" fmla="*/ 2403436 w 6559574"/>
                    <a:gd name="connsiteY130" fmla="*/ 150218 h 5333723"/>
                    <a:gd name="connsiteX131" fmla="*/ 2807487 w 6559574"/>
                    <a:gd name="connsiteY131" fmla="*/ 148980 h 5333723"/>
                    <a:gd name="connsiteX132" fmla="*/ 2630893 w 6559574"/>
                    <a:gd name="connsiteY132" fmla="*/ 153552 h 5333723"/>
                    <a:gd name="connsiteX133" fmla="*/ 1623243 w 6559574"/>
                    <a:gd name="connsiteY133" fmla="*/ 154218 h 5333723"/>
                    <a:gd name="connsiteX134" fmla="*/ 1373403 w 6559574"/>
                    <a:gd name="connsiteY134" fmla="*/ 153361 h 5333723"/>
                    <a:gd name="connsiteX135" fmla="*/ 2403436 w 6559574"/>
                    <a:gd name="connsiteY135" fmla="*/ 150218 h 5333723"/>
                    <a:gd name="connsiteX136" fmla="*/ 5712136 w 6559574"/>
                    <a:gd name="connsiteY136" fmla="*/ 5206946 h 5333723"/>
                    <a:gd name="connsiteX137" fmla="*/ 5680894 w 6559574"/>
                    <a:gd name="connsiteY137" fmla="*/ 5200373 h 5333723"/>
                    <a:gd name="connsiteX138" fmla="*/ 5669178 w 6559574"/>
                    <a:gd name="connsiteY138" fmla="*/ 5204469 h 5333723"/>
                    <a:gd name="connsiteX139" fmla="*/ 5647365 w 6559574"/>
                    <a:gd name="connsiteY139" fmla="*/ 5199420 h 5333723"/>
                    <a:gd name="connsiteX140" fmla="*/ 5506777 w 6559574"/>
                    <a:gd name="connsiteY140" fmla="*/ 5190658 h 5333723"/>
                    <a:gd name="connsiteX141" fmla="*/ 5506777 w 6559574"/>
                    <a:gd name="connsiteY141" fmla="*/ 5190658 h 5333723"/>
                    <a:gd name="connsiteX142" fmla="*/ 5388667 w 6559574"/>
                    <a:gd name="connsiteY142" fmla="*/ 5191991 h 5333723"/>
                    <a:gd name="connsiteX143" fmla="*/ 5377141 w 6559574"/>
                    <a:gd name="connsiteY143" fmla="*/ 5190467 h 5333723"/>
                    <a:gd name="connsiteX144" fmla="*/ 5313800 w 6559574"/>
                    <a:gd name="connsiteY144" fmla="*/ 5191610 h 5333723"/>
                    <a:gd name="connsiteX145" fmla="*/ 5175973 w 6559574"/>
                    <a:gd name="connsiteY145" fmla="*/ 5192848 h 5333723"/>
                    <a:gd name="connsiteX146" fmla="*/ 5179021 w 6559574"/>
                    <a:gd name="connsiteY146" fmla="*/ 4856140 h 5333723"/>
                    <a:gd name="connsiteX147" fmla="*/ 5174545 w 6559574"/>
                    <a:gd name="connsiteY147" fmla="*/ 4761747 h 5333723"/>
                    <a:gd name="connsiteX148" fmla="*/ 5185117 w 6559574"/>
                    <a:gd name="connsiteY148" fmla="*/ 4542672 h 5333723"/>
                    <a:gd name="connsiteX149" fmla="*/ 5186070 w 6559574"/>
                    <a:gd name="connsiteY149" fmla="*/ 4554007 h 5333723"/>
                    <a:gd name="connsiteX150" fmla="*/ 5190832 w 6559574"/>
                    <a:gd name="connsiteY150" fmla="*/ 4357792 h 5333723"/>
                    <a:gd name="connsiteX151" fmla="*/ 5186737 w 6559574"/>
                    <a:gd name="connsiteY151" fmla="*/ 4151385 h 5333723"/>
                    <a:gd name="connsiteX152" fmla="*/ 5191308 w 6559574"/>
                    <a:gd name="connsiteY152" fmla="*/ 4141002 h 5333723"/>
                    <a:gd name="connsiteX153" fmla="*/ 5195499 w 6559574"/>
                    <a:gd name="connsiteY153" fmla="*/ 3901925 h 5333723"/>
                    <a:gd name="connsiteX154" fmla="*/ 5197881 w 6559574"/>
                    <a:gd name="connsiteY154" fmla="*/ 3786482 h 5333723"/>
                    <a:gd name="connsiteX155" fmla="*/ 5197881 w 6559574"/>
                    <a:gd name="connsiteY155" fmla="*/ 3758955 h 5333723"/>
                    <a:gd name="connsiteX156" fmla="*/ 5196071 w 6559574"/>
                    <a:gd name="connsiteY156" fmla="*/ 3742476 h 5333723"/>
                    <a:gd name="connsiteX157" fmla="*/ 5196071 w 6559574"/>
                    <a:gd name="connsiteY157" fmla="*/ 3738952 h 5333723"/>
                    <a:gd name="connsiteX158" fmla="*/ 5196071 w 6559574"/>
                    <a:gd name="connsiteY158" fmla="*/ 3730380 h 5333723"/>
                    <a:gd name="connsiteX159" fmla="*/ 5164162 w 6559574"/>
                    <a:gd name="connsiteY159" fmla="*/ 3671134 h 5333723"/>
                    <a:gd name="connsiteX160" fmla="*/ 5109680 w 6559574"/>
                    <a:gd name="connsiteY160" fmla="*/ 3658466 h 5333723"/>
                    <a:gd name="connsiteX161" fmla="*/ 5062055 w 6559574"/>
                    <a:gd name="connsiteY161" fmla="*/ 3659038 h 5333723"/>
                    <a:gd name="connsiteX162" fmla="*/ 4962804 w 6559574"/>
                    <a:gd name="connsiteY162" fmla="*/ 3658466 h 5333723"/>
                    <a:gd name="connsiteX163" fmla="*/ 4783734 w 6559574"/>
                    <a:gd name="connsiteY163" fmla="*/ 3662085 h 5333723"/>
                    <a:gd name="connsiteX164" fmla="*/ 4461217 w 6559574"/>
                    <a:gd name="connsiteY164" fmla="*/ 3659228 h 5333723"/>
                    <a:gd name="connsiteX165" fmla="*/ 4472171 w 6559574"/>
                    <a:gd name="connsiteY165" fmla="*/ 3658180 h 5333723"/>
                    <a:gd name="connsiteX166" fmla="*/ 4100696 w 6559574"/>
                    <a:gd name="connsiteY166" fmla="*/ 3664086 h 5333723"/>
                    <a:gd name="connsiteX167" fmla="*/ 3953916 w 6559574"/>
                    <a:gd name="connsiteY167" fmla="*/ 3653989 h 5333723"/>
                    <a:gd name="connsiteX168" fmla="*/ 3569963 w 6559574"/>
                    <a:gd name="connsiteY168" fmla="*/ 3659609 h 5333723"/>
                    <a:gd name="connsiteX169" fmla="*/ 3456901 w 6559574"/>
                    <a:gd name="connsiteY169" fmla="*/ 3655227 h 5333723"/>
                    <a:gd name="connsiteX170" fmla="*/ 2264276 w 6559574"/>
                    <a:gd name="connsiteY170" fmla="*/ 3651322 h 5333723"/>
                    <a:gd name="connsiteX171" fmla="*/ 2110352 w 6559574"/>
                    <a:gd name="connsiteY171" fmla="*/ 3664943 h 5333723"/>
                    <a:gd name="connsiteX172" fmla="*/ 2116639 w 6559574"/>
                    <a:gd name="connsiteY172" fmla="*/ 3663514 h 5333723"/>
                    <a:gd name="connsiteX173" fmla="*/ 1909946 w 6559574"/>
                    <a:gd name="connsiteY173" fmla="*/ 3659514 h 5333723"/>
                    <a:gd name="connsiteX174" fmla="*/ 1921948 w 6559574"/>
                    <a:gd name="connsiteY174" fmla="*/ 3657609 h 5333723"/>
                    <a:gd name="connsiteX175" fmla="*/ 1707540 w 6559574"/>
                    <a:gd name="connsiteY175" fmla="*/ 3657037 h 5333723"/>
                    <a:gd name="connsiteX176" fmla="*/ 1703158 w 6559574"/>
                    <a:gd name="connsiteY176" fmla="*/ 3655418 h 5333723"/>
                    <a:gd name="connsiteX177" fmla="*/ 1653628 w 6559574"/>
                    <a:gd name="connsiteY177" fmla="*/ 3657514 h 5333723"/>
                    <a:gd name="connsiteX178" fmla="*/ 1683156 w 6559574"/>
                    <a:gd name="connsiteY178" fmla="*/ 3653418 h 5333723"/>
                    <a:gd name="connsiteX179" fmla="*/ 1574761 w 6559574"/>
                    <a:gd name="connsiteY179" fmla="*/ 3653418 h 5333723"/>
                    <a:gd name="connsiteX180" fmla="*/ 1520374 w 6559574"/>
                    <a:gd name="connsiteY180" fmla="*/ 3653418 h 5333723"/>
                    <a:gd name="connsiteX181" fmla="*/ 1459699 w 6559574"/>
                    <a:gd name="connsiteY181" fmla="*/ 3659799 h 5333723"/>
                    <a:gd name="connsiteX182" fmla="*/ 1418361 w 6559574"/>
                    <a:gd name="connsiteY182" fmla="*/ 3713901 h 5333723"/>
                    <a:gd name="connsiteX183" fmla="*/ 1418361 w 6559574"/>
                    <a:gd name="connsiteY183" fmla="*/ 3747620 h 5333723"/>
                    <a:gd name="connsiteX184" fmla="*/ 1426076 w 6559574"/>
                    <a:gd name="connsiteY184" fmla="*/ 3769623 h 5333723"/>
                    <a:gd name="connsiteX185" fmla="*/ 1421504 w 6559574"/>
                    <a:gd name="connsiteY185" fmla="*/ 3878398 h 5333723"/>
                    <a:gd name="connsiteX186" fmla="*/ 1419027 w 6559574"/>
                    <a:gd name="connsiteY186" fmla="*/ 4319215 h 5333723"/>
                    <a:gd name="connsiteX187" fmla="*/ 1413122 w 6559574"/>
                    <a:gd name="connsiteY187" fmla="*/ 5197992 h 5333723"/>
                    <a:gd name="connsiteX188" fmla="*/ 1338446 w 6559574"/>
                    <a:gd name="connsiteY188" fmla="*/ 5197992 h 5333723"/>
                    <a:gd name="connsiteX189" fmla="*/ 1361211 w 6559574"/>
                    <a:gd name="connsiteY189" fmla="*/ 5196087 h 5333723"/>
                    <a:gd name="connsiteX190" fmla="*/ 1240815 w 6559574"/>
                    <a:gd name="connsiteY190" fmla="*/ 5199420 h 5333723"/>
                    <a:gd name="connsiteX191" fmla="*/ 1253007 w 6559574"/>
                    <a:gd name="connsiteY191" fmla="*/ 5197515 h 5333723"/>
                    <a:gd name="connsiteX192" fmla="*/ 791044 w 6559574"/>
                    <a:gd name="connsiteY192" fmla="*/ 5198849 h 5333723"/>
                    <a:gd name="connsiteX193" fmla="*/ 793425 w 6559574"/>
                    <a:gd name="connsiteY193" fmla="*/ 5195039 h 5333723"/>
                    <a:gd name="connsiteX194" fmla="*/ 560253 w 6559574"/>
                    <a:gd name="connsiteY194" fmla="*/ 5198659 h 5333723"/>
                    <a:gd name="connsiteX195" fmla="*/ 562920 w 6559574"/>
                    <a:gd name="connsiteY195" fmla="*/ 5194944 h 5333723"/>
                    <a:gd name="connsiteX196" fmla="*/ 446715 w 6559574"/>
                    <a:gd name="connsiteY196" fmla="*/ 5192563 h 5333723"/>
                    <a:gd name="connsiteX197" fmla="*/ 418140 w 6559574"/>
                    <a:gd name="connsiteY197" fmla="*/ 5191991 h 5333723"/>
                    <a:gd name="connsiteX198" fmla="*/ 403281 w 6559574"/>
                    <a:gd name="connsiteY198" fmla="*/ 5190467 h 5333723"/>
                    <a:gd name="connsiteX199" fmla="*/ 402710 w 6559574"/>
                    <a:gd name="connsiteY199" fmla="*/ 5141509 h 5333723"/>
                    <a:gd name="connsiteX200" fmla="*/ 400900 w 6559574"/>
                    <a:gd name="connsiteY200" fmla="*/ 4907575 h 5333723"/>
                    <a:gd name="connsiteX201" fmla="*/ 400043 w 6559574"/>
                    <a:gd name="connsiteY201" fmla="*/ 4439707 h 5333723"/>
                    <a:gd name="connsiteX202" fmla="*/ 387756 w 6559574"/>
                    <a:gd name="connsiteY202" fmla="*/ 3624557 h 5333723"/>
                    <a:gd name="connsiteX203" fmla="*/ 389756 w 6559574"/>
                    <a:gd name="connsiteY203" fmla="*/ 3625795 h 5333723"/>
                    <a:gd name="connsiteX204" fmla="*/ 386422 w 6559574"/>
                    <a:gd name="connsiteY204" fmla="*/ 3438629 h 5333723"/>
                    <a:gd name="connsiteX205" fmla="*/ 1271295 w 6559574"/>
                    <a:gd name="connsiteY205" fmla="*/ 3427866 h 5333723"/>
                    <a:gd name="connsiteX206" fmla="*/ 1436173 w 6559574"/>
                    <a:gd name="connsiteY206" fmla="*/ 3425294 h 5333723"/>
                    <a:gd name="connsiteX207" fmla="*/ 1442459 w 6559574"/>
                    <a:gd name="connsiteY207" fmla="*/ 3533879 h 5333723"/>
                    <a:gd name="connsiteX208" fmla="*/ 1488084 w 6559574"/>
                    <a:gd name="connsiteY208" fmla="*/ 3569979 h 5333723"/>
                    <a:gd name="connsiteX209" fmla="*/ 1550949 w 6559574"/>
                    <a:gd name="connsiteY209" fmla="*/ 3571217 h 5333723"/>
                    <a:gd name="connsiteX210" fmla="*/ 1554759 w 6559574"/>
                    <a:gd name="connsiteY210" fmla="*/ 3573693 h 5333723"/>
                    <a:gd name="connsiteX211" fmla="*/ 2350001 w 6559574"/>
                    <a:gd name="connsiteY211" fmla="*/ 3575408 h 5333723"/>
                    <a:gd name="connsiteX212" fmla="*/ 2331808 w 6559574"/>
                    <a:gd name="connsiteY212" fmla="*/ 3578742 h 5333723"/>
                    <a:gd name="connsiteX213" fmla="*/ 2475731 w 6559574"/>
                    <a:gd name="connsiteY213" fmla="*/ 3573693 h 5333723"/>
                    <a:gd name="connsiteX214" fmla="*/ 2498686 w 6559574"/>
                    <a:gd name="connsiteY214" fmla="*/ 3573693 h 5333723"/>
                    <a:gd name="connsiteX215" fmla="*/ 2522118 w 6559574"/>
                    <a:gd name="connsiteY215" fmla="*/ 3575122 h 5333723"/>
                    <a:gd name="connsiteX216" fmla="*/ 2550693 w 6559574"/>
                    <a:gd name="connsiteY216" fmla="*/ 3573884 h 5333723"/>
                    <a:gd name="connsiteX217" fmla="*/ 2721190 w 6559574"/>
                    <a:gd name="connsiteY217" fmla="*/ 3574646 h 5333723"/>
                    <a:gd name="connsiteX218" fmla="*/ 2841301 w 6559574"/>
                    <a:gd name="connsiteY218" fmla="*/ 3575217 h 5333723"/>
                    <a:gd name="connsiteX219" fmla="*/ 3030943 w 6559574"/>
                    <a:gd name="connsiteY219" fmla="*/ 3576075 h 5333723"/>
                    <a:gd name="connsiteX220" fmla="*/ 3062376 w 6559574"/>
                    <a:gd name="connsiteY220" fmla="*/ 3576075 h 5333723"/>
                    <a:gd name="connsiteX221" fmla="*/ 3053708 w 6559574"/>
                    <a:gd name="connsiteY221" fmla="*/ 3577313 h 5333723"/>
                    <a:gd name="connsiteX222" fmla="*/ 3107715 w 6559574"/>
                    <a:gd name="connsiteY222" fmla="*/ 3576265 h 5333723"/>
                    <a:gd name="connsiteX223" fmla="*/ 3212490 w 6559574"/>
                    <a:gd name="connsiteY223" fmla="*/ 3576741 h 5333723"/>
                    <a:gd name="connsiteX224" fmla="*/ 3223158 w 6559574"/>
                    <a:gd name="connsiteY224" fmla="*/ 3576741 h 5333723"/>
                    <a:gd name="connsiteX225" fmla="*/ 3205632 w 6559574"/>
                    <a:gd name="connsiteY225" fmla="*/ 3578170 h 5333723"/>
                    <a:gd name="connsiteX226" fmla="*/ 3785038 w 6559574"/>
                    <a:gd name="connsiteY226" fmla="*/ 3580266 h 5333723"/>
                    <a:gd name="connsiteX227" fmla="*/ 3763130 w 6559574"/>
                    <a:gd name="connsiteY227" fmla="*/ 3584076 h 5333723"/>
                    <a:gd name="connsiteX228" fmla="*/ 4150131 w 6559574"/>
                    <a:gd name="connsiteY228" fmla="*/ 3583409 h 5333723"/>
                    <a:gd name="connsiteX229" fmla="*/ 4142701 w 6559574"/>
                    <a:gd name="connsiteY229" fmla="*/ 3585219 h 5333723"/>
                    <a:gd name="connsiteX230" fmla="*/ 4204709 w 6559574"/>
                    <a:gd name="connsiteY230" fmla="*/ 3582933 h 5333723"/>
                    <a:gd name="connsiteX231" fmla="*/ 4206328 w 6559574"/>
                    <a:gd name="connsiteY231" fmla="*/ 3586648 h 5333723"/>
                    <a:gd name="connsiteX232" fmla="*/ 4671815 w 6559574"/>
                    <a:gd name="connsiteY232" fmla="*/ 3585314 h 5333723"/>
                    <a:gd name="connsiteX233" fmla="*/ 4663624 w 6559574"/>
                    <a:gd name="connsiteY233" fmla="*/ 3588648 h 5333723"/>
                    <a:gd name="connsiteX234" fmla="*/ 5080723 w 6559574"/>
                    <a:gd name="connsiteY234" fmla="*/ 3585028 h 5333723"/>
                    <a:gd name="connsiteX235" fmla="*/ 5100821 w 6559574"/>
                    <a:gd name="connsiteY235" fmla="*/ 3585028 h 5333723"/>
                    <a:gd name="connsiteX236" fmla="*/ 5107298 w 6559574"/>
                    <a:gd name="connsiteY236" fmla="*/ 3583885 h 5333723"/>
                    <a:gd name="connsiteX237" fmla="*/ 5126348 w 6559574"/>
                    <a:gd name="connsiteY237" fmla="*/ 3583028 h 5333723"/>
                    <a:gd name="connsiteX238" fmla="*/ 5116252 w 6559574"/>
                    <a:gd name="connsiteY238" fmla="*/ 3587695 h 5333723"/>
                    <a:gd name="connsiteX239" fmla="*/ 5165687 w 6559574"/>
                    <a:gd name="connsiteY239" fmla="*/ 3523592 h 5333723"/>
                    <a:gd name="connsiteX240" fmla="*/ 5165687 w 6559574"/>
                    <a:gd name="connsiteY240" fmla="*/ 3449488 h 5333723"/>
                    <a:gd name="connsiteX241" fmla="*/ 5777858 w 6559574"/>
                    <a:gd name="connsiteY241" fmla="*/ 3445011 h 5333723"/>
                    <a:gd name="connsiteX242" fmla="*/ 6192767 w 6559574"/>
                    <a:gd name="connsiteY242" fmla="*/ 3445011 h 5333723"/>
                    <a:gd name="connsiteX243" fmla="*/ 6220485 w 6559574"/>
                    <a:gd name="connsiteY243" fmla="*/ 5032828 h 5333723"/>
                    <a:gd name="connsiteX244" fmla="*/ 6223533 w 6559574"/>
                    <a:gd name="connsiteY244" fmla="*/ 5207231 h 5333723"/>
                    <a:gd name="connsiteX245" fmla="*/ 5712136 w 6559574"/>
                    <a:gd name="connsiteY245" fmla="*/ 5206946 h 5333723"/>
                    <a:gd name="connsiteX246" fmla="*/ 4039927 w 6559574"/>
                    <a:gd name="connsiteY246" fmla="*/ 5206946 h 5333723"/>
                    <a:gd name="connsiteX247" fmla="*/ 4041451 w 6559574"/>
                    <a:gd name="connsiteY247" fmla="*/ 5203326 h 5333723"/>
                    <a:gd name="connsiteX248" fmla="*/ 4037450 w 6559574"/>
                    <a:gd name="connsiteY248" fmla="*/ 5199897 h 5333723"/>
                    <a:gd name="connsiteX249" fmla="*/ 4042593 w 6559574"/>
                    <a:gd name="connsiteY249" fmla="*/ 5193515 h 5333723"/>
                    <a:gd name="connsiteX250" fmla="*/ 4052118 w 6559574"/>
                    <a:gd name="connsiteY250" fmla="*/ 5152748 h 5333723"/>
                    <a:gd name="connsiteX251" fmla="*/ 4052118 w 6559574"/>
                    <a:gd name="connsiteY251" fmla="*/ 5152748 h 5333723"/>
                    <a:gd name="connsiteX252" fmla="*/ 4051262 w 6559574"/>
                    <a:gd name="connsiteY252" fmla="*/ 5118363 h 5333723"/>
                    <a:gd name="connsiteX253" fmla="*/ 4053547 w 6559574"/>
                    <a:gd name="connsiteY253" fmla="*/ 5114934 h 5333723"/>
                    <a:gd name="connsiteX254" fmla="*/ 4052595 w 6559574"/>
                    <a:gd name="connsiteY254" fmla="*/ 5096455 h 5333723"/>
                    <a:gd name="connsiteX255" fmla="*/ 4052595 w 6559574"/>
                    <a:gd name="connsiteY255" fmla="*/ 4949675 h 5333723"/>
                    <a:gd name="connsiteX256" fmla="*/ 4047356 w 6559574"/>
                    <a:gd name="connsiteY256" fmla="*/ 4922052 h 5333723"/>
                    <a:gd name="connsiteX257" fmla="*/ 4056214 w 6559574"/>
                    <a:gd name="connsiteY257" fmla="*/ 4858330 h 5333723"/>
                    <a:gd name="connsiteX258" fmla="*/ 4057262 w 6559574"/>
                    <a:gd name="connsiteY258" fmla="*/ 4861569 h 5333723"/>
                    <a:gd name="connsiteX259" fmla="*/ 4060501 w 6559574"/>
                    <a:gd name="connsiteY259" fmla="*/ 4804419 h 5333723"/>
                    <a:gd name="connsiteX260" fmla="*/ 4054690 w 6559574"/>
                    <a:gd name="connsiteY260" fmla="*/ 4744221 h 5333723"/>
                    <a:gd name="connsiteX261" fmla="*/ 4059262 w 6559574"/>
                    <a:gd name="connsiteY261" fmla="*/ 4741268 h 5333723"/>
                    <a:gd name="connsiteX262" fmla="*/ 4064025 w 6559574"/>
                    <a:gd name="connsiteY262" fmla="*/ 4607156 h 5333723"/>
                    <a:gd name="connsiteX263" fmla="*/ 4059167 w 6559574"/>
                    <a:gd name="connsiteY263" fmla="*/ 4499333 h 5333723"/>
                    <a:gd name="connsiteX264" fmla="*/ 4061739 w 6559574"/>
                    <a:gd name="connsiteY264" fmla="*/ 4404750 h 5333723"/>
                    <a:gd name="connsiteX265" fmla="*/ 4062882 w 6559574"/>
                    <a:gd name="connsiteY265" fmla="*/ 4407988 h 5333723"/>
                    <a:gd name="connsiteX266" fmla="*/ 4046022 w 6559574"/>
                    <a:gd name="connsiteY266" fmla="*/ 4298736 h 5333723"/>
                    <a:gd name="connsiteX267" fmla="*/ 4046975 w 6559574"/>
                    <a:gd name="connsiteY267" fmla="*/ 4253779 h 5333723"/>
                    <a:gd name="connsiteX268" fmla="*/ 4005636 w 6559574"/>
                    <a:gd name="connsiteY268" fmla="*/ 4146622 h 5333723"/>
                    <a:gd name="connsiteX269" fmla="*/ 3996111 w 6559574"/>
                    <a:gd name="connsiteY269" fmla="*/ 4114142 h 5333723"/>
                    <a:gd name="connsiteX270" fmla="*/ 3772465 w 6559574"/>
                    <a:gd name="connsiteY270" fmla="*/ 3840108 h 5333723"/>
                    <a:gd name="connsiteX271" fmla="*/ 3728554 w 6559574"/>
                    <a:gd name="connsiteY271" fmla="*/ 3826773 h 5333723"/>
                    <a:gd name="connsiteX272" fmla="*/ 3730650 w 6559574"/>
                    <a:gd name="connsiteY272" fmla="*/ 3826773 h 5333723"/>
                    <a:gd name="connsiteX273" fmla="*/ 3708552 w 6559574"/>
                    <a:gd name="connsiteY273" fmla="*/ 3809628 h 5333723"/>
                    <a:gd name="connsiteX274" fmla="*/ 3715695 w 6559574"/>
                    <a:gd name="connsiteY274" fmla="*/ 3811628 h 5333723"/>
                    <a:gd name="connsiteX275" fmla="*/ 3709409 w 6559574"/>
                    <a:gd name="connsiteY275" fmla="*/ 3808866 h 5333723"/>
                    <a:gd name="connsiteX276" fmla="*/ 3727506 w 6559574"/>
                    <a:gd name="connsiteY276" fmla="*/ 3808866 h 5333723"/>
                    <a:gd name="connsiteX277" fmla="*/ 3730364 w 6559574"/>
                    <a:gd name="connsiteY277" fmla="*/ 3810485 h 5333723"/>
                    <a:gd name="connsiteX278" fmla="*/ 3732936 w 6559574"/>
                    <a:gd name="connsiteY278" fmla="*/ 3808294 h 5333723"/>
                    <a:gd name="connsiteX279" fmla="*/ 3734841 w 6559574"/>
                    <a:gd name="connsiteY279" fmla="*/ 3812485 h 5333723"/>
                    <a:gd name="connsiteX280" fmla="*/ 4251287 w 6559574"/>
                    <a:gd name="connsiteY280" fmla="*/ 3806484 h 5333723"/>
                    <a:gd name="connsiteX281" fmla="*/ 4244714 w 6559574"/>
                    <a:gd name="connsiteY281" fmla="*/ 3808294 h 5333723"/>
                    <a:gd name="connsiteX282" fmla="*/ 4279766 w 6559574"/>
                    <a:gd name="connsiteY282" fmla="*/ 3805056 h 5333723"/>
                    <a:gd name="connsiteX283" fmla="*/ 4276242 w 6559574"/>
                    <a:gd name="connsiteY283" fmla="*/ 3806961 h 5333723"/>
                    <a:gd name="connsiteX284" fmla="*/ 4410925 w 6559574"/>
                    <a:gd name="connsiteY284" fmla="*/ 3805913 h 5333723"/>
                    <a:gd name="connsiteX285" fmla="*/ 4410164 w 6559574"/>
                    <a:gd name="connsiteY285" fmla="*/ 3809723 h 5333723"/>
                    <a:gd name="connsiteX286" fmla="*/ 4478172 w 6559574"/>
                    <a:gd name="connsiteY286" fmla="*/ 3805818 h 5333723"/>
                    <a:gd name="connsiteX287" fmla="*/ 4477315 w 6559574"/>
                    <a:gd name="connsiteY287" fmla="*/ 3809628 h 5333723"/>
                    <a:gd name="connsiteX288" fmla="*/ 4749539 w 6559574"/>
                    <a:gd name="connsiteY288" fmla="*/ 3808675 h 5333723"/>
                    <a:gd name="connsiteX289" fmla="*/ 4987664 w 6559574"/>
                    <a:gd name="connsiteY289" fmla="*/ 3800389 h 5333723"/>
                    <a:gd name="connsiteX290" fmla="*/ 4987664 w 6559574"/>
                    <a:gd name="connsiteY290" fmla="*/ 3802389 h 5333723"/>
                    <a:gd name="connsiteX291" fmla="*/ 5055768 w 6559574"/>
                    <a:gd name="connsiteY291" fmla="*/ 3799722 h 5333723"/>
                    <a:gd name="connsiteX292" fmla="*/ 5051196 w 6559574"/>
                    <a:gd name="connsiteY292" fmla="*/ 4041847 h 5333723"/>
                    <a:gd name="connsiteX293" fmla="*/ 5051196 w 6559574"/>
                    <a:gd name="connsiteY293" fmla="*/ 4158624 h 5333723"/>
                    <a:gd name="connsiteX294" fmla="*/ 5048719 w 6559574"/>
                    <a:gd name="connsiteY294" fmla="*/ 4159767 h 5333723"/>
                    <a:gd name="connsiteX295" fmla="*/ 5048053 w 6559574"/>
                    <a:gd name="connsiteY295" fmla="*/ 4391510 h 5333723"/>
                    <a:gd name="connsiteX296" fmla="*/ 5044719 w 6559574"/>
                    <a:gd name="connsiteY296" fmla="*/ 4386176 h 5333723"/>
                    <a:gd name="connsiteX297" fmla="*/ 5049958 w 6559574"/>
                    <a:gd name="connsiteY297" fmla="*/ 4427229 h 5333723"/>
                    <a:gd name="connsiteX298" fmla="*/ 5049958 w 6559574"/>
                    <a:gd name="connsiteY298" fmla="*/ 4434944 h 5333723"/>
                    <a:gd name="connsiteX299" fmla="*/ 5048529 w 6559574"/>
                    <a:gd name="connsiteY299" fmla="*/ 4441707 h 5333723"/>
                    <a:gd name="connsiteX300" fmla="*/ 5049767 w 6559574"/>
                    <a:gd name="connsiteY300" fmla="*/ 4453899 h 5333723"/>
                    <a:gd name="connsiteX301" fmla="*/ 5048815 w 6559574"/>
                    <a:gd name="connsiteY301" fmla="*/ 4538671 h 5333723"/>
                    <a:gd name="connsiteX302" fmla="*/ 5048815 w 6559574"/>
                    <a:gd name="connsiteY302" fmla="*/ 4580867 h 5333723"/>
                    <a:gd name="connsiteX303" fmla="*/ 5048815 w 6559574"/>
                    <a:gd name="connsiteY303" fmla="*/ 4599155 h 5333723"/>
                    <a:gd name="connsiteX304" fmla="*/ 5047576 w 6559574"/>
                    <a:gd name="connsiteY304" fmla="*/ 4596583 h 5333723"/>
                    <a:gd name="connsiteX305" fmla="*/ 5048624 w 6559574"/>
                    <a:gd name="connsiteY305" fmla="*/ 4614585 h 5333723"/>
                    <a:gd name="connsiteX306" fmla="*/ 5048624 w 6559574"/>
                    <a:gd name="connsiteY306" fmla="*/ 4638969 h 5333723"/>
                    <a:gd name="connsiteX307" fmla="*/ 5048624 w 6559574"/>
                    <a:gd name="connsiteY307" fmla="*/ 4646113 h 5333723"/>
                    <a:gd name="connsiteX308" fmla="*/ 5047196 w 6559574"/>
                    <a:gd name="connsiteY308" fmla="*/ 4640970 h 5333723"/>
                    <a:gd name="connsiteX309" fmla="*/ 5045862 w 6559574"/>
                    <a:gd name="connsiteY309" fmla="*/ 4809848 h 5333723"/>
                    <a:gd name="connsiteX310" fmla="*/ 5042052 w 6559574"/>
                    <a:gd name="connsiteY310" fmla="*/ 4803371 h 5333723"/>
                    <a:gd name="connsiteX311" fmla="*/ 5043195 w 6559574"/>
                    <a:gd name="connsiteY311" fmla="*/ 4916242 h 5333723"/>
                    <a:gd name="connsiteX312" fmla="*/ 5041385 w 6559574"/>
                    <a:gd name="connsiteY312" fmla="*/ 4914052 h 5333723"/>
                    <a:gd name="connsiteX313" fmla="*/ 5043766 w 6559574"/>
                    <a:gd name="connsiteY313" fmla="*/ 4932149 h 5333723"/>
                    <a:gd name="connsiteX314" fmla="*/ 5040052 w 6559574"/>
                    <a:gd name="connsiteY314" fmla="*/ 4932149 h 5333723"/>
                    <a:gd name="connsiteX315" fmla="*/ 5041862 w 6559574"/>
                    <a:gd name="connsiteY315" fmla="*/ 5067880 h 5333723"/>
                    <a:gd name="connsiteX316" fmla="*/ 5038623 w 6559574"/>
                    <a:gd name="connsiteY316" fmla="*/ 5065499 h 5333723"/>
                    <a:gd name="connsiteX317" fmla="*/ 5039575 w 6559574"/>
                    <a:gd name="connsiteY317" fmla="*/ 5197897 h 5333723"/>
                    <a:gd name="connsiteX318" fmla="*/ 5038432 w 6559574"/>
                    <a:gd name="connsiteY318" fmla="*/ 5194658 h 5333723"/>
                    <a:gd name="connsiteX319" fmla="*/ 5038432 w 6559574"/>
                    <a:gd name="connsiteY319" fmla="*/ 5202183 h 5333723"/>
                    <a:gd name="connsiteX320" fmla="*/ 4809832 w 6559574"/>
                    <a:gd name="connsiteY320" fmla="*/ 5206564 h 5333723"/>
                    <a:gd name="connsiteX321" fmla="*/ 4039927 w 6559574"/>
                    <a:gd name="connsiteY321" fmla="*/ 5206564 h 5333723"/>
                    <a:gd name="connsiteX322" fmla="*/ 4039927 w 6559574"/>
                    <a:gd name="connsiteY322" fmla="*/ 5206946 h 5333723"/>
                    <a:gd name="connsiteX323" fmla="*/ 1548949 w 6559574"/>
                    <a:gd name="connsiteY323" fmla="*/ 5206946 h 5333723"/>
                    <a:gd name="connsiteX324" fmla="*/ 1550473 w 6559574"/>
                    <a:gd name="connsiteY324" fmla="*/ 5203231 h 5333723"/>
                    <a:gd name="connsiteX325" fmla="*/ 1546186 w 6559574"/>
                    <a:gd name="connsiteY325" fmla="*/ 5199992 h 5333723"/>
                    <a:gd name="connsiteX326" fmla="*/ 1551234 w 6559574"/>
                    <a:gd name="connsiteY326" fmla="*/ 5193420 h 5333723"/>
                    <a:gd name="connsiteX327" fmla="*/ 1560759 w 6559574"/>
                    <a:gd name="connsiteY327" fmla="*/ 5151319 h 5333723"/>
                    <a:gd name="connsiteX328" fmla="*/ 1560283 w 6559574"/>
                    <a:gd name="connsiteY328" fmla="*/ 5151319 h 5333723"/>
                    <a:gd name="connsiteX329" fmla="*/ 1559426 w 6559574"/>
                    <a:gd name="connsiteY329" fmla="*/ 5115791 h 5333723"/>
                    <a:gd name="connsiteX330" fmla="*/ 1561712 w 6559574"/>
                    <a:gd name="connsiteY330" fmla="*/ 5112267 h 5333723"/>
                    <a:gd name="connsiteX331" fmla="*/ 1560855 w 6559574"/>
                    <a:gd name="connsiteY331" fmla="*/ 5093217 h 5333723"/>
                    <a:gd name="connsiteX332" fmla="*/ 1560855 w 6559574"/>
                    <a:gd name="connsiteY332" fmla="*/ 4941865 h 5333723"/>
                    <a:gd name="connsiteX333" fmla="*/ 1555616 w 6559574"/>
                    <a:gd name="connsiteY333" fmla="*/ 4913290 h 5333723"/>
                    <a:gd name="connsiteX334" fmla="*/ 1564474 w 6559574"/>
                    <a:gd name="connsiteY334" fmla="*/ 4847567 h 5333723"/>
                    <a:gd name="connsiteX335" fmla="*/ 1565522 w 6559574"/>
                    <a:gd name="connsiteY335" fmla="*/ 4850996 h 5333723"/>
                    <a:gd name="connsiteX336" fmla="*/ 1568760 w 6559574"/>
                    <a:gd name="connsiteY336" fmla="*/ 4792036 h 5333723"/>
                    <a:gd name="connsiteX337" fmla="*/ 1563045 w 6559574"/>
                    <a:gd name="connsiteY337" fmla="*/ 4729933 h 5333723"/>
                    <a:gd name="connsiteX338" fmla="*/ 1567617 w 6559574"/>
                    <a:gd name="connsiteY338" fmla="*/ 4726885 h 5333723"/>
                    <a:gd name="connsiteX339" fmla="*/ 1572380 w 6559574"/>
                    <a:gd name="connsiteY339" fmla="*/ 4588677 h 5333723"/>
                    <a:gd name="connsiteX340" fmla="*/ 1567522 w 6559574"/>
                    <a:gd name="connsiteY340" fmla="*/ 4477426 h 5333723"/>
                    <a:gd name="connsiteX341" fmla="*/ 1570666 w 6559574"/>
                    <a:gd name="connsiteY341" fmla="*/ 4380461 h 5333723"/>
                    <a:gd name="connsiteX342" fmla="*/ 1571713 w 6559574"/>
                    <a:gd name="connsiteY342" fmla="*/ 4383795 h 5333723"/>
                    <a:gd name="connsiteX343" fmla="*/ 1566284 w 6559574"/>
                    <a:gd name="connsiteY343" fmla="*/ 4272067 h 5333723"/>
                    <a:gd name="connsiteX344" fmla="*/ 1576476 w 6559574"/>
                    <a:gd name="connsiteY344" fmla="*/ 4228061 h 5333723"/>
                    <a:gd name="connsiteX345" fmla="*/ 1571237 w 6559574"/>
                    <a:gd name="connsiteY345" fmla="*/ 4112618 h 5333723"/>
                    <a:gd name="connsiteX346" fmla="*/ 1575809 w 6559574"/>
                    <a:gd name="connsiteY346" fmla="*/ 4078709 h 5333723"/>
                    <a:gd name="connsiteX347" fmla="*/ 1570475 w 6559574"/>
                    <a:gd name="connsiteY347" fmla="*/ 3938310 h 5333723"/>
                    <a:gd name="connsiteX348" fmla="*/ 1572094 w 6559574"/>
                    <a:gd name="connsiteY348" fmla="*/ 3864206 h 5333723"/>
                    <a:gd name="connsiteX349" fmla="*/ 1573714 w 6559574"/>
                    <a:gd name="connsiteY349" fmla="*/ 3827154 h 5333723"/>
                    <a:gd name="connsiteX350" fmla="*/ 1575618 w 6559574"/>
                    <a:gd name="connsiteY350" fmla="*/ 3806104 h 5333723"/>
                    <a:gd name="connsiteX351" fmla="*/ 1630101 w 6559574"/>
                    <a:gd name="connsiteY351" fmla="*/ 3810580 h 5333723"/>
                    <a:gd name="connsiteX352" fmla="*/ 1676488 w 6559574"/>
                    <a:gd name="connsiteY352" fmla="*/ 3796769 h 5333723"/>
                    <a:gd name="connsiteX353" fmla="*/ 1674583 w 6559574"/>
                    <a:gd name="connsiteY353" fmla="*/ 3798198 h 5333723"/>
                    <a:gd name="connsiteX354" fmla="*/ 1736686 w 6559574"/>
                    <a:gd name="connsiteY354" fmla="*/ 3801913 h 5333723"/>
                    <a:gd name="connsiteX355" fmla="*/ 1733067 w 6559574"/>
                    <a:gd name="connsiteY355" fmla="*/ 3803722 h 5333723"/>
                    <a:gd name="connsiteX356" fmla="*/ 1797456 w 6559574"/>
                    <a:gd name="connsiteY356" fmla="*/ 3803722 h 5333723"/>
                    <a:gd name="connsiteX357" fmla="*/ 1798789 w 6559574"/>
                    <a:gd name="connsiteY357" fmla="*/ 3805246 h 5333723"/>
                    <a:gd name="connsiteX358" fmla="*/ 1813648 w 6559574"/>
                    <a:gd name="connsiteY358" fmla="*/ 3803056 h 5333723"/>
                    <a:gd name="connsiteX359" fmla="*/ 1804790 w 6559574"/>
                    <a:gd name="connsiteY359" fmla="*/ 3807247 h 5333723"/>
                    <a:gd name="connsiteX360" fmla="*/ 2360669 w 6559574"/>
                    <a:gd name="connsiteY360" fmla="*/ 3801817 h 5333723"/>
                    <a:gd name="connsiteX361" fmla="*/ 2353811 w 6559574"/>
                    <a:gd name="connsiteY361" fmla="*/ 3803722 h 5333723"/>
                    <a:gd name="connsiteX362" fmla="*/ 2390006 w 6559574"/>
                    <a:gd name="connsiteY362" fmla="*/ 3800484 h 5333723"/>
                    <a:gd name="connsiteX363" fmla="*/ 2386386 w 6559574"/>
                    <a:gd name="connsiteY363" fmla="*/ 3802389 h 5333723"/>
                    <a:gd name="connsiteX364" fmla="*/ 2525166 w 6559574"/>
                    <a:gd name="connsiteY364" fmla="*/ 3801341 h 5333723"/>
                    <a:gd name="connsiteX365" fmla="*/ 2524499 w 6559574"/>
                    <a:gd name="connsiteY365" fmla="*/ 3805151 h 5333723"/>
                    <a:gd name="connsiteX366" fmla="*/ 2594508 w 6559574"/>
                    <a:gd name="connsiteY366" fmla="*/ 3801246 h 5333723"/>
                    <a:gd name="connsiteX367" fmla="*/ 2593746 w 6559574"/>
                    <a:gd name="connsiteY367" fmla="*/ 3805056 h 5333723"/>
                    <a:gd name="connsiteX368" fmla="*/ 2874448 w 6559574"/>
                    <a:gd name="connsiteY368" fmla="*/ 3804103 h 5333723"/>
                    <a:gd name="connsiteX369" fmla="*/ 2983128 w 6559574"/>
                    <a:gd name="connsiteY369" fmla="*/ 3799150 h 5333723"/>
                    <a:gd name="connsiteX370" fmla="*/ 3005511 w 6559574"/>
                    <a:gd name="connsiteY370" fmla="*/ 3799150 h 5333723"/>
                    <a:gd name="connsiteX371" fmla="*/ 2990843 w 6559574"/>
                    <a:gd name="connsiteY371" fmla="*/ 3808675 h 5333723"/>
                    <a:gd name="connsiteX372" fmla="*/ 2951505 w 6559574"/>
                    <a:gd name="connsiteY372" fmla="*/ 3836488 h 5333723"/>
                    <a:gd name="connsiteX373" fmla="*/ 2950743 w 6559574"/>
                    <a:gd name="connsiteY373" fmla="*/ 3834679 h 5333723"/>
                    <a:gd name="connsiteX374" fmla="*/ 2731668 w 6559574"/>
                    <a:gd name="connsiteY374" fmla="*/ 4070708 h 5333723"/>
                    <a:gd name="connsiteX375" fmla="*/ 2681376 w 6559574"/>
                    <a:gd name="connsiteY375" fmla="*/ 4180817 h 5333723"/>
                    <a:gd name="connsiteX376" fmla="*/ 2678709 w 6559574"/>
                    <a:gd name="connsiteY376" fmla="*/ 4180817 h 5333723"/>
                    <a:gd name="connsiteX377" fmla="*/ 2638227 w 6559574"/>
                    <a:gd name="connsiteY377" fmla="*/ 4416275 h 5333723"/>
                    <a:gd name="connsiteX378" fmla="*/ 2634989 w 6559574"/>
                    <a:gd name="connsiteY378" fmla="*/ 4410751 h 5333723"/>
                    <a:gd name="connsiteX379" fmla="*/ 2640133 w 6559574"/>
                    <a:gd name="connsiteY379" fmla="*/ 4453042 h 5333723"/>
                    <a:gd name="connsiteX380" fmla="*/ 2640133 w 6559574"/>
                    <a:gd name="connsiteY380" fmla="*/ 4461043 h 5333723"/>
                    <a:gd name="connsiteX381" fmla="*/ 2638704 w 6559574"/>
                    <a:gd name="connsiteY381" fmla="*/ 4467996 h 5333723"/>
                    <a:gd name="connsiteX382" fmla="*/ 2639942 w 6559574"/>
                    <a:gd name="connsiteY382" fmla="*/ 4480569 h 5333723"/>
                    <a:gd name="connsiteX383" fmla="*/ 2638894 w 6559574"/>
                    <a:gd name="connsiteY383" fmla="*/ 4567913 h 5333723"/>
                    <a:gd name="connsiteX384" fmla="*/ 2638894 w 6559574"/>
                    <a:gd name="connsiteY384" fmla="*/ 4611633 h 5333723"/>
                    <a:gd name="connsiteX385" fmla="*/ 2638894 w 6559574"/>
                    <a:gd name="connsiteY385" fmla="*/ 4630683 h 5333723"/>
                    <a:gd name="connsiteX386" fmla="*/ 2637656 w 6559574"/>
                    <a:gd name="connsiteY386" fmla="*/ 4628111 h 5333723"/>
                    <a:gd name="connsiteX387" fmla="*/ 2638704 w 6559574"/>
                    <a:gd name="connsiteY387" fmla="*/ 4646685 h 5333723"/>
                    <a:gd name="connsiteX388" fmla="*/ 2638704 w 6559574"/>
                    <a:gd name="connsiteY388" fmla="*/ 4671735 h 5333723"/>
                    <a:gd name="connsiteX389" fmla="*/ 2638704 w 6559574"/>
                    <a:gd name="connsiteY389" fmla="*/ 4679070 h 5333723"/>
                    <a:gd name="connsiteX390" fmla="*/ 2637275 w 6559574"/>
                    <a:gd name="connsiteY390" fmla="*/ 4673831 h 5333723"/>
                    <a:gd name="connsiteX391" fmla="*/ 2635846 w 6559574"/>
                    <a:gd name="connsiteY391" fmla="*/ 4847948 h 5333723"/>
                    <a:gd name="connsiteX392" fmla="*/ 2632036 w 6559574"/>
                    <a:gd name="connsiteY392" fmla="*/ 4841281 h 5333723"/>
                    <a:gd name="connsiteX393" fmla="*/ 2633084 w 6559574"/>
                    <a:gd name="connsiteY393" fmla="*/ 4957581 h 5333723"/>
                    <a:gd name="connsiteX394" fmla="*/ 2631274 w 6559574"/>
                    <a:gd name="connsiteY394" fmla="*/ 4955295 h 5333723"/>
                    <a:gd name="connsiteX395" fmla="*/ 2633656 w 6559574"/>
                    <a:gd name="connsiteY395" fmla="*/ 4974345 h 5333723"/>
                    <a:gd name="connsiteX396" fmla="*/ 2629941 w 6559574"/>
                    <a:gd name="connsiteY396" fmla="*/ 4974345 h 5333723"/>
                    <a:gd name="connsiteX397" fmla="*/ 2631751 w 6559574"/>
                    <a:gd name="connsiteY397" fmla="*/ 5114267 h 5333723"/>
                    <a:gd name="connsiteX398" fmla="*/ 2628417 w 6559574"/>
                    <a:gd name="connsiteY398" fmla="*/ 5111790 h 5333723"/>
                    <a:gd name="connsiteX399" fmla="*/ 2629369 w 6559574"/>
                    <a:gd name="connsiteY399" fmla="*/ 5203135 h 5333723"/>
                    <a:gd name="connsiteX400" fmla="*/ 2589174 w 6559574"/>
                    <a:gd name="connsiteY400" fmla="*/ 5203135 h 5333723"/>
                    <a:gd name="connsiteX401" fmla="*/ 2592222 w 6559574"/>
                    <a:gd name="connsiteY401" fmla="*/ 5201992 h 5333723"/>
                    <a:gd name="connsiteX402" fmla="*/ 2341714 w 6559574"/>
                    <a:gd name="connsiteY402" fmla="*/ 5206279 h 5333723"/>
                    <a:gd name="connsiteX403" fmla="*/ 1548949 w 6559574"/>
                    <a:gd name="connsiteY403" fmla="*/ 5206946 h 5333723"/>
                    <a:gd name="connsiteX404" fmla="*/ 142677 w 6559574"/>
                    <a:gd name="connsiteY404" fmla="*/ 975178 h 5333723"/>
                    <a:gd name="connsiteX405" fmla="*/ 143820 w 6559574"/>
                    <a:gd name="connsiteY405" fmla="*/ 966129 h 5333723"/>
                    <a:gd name="connsiteX406" fmla="*/ 139820 w 6559574"/>
                    <a:gd name="connsiteY406" fmla="*/ 957747 h 5333723"/>
                    <a:gd name="connsiteX407" fmla="*/ 144868 w 6559574"/>
                    <a:gd name="connsiteY407" fmla="*/ 942126 h 5333723"/>
                    <a:gd name="connsiteX408" fmla="*/ 153631 w 6559574"/>
                    <a:gd name="connsiteY408" fmla="*/ 841733 h 5333723"/>
                    <a:gd name="connsiteX409" fmla="*/ 153155 w 6559574"/>
                    <a:gd name="connsiteY409" fmla="*/ 841733 h 5333723"/>
                    <a:gd name="connsiteX410" fmla="*/ 151917 w 6559574"/>
                    <a:gd name="connsiteY410" fmla="*/ 757341 h 5333723"/>
                    <a:gd name="connsiteX411" fmla="*/ 154203 w 6559574"/>
                    <a:gd name="connsiteY411" fmla="*/ 748959 h 5333723"/>
                    <a:gd name="connsiteX412" fmla="*/ 153060 w 6559574"/>
                    <a:gd name="connsiteY412" fmla="*/ 703716 h 5333723"/>
                    <a:gd name="connsiteX413" fmla="*/ 152583 w 6559574"/>
                    <a:gd name="connsiteY413" fmla="*/ 689428 h 5333723"/>
                    <a:gd name="connsiteX414" fmla="*/ 467385 w 6559574"/>
                    <a:gd name="connsiteY414" fmla="*/ 690285 h 5333723"/>
                    <a:gd name="connsiteX415" fmla="*/ 534822 w 6559574"/>
                    <a:gd name="connsiteY415" fmla="*/ 685237 h 5333723"/>
                    <a:gd name="connsiteX416" fmla="*/ 691317 w 6559574"/>
                    <a:gd name="connsiteY416" fmla="*/ 694762 h 5333723"/>
                    <a:gd name="connsiteX417" fmla="*/ 683316 w 6559574"/>
                    <a:gd name="connsiteY417" fmla="*/ 695810 h 5333723"/>
                    <a:gd name="connsiteX418" fmla="*/ 823429 w 6559574"/>
                    <a:gd name="connsiteY418" fmla="*/ 699429 h 5333723"/>
                    <a:gd name="connsiteX419" fmla="*/ 970876 w 6559574"/>
                    <a:gd name="connsiteY419" fmla="*/ 694191 h 5333723"/>
                    <a:gd name="connsiteX420" fmla="*/ 978306 w 6559574"/>
                    <a:gd name="connsiteY420" fmla="*/ 698763 h 5333723"/>
                    <a:gd name="connsiteX421" fmla="*/ 1307014 w 6559574"/>
                    <a:gd name="connsiteY421" fmla="*/ 704478 h 5333723"/>
                    <a:gd name="connsiteX422" fmla="*/ 1571332 w 6559574"/>
                    <a:gd name="connsiteY422" fmla="*/ 700382 h 5333723"/>
                    <a:gd name="connsiteX423" fmla="*/ 1801742 w 6559574"/>
                    <a:gd name="connsiteY423" fmla="*/ 704192 h 5333723"/>
                    <a:gd name="connsiteX424" fmla="*/ 1793932 w 6559574"/>
                    <a:gd name="connsiteY424" fmla="*/ 705335 h 5333723"/>
                    <a:gd name="connsiteX425" fmla="*/ 2059298 w 6559574"/>
                    <a:gd name="connsiteY425" fmla="*/ 700572 h 5333723"/>
                    <a:gd name="connsiteX426" fmla="*/ 2164073 w 6559574"/>
                    <a:gd name="connsiteY426" fmla="*/ 711145 h 5333723"/>
                    <a:gd name="connsiteX427" fmla="*/ 2438393 w 6559574"/>
                    <a:gd name="connsiteY427" fmla="*/ 706764 h 5333723"/>
                    <a:gd name="connsiteX428" fmla="*/ 2519070 w 6559574"/>
                    <a:gd name="connsiteY428" fmla="*/ 711526 h 5333723"/>
                    <a:gd name="connsiteX429" fmla="*/ 3371081 w 6559574"/>
                    <a:gd name="connsiteY429" fmla="*/ 719241 h 5333723"/>
                    <a:gd name="connsiteX430" fmla="*/ 3481095 w 6559574"/>
                    <a:gd name="connsiteY430" fmla="*/ 706097 h 5333723"/>
                    <a:gd name="connsiteX431" fmla="*/ 3476618 w 6559574"/>
                    <a:gd name="connsiteY431" fmla="*/ 707526 h 5333723"/>
                    <a:gd name="connsiteX432" fmla="*/ 3624256 w 6559574"/>
                    <a:gd name="connsiteY432" fmla="*/ 712288 h 5333723"/>
                    <a:gd name="connsiteX433" fmla="*/ 3615683 w 6559574"/>
                    <a:gd name="connsiteY433" fmla="*/ 714098 h 5333723"/>
                    <a:gd name="connsiteX434" fmla="*/ 3768845 w 6559574"/>
                    <a:gd name="connsiteY434" fmla="*/ 715431 h 5333723"/>
                    <a:gd name="connsiteX435" fmla="*/ 3771893 w 6559574"/>
                    <a:gd name="connsiteY435" fmla="*/ 716955 h 5333723"/>
                    <a:gd name="connsiteX436" fmla="*/ 3807326 w 6559574"/>
                    <a:gd name="connsiteY436" fmla="*/ 715050 h 5333723"/>
                    <a:gd name="connsiteX437" fmla="*/ 3786181 w 6559574"/>
                    <a:gd name="connsiteY437" fmla="*/ 719146 h 5333723"/>
                    <a:gd name="connsiteX438" fmla="*/ 5107774 w 6559574"/>
                    <a:gd name="connsiteY438" fmla="*/ 722575 h 5333723"/>
                    <a:gd name="connsiteX439" fmla="*/ 5091487 w 6559574"/>
                    <a:gd name="connsiteY439" fmla="*/ 724290 h 5333723"/>
                    <a:gd name="connsiteX440" fmla="*/ 5177212 w 6559574"/>
                    <a:gd name="connsiteY440" fmla="*/ 721718 h 5333723"/>
                    <a:gd name="connsiteX441" fmla="*/ 5168544 w 6559574"/>
                    <a:gd name="connsiteY441" fmla="*/ 723528 h 5333723"/>
                    <a:gd name="connsiteX442" fmla="*/ 5498585 w 6559574"/>
                    <a:gd name="connsiteY442" fmla="*/ 724671 h 5333723"/>
                    <a:gd name="connsiteX443" fmla="*/ 5496775 w 6559574"/>
                    <a:gd name="connsiteY443" fmla="*/ 728576 h 5333723"/>
                    <a:gd name="connsiteX444" fmla="*/ 5663368 w 6559574"/>
                    <a:gd name="connsiteY444" fmla="*/ 725718 h 5333723"/>
                    <a:gd name="connsiteX445" fmla="*/ 5661463 w 6559574"/>
                    <a:gd name="connsiteY445" fmla="*/ 729528 h 5333723"/>
                    <a:gd name="connsiteX446" fmla="*/ 6328784 w 6559574"/>
                    <a:gd name="connsiteY446" fmla="*/ 733434 h 5333723"/>
                    <a:gd name="connsiteX447" fmla="*/ 6412795 w 6559574"/>
                    <a:gd name="connsiteY447" fmla="*/ 731148 h 5333723"/>
                    <a:gd name="connsiteX448" fmla="*/ 6424796 w 6559574"/>
                    <a:gd name="connsiteY448" fmla="*/ 750198 h 5333723"/>
                    <a:gd name="connsiteX449" fmla="*/ 6426320 w 6559574"/>
                    <a:gd name="connsiteY449" fmla="*/ 794108 h 5333723"/>
                    <a:gd name="connsiteX450" fmla="*/ 6430511 w 6559574"/>
                    <a:gd name="connsiteY450" fmla="*/ 966606 h 5333723"/>
                    <a:gd name="connsiteX451" fmla="*/ 6205721 w 6559574"/>
                    <a:gd name="connsiteY451" fmla="*/ 970511 h 5333723"/>
                    <a:gd name="connsiteX452" fmla="*/ 6206578 w 6559574"/>
                    <a:gd name="connsiteY452" fmla="*/ 968511 h 5333723"/>
                    <a:gd name="connsiteX453" fmla="*/ 5438101 w 6559574"/>
                    <a:gd name="connsiteY453" fmla="*/ 970416 h 5333723"/>
                    <a:gd name="connsiteX454" fmla="*/ 5152351 w 6559574"/>
                    <a:gd name="connsiteY454" fmla="*/ 972416 h 5333723"/>
                    <a:gd name="connsiteX455" fmla="*/ 5149684 w 6559574"/>
                    <a:gd name="connsiteY455" fmla="*/ 969939 h 5333723"/>
                    <a:gd name="connsiteX456" fmla="*/ 4581614 w 6559574"/>
                    <a:gd name="connsiteY456" fmla="*/ 972606 h 5333723"/>
                    <a:gd name="connsiteX457" fmla="*/ 4594567 w 6559574"/>
                    <a:gd name="connsiteY457" fmla="*/ 969273 h 5333723"/>
                    <a:gd name="connsiteX458" fmla="*/ 4491698 w 6559574"/>
                    <a:gd name="connsiteY458" fmla="*/ 975083 h 5333723"/>
                    <a:gd name="connsiteX459" fmla="*/ 4475219 w 6559574"/>
                    <a:gd name="connsiteY459" fmla="*/ 975083 h 5333723"/>
                    <a:gd name="connsiteX460" fmla="*/ 4458455 w 6559574"/>
                    <a:gd name="connsiteY460" fmla="*/ 973749 h 5333723"/>
                    <a:gd name="connsiteX461" fmla="*/ 4428737 w 6559574"/>
                    <a:gd name="connsiteY461" fmla="*/ 975178 h 5333723"/>
                    <a:gd name="connsiteX462" fmla="*/ 4220997 w 6559574"/>
                    <a:gd name="connsiteY462" fmla="*/ 975178 h 5333723"/>
                    <a:gd name="connsiteX463" fmla="*/ 4117079 w 6559574"/>
                    <a:gd name="connsiteY463" fmla="*/ 975178 h 5333723"/>
                    <a:gd name="connsiteX464" fmla="*/ 4072502 w 6559574"/>
                    <a:gd name="connsiteY464" fmla="*/ 975178 h 5333723"/>
                    <a:gd name="connsiteX465" fmla="*/ 4078693 w 6559574"/>
                    <a:gd name="connsiteY465" fmla="*/ 973940 h 5333723"/>
                    <a:gd name="connsiteX466" fmla="*/ 4040593 w 6559574"/>
                    <a:gd name="connsiteY466" fmla="*/ 975273 h 5333723"/>
                    <a:gd name="connsiteX467" fmla="*/ 3965155 w 6559574"/>
                    <a:gd name="connsiteY467" fmla="*/ 975273 h 5333723"/>
                    <a:gd name="connsiteX468" fmla="*/ 3957631 w 6559574"/>
                    <a:gd name="connsiteY468" fmla="*/ 975273 h 5333723"/>
                    <a:gd name="connsiteX469" fmla="*/ 3970108 w 6559574"/>
                    <a:gd name="connsiteY469" fmla="*/ 973845 h 5333723"/>
                    <a:gd name="connsiteX470" fmla="*/ 3556247 w 6559574"/>
                    <a:gd name="connsiteY470" fmla="*/ 974892 h 5333723"/>
                    <a:gd name="connsiteX471" fmla="*/ 3571868 w 6559574"/>
                    <a:gd name="connsiteY471" fmla="*/ 970987 h 5333723"/>
                    <a:gd name="connsiteX472" fmla="*/ 3295643 w 6559574"/>
                    <a:gd name="connsiteY472" fmla="*/ 973749 h 5333723"/>
                    <a:gd name="connsiteX473" fmla="*/ 3300977 w 6559574"/>
                    <a:gd name="connsiteY473" fmla="*/ 971844 h 5333723"/>
                    <a:gd name="connsiteX474" fmla="*/ 3256686 w 6559574"/>
                    <a:gd name="connsiteY474" fmla="*/ 974511 h 5333723"/>
                    <a:gd name="connsiteX475" fmla="*/ 3255543 w 6559574"/>
                    <a:gd name="connsiteY475" fmla="*/ 970797 h 5333723"/>
                    <a:gd name="connsiteX476" fmla="*/ 2923025 w 6559574"/>
                    <a:gd name="connsiteY476" fmla="*/ 974607 h 5333723"/>
                    <a:gd name="connsiteX477" fmla="*/ 2928835 w 6559574"/>
                    <a:gd name="connsiteY477" fmla="*/ 971273 h 5333723"/>
                    <a:gd name="connsiteX478" fmla="*/ 2599080 w 6559574"/>
                    <a:gd name="connsiteY478" fmla="*/ 974226 h 5333723"/>
                    <a:gd name="connsiteX479" fmla="*/ 2606509 w 6559574"/>
                    <a:gd name="connsiteY479" fmla="*/ 972987 h 5333723"/>
                    <a:gd name="connsiteX480" fmla="*/ 2020341 w 6559574"/>
                    <a:gd name="connsiteY480" fmla="*/ 978036 h 5333723"/>
                    <a:gd name="connsiteX481" fmla="*/ 1613337 w 6559574"/>
                    <a:gd name="connsiteY481" fmla="*/ 978607 h 5333723"/>
                    <a:gd name="connsiteX482" fmla="*/ 1609242 w 6559574"/>
                    <a:gd name="connsiteY482" fmla="*/ 976988 h 5333723"/>
                    <a:gd name="connsiteX483" fmla="*/ 1578000 w 6559574"/>
                    <a:gd name="connsiteY483" fmla="*/ 954699 h 5333723"/>
                    <a:gd name="connsiteX484" fmla="*/ 1575523 w 6559574"/>
                    <a:gd name="connsiteY484" fmla="*/ 953556 h 5333723"/>
                    <a:gd name="connsiteX485" fmla="*/ 1573047 w 6559574"/>
                    <a:gd name="connsiteY485" fmla="*/ 953556 h 5333723"/>
                    <a:gd name="connsiteX486" fmla="*/ 1506372 w 6559574"/>
                    <a:gd name="connsiteY486" fmla="*/ 978702 h 5333723"/>
                    <a:gd name="connsiteX487" fmla="*/ 867149 w 6559574"/>
                    <a:gd name="connsiteY487" fmla="*/ 979560 h 5333723"/>
                    <a:gd name="connsiteX488" fmla="*/ 341178 w 6559574"/>
                    <a:gd name="connsiteY488" fmla="*/ 980226 h 5333723"/>
                    <a:gd name="connsiteX489" fmla="*/ 142677 w 6559574"/>
                    <a:gd name="connsiteY489" fmla="*/ 975178 h 5333723"/>
                    <a:gd name="connsiteX490" fmla="*/ 137343 w 6559574"/>
                    <a:gd name="connsiteY490" fmla="*/ 694667 h 5333723"/>
                    <a:gd name="connsiteX491" fmla="*/ 140010 w 6559574"/>
                    <a:gd name="connsiteY491" fmla="*/ 740387 h 5333723"/>
                    <a:gd name="connsiteX492" fmla="*/ 142677 w 6559574"/>
                    <a:gd name="connsiteY492" fmla="*/ 745816 h 5333723"/>
                    <a:gd name="connsiteX493" fmla="*/ 138582 w 6559574"/>
                    <a:gd name="connsiteY493" fmla="*/ 782106 h 5333723"/>
                    <a:gd name="connsiteX494" fmla="*/ 141915 w 6559574"/>
                    <a:gd name="connsiteY494" fmla="*/ 811253 h 5333723"/>
                    <a:gd name="connsiteX495" fmla="*/ 137343 w 6559574"/>
                    <a:gd name="connsiteY495" fmla="*/ 838494 h 5333723"/>
                    <a:gd name="connsiteX496" fmla="*/ 137343 w 6559574"/>
                    <a:gd name="connsiteY496" fmla="*/ 694667 h 5333723"/>
                    <a:gd name="connsiteX497" fmla="*/ 627214 w 6559574"/>
                    <a:gd name="connsiteY497" fmla="*/ 160124 h 5333723"/>
                    <a:gd name="connsiteX498" fmla="*/ 639787 w 6559574"/>
                    <a:gd name="connsiteY498" fmla="*/ 162315 h 5333723"/>
                    <a:gd name="connsiteX499" fmla="*/ 647883 w 6559574"/>
                    <a:gd name="connsiteY499" fmla="*/ 158219 h 5333723"/>
                    <a:gd name="connsiteX500" fmla="*/ 663219 w 6559574"/>
                    <a:gd name="connsiteY500" fmla="*/ 163172 h 5333723"/>
                    <a:gd name="connsiteX501" fmla="*/ 761517 w 6559574"/>
                    <a:gd name="connsiteY501" fmla="*/ 171649 h 5333723"/>
                    <a:gd name="connsiteX502" fmla="*/ 761517 w 6559574"/>
                    <a:gd name="connsiteY502" fmla="*/ 171649 h 5333723"/>
                    <a:gd name="connsiteX503" fmla="*/ 844098 w 6559574"/>
                    <a:gd name="connsiteY503" fmla="*/ 170125 h 5333723"/>
                    <a:gd name="connsiteX504" fmla="*/ 852385 w 6559574"/>
                    <a:gd name="connsiteY504" fmla="*/ 172316 h 5333723"/>
                    <a:gd name="connsiteX505" fmla="*/ 896581 w 6559574"/>
                    <a:gd name="connsiteY505" fmla="*/ 171078 h 5333723"/>
                    <a:gd name="connsiteX506" fmla="*/ 1249006 w 6559574"/>
                    <a:gd name="connsiteY506" fmla="*/ 168030 h 5333723"/>
                    <a:gd name="connsiteX507" fmla="*/ 1315015 w 6559574"/>
                    <a:gd name="connsiteY507" fmla="*/ 162219 h 5333723"/>
                    <a:gd name="connsiteX508" fmla="*/ 1468272 w 6559574"/>
                    <a:gd name="connsiteY508" fmla="*/ 169839 h 5333723"/>
                    <a:gd name="connsiteX509" fmla="*/ 1460461 w 6559574"/>
                    <a:gd name="connsiteY509" fmla="*/ 170792 h 5333723"/>
                    <a:gd name="connsiteX510" fmla="*/ 1597716 w 6559574"/>
                    <a:gd name="connsiteY510" fmla="*/ 172887 h 5333723"/>
                    <a:gd name="connsiteX511" fmla="*/ 1742020 w 6559574"/>
                    <a:gd name="connsiteY511" fmla="*/ 166029 h 5333723"/>
                    <a:gd name="connsiteX512" fmla="*/ 1749259 w 6559574"/>
                    <a:gd name="connsiteY512" fmla="*/ 170506 h 5333723"/>
                    <a:gd name="connsiteX513" fmla="*/ 2071204 w 6559574"/>
                    <a:gd name="connsiteY513" fmla="*/ 172792 h 5333723"/>
                    <a:gd name="connsiteX514" fmla="*/ 2329999 w 6559574"/>
                    <a:gd name="connsiteY514" fmla="*/ 165839 h 5333723"/>
                    <a:gd name="connsiteX515" fmla="*/ 2555646 w 6559574"/>
                    <a:gd name="connsiteY515" fmla="*/ 167268 h 5333723"/>
                    <a:gd name="connsiteX516" fmla="*/ 2548026 w 6559574"/>
                    <a:gd name="connsiteY516" fmla="*/ 168411 h 5333723"/>
                    <a:gd name="connsiteX517" fmla="*/ 2807773 w 6559574"/>
                    <a:gd name="connsiteY517" fmla="*/ 160886 h 5333723"/>
                    <a:gd name="connsiteX518" fmla="*/ 2910547 w 6559574"/>
                    <a:gd name="connsiteY518" fmla="*/ 170411 h 5333723"/>
                    <a:gd name="connsiteX519" fmla="*/ 3179057 w 6559574"/>
                    <a:gd name="connsiteY519" fmla="*/ 163077 h 5333723"/>
                    <a:gd name="connsiteX520" fmla="*/ 3258115 w 6559574"/>
                    <a:gd name="connsiteY520" fmla="*/ 166887 h 5333723"/>
                    <a:gd name="connsiteX521" fmla="*/ 4092314 w 6559574"/>
                    <a:gd name="connsiteY521" fmla="*/ 165553 h 5333723"/>
                    <a:gd name="connsiteX522" fmla="*/ 4200042 w 6559574"/>
                    <a:gd name="connsiteY522" fmla="*/ 151266 h 5333723"/>
                    <a:gd name="connsiteX523" fmla="*/ 4195660 w 6559574"/>
                    <a:gd name="connsiteY523" fmla="*/ 152694 h 5333723"/>
                    <a:gd name="connsiteX524" fmla="*/ 4340250 w 6559574"/>
                    <a:gd name="connsiteY524" fmla="*/ 155838 h 5333723"/>
                    <a:gd name="connsiteX525" fmla="*/ 4331868 w 6559574"/>
                    <a:gd name="connsiteY525" fmla="*/ 157743 h 5333723"/>
                    <a:gd name="connsiteX526" fmla="*/ 4481791 w 6559574"/>
                    <a:gd name="connsiteY526" fmla="*/ 157743 h 5333723"/>
                    <a:gd name="connsiteX527" fmla="*/ 4484839 w 6559574"/>
                    <a:gd name="connsiteY527" fmla="*/ 159362 h 5333723"/>
                    <a:gd name="connsiteX528" fmla="*/ 4519510 w 6559574"/>
                    <a:gd name="connsiteY528" fmla="*/ 157076 h 5333723"/>
                    <a:gd name="connsiteX529" fmla="*/ 4498841 w 6559574"/>
                    <a:gd name="connsiteY529" fmla="*/ 161267 h 5333723"/>
                    <a:gd name="connsiteX530" fmla="*/ 5792241 w 6559574"/>
                    <a:gd name="connsiteY530" fmla="*/ 153647 h 5333723"/>
                    <a:gd name="connsiteX531" fmla="*/ 5776239 w 6559574"/>
                    <a:gd name="connsiteY531" fmla="*/ 154599 h 5333723"/>
                    <a:gd name="connsiteX532" fmla="*/ 5861106 w 6559574"/>
                    <a:gd name="connsiteY532" fmla="*/ 154599 h 5333723"/>
                    <a:gd name="connsiteX533" fmla="*/ 5852534 w 6559574"/>
                    <a:gd name="connsiteY533" fmla="*/ 156504 h 5333723"/>
                    <a:gd name="connsiteX534" fmla="*/ 5893872 w 6559574"/>
                    <a:gd name="connsiteY534" fmla="*/ 155933 h 5333723"/>
                    <a:gd name="connsiteX535" fmla="*/ 5914065 w 6559574"/>
                    <a:gd name="connsiteY535" fmla="*/ 168411 h 5333723"/>
                    <a:gd name="connsiteX536" fmla="*/ 5961690 w 6559574"/>
                    <a:gd name="connsiteY536" fmla="*/ 235086 h 5333723"/>
                    <a:gd name="connsiteX537" fmla="*/ 6055131 w 6559574"/>
                    <a:gd name="connsiteY537" fmla="*/ 365578 h 5333723"/>
                    <a:gd name="connsiteX538" fmla="*/ 6051035 w 6559574"/>
                    <a:gd name="connsiteY538" fmla="*/ 366435 h 5333723"/>
                    <a:gd name="connsiteX539" fmla="*/ 6147999 w 6559574"/>
                    <a:gd name="connsiteY539" fmla="*/ 497595 h 5333723"/>
                    <a:gd name="connsiteX540" fmla="*/ 6143808 w 6559574"/>
                    <a:gd name="connsiteY540" fmla="*/ 498261 h 5333723"/>
                    <a:gd name="connsiteX541" fmla="*/ 6210483 w 6559574"/>
                    <a:gd name="connsiteY541" fmla="*/ 590463 h 5333723"/>
                    <a:gd name="connsiteX542" fmla="*/ 5713850 w 6559574"/>
                    <a:gd name="connsiteY542" fmla="*/ 586463 h 5333723"/>
                    <a:gd name="connsiteX543" fmla="*/ 5143493 w 6559574"/>
                    <a:gd name="connsiteY543" fmla="*/ 590844 h 5333723"/>
                    <a:gd name="connsiteX544" fmla="*/ 5144446 w 6559574"/>
                    <a:gd name="connsiteY544" fmla="*/ 588939 h 5333723"/>
                    <a:gd name="connsiteX545" fmla="*/ 4391971 w 6559574"/>
                    <a:gd name="connsiteY545" fmla="*/ 584082 h 5333723"/>
                    <a:gd name="connsiteX546" fmla="*/ 4350822 w 6559574"/>
                    <a:gd name="connsiteY546" fmla="*/ 583605 h 5333723"/>
                    <a:gd name="connsiteX547" fmla="*/ 4349013 w 6559574"/>
                    <a:gd name="connsiteY547" fmla="*/ 351576 h 5333723"/>
                    <a:gd name="connsiteX548" fmla="*/ 4351394 w 6559574"/>
                    <a:gd name="connsiteY548" fmla="*/ 349005 h 5333723"/>
                    <a:gd name="connsiteX549" fmla="*/ 4337488 w 6559574"/>
                    <a:gd name="connsiteY549" fmla="*/ 283092 h 5333723"/>
                    <a:gd name="connsiteX550" fmla="*/ 4329868 w 6559574"/>
                    <a:gd name="connsiteY550" fmla="*/ 277091 h 5333723"/>
                    <a:gd name="connsiteX551" fmla="*/ 4325296 w 6559574"/>
                    <a:gd name="connsiteY551" fmla="*/ 273471 h 5333723"/>
                    <a:gd name="connsiteX552" fmla="*/ 4288338 w 6559574"/>
                    <a:gd name="connsiteY552" fmla="*/ 258612 h 5333723"/>
                    <a:gd name="connsiteX553" fmla="*/ 4286815 w 6559574"/>
                    <a:gd name="connsiteY553" fmla="*/ 258612 h 5333723"/>
                    <a:gd name="connsiteX554" fmla="*/ 4286148 w 6559574"/>
                    <a:gd name="connsiteY554" fmla="*/ 258612 h 5333723"/>
                    <a:gd name="connsiteX555" fmla="*/ 4276051 w 6559574"/>
                    <a:gd name="connsiteY555" fmla="*/ 257088 h 5333723"/>
                    <a:gd name="connsiteX556" fmla="*/ 4136320 w 6559574"/>
                    <a:gd name="connsiteY556" fmla="*/ 254898 h 5333723"/>
                    <a:gd name="connsiteX557" fmla="*/ 3855332 w 6559574"/>
                    <a:gd name="connsiteY557" fmla="*/ 256231 h 5333723"/>
                    <a:gd name="connsiteX558" fmla="*/ 3868095 w 6559574"/>
                    <a:gd name="connsiteY558" fmla="*/ 252897 h 5333723"/>
                    <a:gd name="connsiteX559" fmla="*/ 3767416 w 6559574"/>
                    <a:gd name="connsiteY559" fmla="*/ 258612 h 5333723"/>
                    <a:gd name="connsiteX560" fmla="*/ 3751129 w 6559574"/>
                    <a:gd name="connsiteY560" fmla="*/ 258612 h 5333723"/>
                    <a:gd name="connsiteX561" fmla="*/ 3734841 w 6559574"/>
                    <a:gd name="connsiteY561" fmla="*/ 257279 h 5333723"/>
                    <a:gd name="connsiteX562" fmla="*/ 3705694 w 6559574"/>
                    <a:gd name="connsiteY562" fmla="*/ 258612 h 5333723"/>
                    <a:gd name="connsiteX563" fmla="*/ 3502240 w 6559574"/>
                    <a:gd name="connsiteY563" fmla="*/ 258612 h 5333723"/>
                    <a:gd name="connsiteX564" fmla="*/ 3400704 w 6559574"/>
                    <a:gd name="connsiteY564" fmla="*/ 258612 h 5333723"/>
                    <a:gd name="connsiteX565" fmla="*/ 3357079 w 6559574"/>
                    <a:gd name="connsiteY565" fmla="*/ 258612 h 5333723"/>
                    <a:gd name="connsiteX566" fmla="*/ 3363080 w 6559574"/>
                    <a:gd name="connsiteY566" fmla="*/ 257374 h 5333723"/>
                    <a:gd name="connsiteX567" fmla="*/ 3324980 w 6559574"/>
                    <a:gd name="connsiteY567" fmla="*/ 258612 h 5333723"/>
                    <a:gd name="connsiteX568" fmla="*/ 3251352 w 6559574"/>
                    <a:gd name="connsiteY568" fmla="*/ 258612 h 5333723"/>
                    <a:gd name="connsiteX569" fmla="*/ 3244018 w 6559574"/>
                    <a:gd name="connsiteY569" fmla="*/ 258612 h 5333723"/>
                    <a:gd name="connsiteX570" fmla="*/ 3256209 w 6559574"/>
                    <a:gd name="connsiteY570" fmla="*/ 257184 h 5333723"/>
                    <a:gd name="connsiteX571" fmla="*/ 2850921 w 6559574"/>
                    <a:gd name="connsiteY571" fmla="*/ 257184 h 5333723"/>
                    <a:gd name="connsiteX572" fmla="*/ 2866256 w 6559574"/>
                    <a:gd name="connsiteY572" fmla="*/ 253278 h 5333723"/>
                    <a:gd name="connsiteX573" fmla="*/ 2595556 w 6559574"/>
                    <a:gd name="connsiteY573" fmla="*/ 255755 h 5333723"/>
                    <a:gd name="connsiteX574" fmla="*/ 2600699 w 6559574"/>
                    <a:gd name="connsiteY574" fmla="*/ 253850 h 5333723"/>
                    <a:gd name="connsiteX575" fmla="*/ 2557360 w 6559574"/>
                    <a:gd name="connsiteY575" fmla="*/ 256517 h 5333723"/>
                    <a:gd name="connsiteX576" fmla="*/ 2556217 w 6559574"/>
                    <a:gd name="connsiteY576" fmla="*/ 252802 h 5333723"/>
                    <a:gd name="connsiteX577" fmla="*/ 2230653 w 6559574"/>
                    <a:gd name="connsiteY577" fmla="*/ 256136 h 5333723"/>
                    <a:gd name="connsiteX578" fmla="*/ 2236273 w 6559574"/>
                    <a:gd name="connsiteY578" fmla="*/ 252802 h 5333723"/>
                    <a:gd name="connsiteX579" fmla="*/ 2158167 w 6559574"/>
                    <a:gd name="connsiteY579" fmla="*/ 264137 h 5333723"/>
                    <a:gd name="connsiteX580" fmla="*/ 2126259 w 6559574"/>
                    <a:gd name="connsiteY580" fmla="*/ 336908 h 5333723"/>
                    <a:gd name="connsiteX581" fmla="*/ 2126259 w 6559574"/>
                    <a:gd name="connsiteY581" fmla="*/ 500547 h 5333723"/>
                    <a:gd name="connsiteX582" fmla="*/ 2125116 w 6559574"/>
                    <a:gd name="connsiteY582" fmla="*/ 493308 h 5333723"/>
                    <a:gd name="connsiteX583" fmla="*/ 2125116 w 6559574"/>
                    <a:gd name="connsiteY583" fmla="*/ 565698 h 5333723"/>
                    <a:gd name="connsiteX584" fmla="*/ 1674012 w 6559574"/>
                    <a:gd name="connsiteY584" fmla="*/ 566651 h 5333723"/>
                    <a:gd name="connsiteX585" fmla="*/ 867720 w 6559574"/>
                    <a:gd name="connsiteY585" fmla="*/ 560460 h 5333723"/>
                    <a:gd name="connsiteX586" fmla="*/ 337749 w 6559574"/>
                    <a:gd name="connsiteY586" fmla="*/ 556364 h 5333723"/>
                    <a:gd name="connsiteX587" fmla="*/ 292220 w 6559574"/>
                    <a:gd name="connsiteY587" fmla="*/ 555221 h 5333723"/>
                    <a:gd name="connsiteX588" fmla="*/ 627214 w 6559574"/>
                    <a:gd name="connsiteY588" fmla="*/ 160124 h 5333723"/>
                    <a:gd name="connsiteX589" fmla="*/ 711320 w 6559574"/>
                    <a:gd name="connsiteY589" fmla="*/ 155552 h 5333723"/>
                    <a:gd name="connsiteX590" fmla="*/ 750372 w 6559574"/>
                    <a:gd name="connsiteY590" fmla="*/ 155552 h 5333723"/>
                    <a:gd name="connsiteX591" fmla="*/ 711320 w 6559574"/>
                    <a:gd name="connsiteY591" fmla="*/ 155457 h 5333723"/>
                    <a:gd name="connsiteX592" fmla="*/ 711320 w 6559574"/>
                    <a:gd name="connsiteY592" fmla="*/ 155552 h 5333723"/>
                    <a:gd name="connsiteX593" fmla="*/ 3499478 w 6559574"/>
                    <a:gd name="connsiteY593" fmla="*/ 553030 h 5333723"/>
                    <a:gd name="connsiteX594" fmla="*/ 3494049 w 6559574"/>
                    <a:gd name="connsiteY594" fmla="*/ 551792 h 5333723"/>
                    <a:gd name="connsiteX595" fmla="*/ 3484524 w 6559574"/>
                    <a:gd name="connsiteY595" fmla="*/ 553125 h 5333723"/>
                    <a:gd name="connsiteX596" fmla="*/ 3416611 w 6559574"/>
                    <a:gd name="connsiteY596" fmla="*/ 553125 h 5333723"/>
                    <a:gd name="connsiteX597" fmla="*/ 3382702 w 6559574"/>
                    <a:gd name="connsiteY597" fmla="*/ 553125 h 5333723"/>
                    <a:gd name="connsiteX598" fmla="*/ 3368128 w 6559574"/>
                    <a:gd name="connsiteY598" fmla="*/ 553125 h 5333723"/>
                    <a:gd name="connsiteX599" fmla="*/ 3370129 w 6559574"/>
                    <a:gd name="connsiteY599" fmla="*/ 551887 h 5333723"/>
                    <a:gd name="connsiteX600" fmla="*/ 3355651 w 6559574"/>
                    <a:gd name="connsiteY600" fmla="*/ 553125 h 5333723"/>
                    <a:gd name="connsiteX601" fmla="*/ 3336601 w 6559574"/>
                    <a:gd name="connsiteY601" fmla="*/ 553125 h 5333723"/>
                    <a:gd name="connsiteX602" fmla="*/ 3330790 w 6559574"/>
                    <a:gd name="connsiteY602" fmla="*/ 553125 h 5333723"/>
                    <a:gd name="connsiteX603" fmla="*/ 3334886 w 6559574"/>
                    <a:gd name="connsiteY603" fmla="*/ 551601 h 5333723"/>
                    <a:gd name="connsiteX604" fmla="*/ 3199631 w 6559574"/>
                    <a:gd name="connsiteY604" fmla="*/ 552173 h 5333723"/>
                    <a:gd name="connsiteX605" fmla="*/ 3204679 w 6559574"/>
                    <a:gd name="connsiteY605" fmla="*/ 548268 h 5333723"/>
                    <a:gd name="connsiteX606" fmla="*/ 3114382 w 6559574"/>
                    <a:gd name="connsiteY606" fmla="*/ 550649 h 5333723"/>
                    <a:gd name="connsiteX607" fmla="*/ 3116097 w 6559574"/>
                    <a:gd name="connsiteY607" fmla="*/ 548839 h 5333723"/>
                    <a:gd name="connsiteX608" fmla="*/ 3101619 w 6559574"/>
                    <a:gd name="connsiteY608" fmla="*/ 551411 h 5333723"/>
                    <a:gd name="connsiteX609" fmla="*/ 3101619 w 6559574"/>
                    <a:gd name="connsiteY609" fmla="*/ 547696 h 5333723"/>
                    <a:gd name="connsiteX610" fmla="*/ 2992939 w 6559574"/>
                    <a:gd name="connsiteY610" fmla="*/ 551125 h 5333723"/>
                    <a:gd name="connsiteX611" fmla="*/ 2994843 w 6559574"/>
                    <a:gd name="connsiteY611" fmla="*/ 547791 h 5333723"/>
                    <a:gd name="connsiteX612" fmla="*/ 2887116 w 6559574"/>
                    <a:gd name="connsiteY612" fmla="*/ 550268 h 5333723"/>
                    <a:gd name="connsiteX613" fmla="*/ 2889497 w 6559574"/>
                    <a:gd name="connsiteY613" fmla="*/ 549125 h 5333723"/>
                    <a:gd name="connsiteX614" fmla="*/ 2694806 w 6559574"/>
                    <a:gd name="connsiteY614" fmla="*/ 553316 h 5333723"/>
                    <a:gd name="connsiteX615" fmla="*/ 2250465 w 6559574"/>
                    <a:gd name="connsiteY615" fmla="*/ 553316 h 5333723"/>
                    <a:gd name="connsiteX616" fmla="*/ 2250465 w 6559574"/>
                    <a:gd name="connsiteY616" fmla="*/ 382818 h 5333723"/>
                    <a:gd name="connsiteX617" fmla="*/ 2253417 w 6559574"/>
                    <a:gd name="connsiteY617" fmla="*/ 384342 h 5333723"/>
                    <a:gd name="connsiteX618" fmla="*/ 2256180 w 6559574"/>
                    <a:gd name="connsiteY618" fmla="*/ 380247 h 5333723"/>
                    <a:gd name="connsiteX619" fmla="*/ 2261228 w 6559574"/>
                    <a:gd name="connsiteY619" fmla="*/ 385295 h 5333723"/>
                    <a:gd name="connsiteX620" fmla="*/ 2294089 w 6559574"/>
                    <a:gd name="connsiteY620" fmla="*/ 394058 h 5333723"/>
                    <a:gd name="connsiteX621" fmla="*/ 2294089 w 6559574"/>
                    <a:gd name="connsiteY621" fmla="*/ 394058 h 5333723"/>
                    <a:gd name="connsiteX622" fmla="*/ 2321712 w 6559574"/>
                    <a:gd name="connsiteY622" fmla="*/ 392724 h 5333723"/>
                    <a:gd name="connsiteX623" fmla="*/ 2324474 w 6559574"/>
                    <a:gd name="connsiteY623" fmla="*/ 395010 h 5333723"/>
                    <a:gd name="connsiteX624" fmla="*/ 2339238 w 6559574"/>
                    <a:gd name="connsiteY624" fmla="*/ 393867 h 5333723"/>
                    <a:gd name="connsiteX625" fmla="*/ 2456872 w 6559574"/>
                    <a:gd name="connsiteY625" fmla="*/ 391867 h 5333723"/>
                    <a:gd name="connsiteX626" fmla="*/ 2478874 w 6559574"/>
                    <a:gd name="connsiteY626" fmla="*/ 386247 h 5333723"/>
                    <a:gd name="connsiteX627" fmla="*/ 2530024 w 6559574"/>
                    <a:gd name="connsiteY627" fmla="*/ 394439 h 5333723"/>
                    <a:gd name="connsiteX628" fmla="*/ 2527452 w 6559574"/>
                    <a:gd name="connsiteY628" fmla="*/ 395487 h 5333723"/>
                    <a:gd name="connsiteX629" fmla="*/ 2573267 w 6559574"/>
                    <a:gd name="connsiteY629" fmla="*/ 398058 h 5333723"/>
                    <a:gd name="connsiteX630" fmla="*/ 2621368 w 6559574"/>
                    <a:gd name="connsiteY630" fmla="*/ 391677 h 5333723"/>
                    <a:gd name="connsiteX631" fmla="*/ 2623845 w 6559574"/>
                    <a:gd name="connsiteY631" fmla="*/ 396153 h 5333723"/>
                    <a:gd name="connsiteX632" fmla="*/ 2731287 w 6559574"/>
                    <a:gd name="connsiteY632" fmla="*/ 399392 h 5333723"/>
                    <a:gd name="connsiteX633" fmla="*/ 2817678 w 6559574"/>
                    <a:gd name="connsiteY633" fmla="*/ 393296 h 5333723"/>
                    <a:gd name="connsiteX634" fmla="*/ 2892926 w 6559574"/>
                    <a:gd name="connsiteY634" fmla="*/ 395391 h 5333723"/>
                    <a:gd name="connsiteX635" fmla="*/ 2890450 w 6559574"/>
                    <a:gd name="connsiteY635" fmla="*/ 396439 h 5333723"/>
                    <a:gd name="connsiteX636" fmla="*/ 2977127 w 6559574"/>
                    <a:gd name="connsiteY636" fmla="*/ 389772 h 5333723"/>
                    <a:gd name="connsiteX637" fmla="*/ 3011417 w 6559574"/>
                    <a:gd name="connsiteY637" fmla="*/ 399297 h 5333723"/>
                    <a:gd name="connsiteX638" fmla="*/ 3101047 w 6559574"/>
                    <a:gd name="connsiteY638" fmla="*/ 392820 h 5333723"/>
                    <a:gd name="connsiteX639" fmla="*/ 3127432 w 6559574"/>
                    <a:gd name="connsiteY639" fmla="*/ 396915 h 5333723"/>
                    <a:gd name="connsiteX640" fmla="*/ 3405943 w 6559574"/>
                    <a:gd name="connsiteY640" fmla="*/ 398058 h 5333723"/>
                    <a:gd name="connsiteX641" fmla="*/ 3441852 w 6559574"/>
                    <a:gd name="connsiteY641" fmla="*/ 384152 h 5333723"/>
                    <a:gd name="connsiteX642" fmla="*/ 3440423 w 6559574"/>
                    <a:gd name="connsiteY642" fmla="*/ 385581 h 5333723"/>
                    <a:gd name="connsiteX643" fmla="*/ 3488714 w 6559574"/>
                    <a:gd name="connsiteY643" fmla="*/ 389105 h 5333723"/>
                    <a:gd name="connsiteX644" fmla="*/ 3485857 w 6559574"/>
                    <a:gd name="connsiteY644" fmla="*/ 391010 h 5333723"/>
                    <a:gd name="connsiteX645" fmla="*/ 3535959 w 6559574"/>
                    <a:gd name="connsiteY645" fmla="*/ 391010 h 5333723"/>
                    <a:gd name="connsiteX646" fmla="*/ 3536912 w 6559574"/>
                    <a:gd name="connsiteY646" fmla="*/ 392534 h 5333723"/>
                    <a:gd name="connsiteX647" fmla="*/ 3548532 w 6559574"/>
                    <a:gd name="connsiteY647" fmla="*/ 390343 h 5333723"/>
                    <a:gd name="connsiteX648" fmla="*/ 3541579 w 6559574"/>
                    <a:gd name="connsiteY648" fmla="*/ 394534 h 5333723"/>
                    <a:gd name="connsiteX649" fmla="*/ 3973537 w 6559574"/>
                    <a:gd name="connsiteY649" fmla="*/ 387867 h 5333723"/>
                    <a:gd name="connsiteX650" fmla="*/ 3968203 w 6559574"/>
                    <a:gd name="connsiteY650" fmla="*/ 389676 h 5333723"/>
                    <a:gd name="connsiteX651" fmla="*/ 3996778 w 6559574"/>
                    <a:gd name="connsiteY651" fmla="*/ 386438 h 5333723"/>
                    <a:gd name="connsiteX652" fmla="*/ 3994016 w 6559574"/>
                    <a:gd name="connsiteY652" fmla="*/ 388343 h 5333723"/>
                    <a:gd name="connsiteX653" fmla="*/ 4101839 w 6559574"/>
                    <a:gd name="connsiteY653" fmla="*/ 387009 h 5333723"/>
                    <a:gd name="connsiteX654" fmla="*/ 4101268 w 6559574"/>
                    <a:gd name="connsiteY654" fmla="*/ 390819 h 5333723"/>
                    <a:gd name="connsiteX655" fmla="*/ 4155751 w 6559574"/>
                    <a:gd name="connsiteY655" fmla="*/ 386724 h 5333723"/>
                    <a:gd name="connsiteX656" fmla="*/ 4156608 w 6559574"/>
                    <a:gd name="connsiteY656" fmla="*/ 389581 h 5333723"/>
                    <a:gd name="connsiteX657" fmla="*/ 4155084 w 6559574"/>
                    <a:gd name="connsiteY657" fmla="*/ 390629 h 5333723"/>
                    <a:gd name="connsiteX658" fmla="*/ 4216616 w 6559574"/>
                    <a:gd name="connsiteY658" fmla="*/ 388152 h 5333723"/>
                    <a:gd name="connsiteX659" fmla="*/ 4216616 w 6559574"/>
                    <a:gd name="connsiteY659" fmla="*/ 450827 h 5333723"/>
                    <a:gd name="connsiteX660" fmla="*/ 4215473 w 6559574"/>
                    <a:gd name="connsiteY660" fmla="*/ 523979 h 5333723"/>
                    <a:gd name="connsiteX661" fmla="*/ 4218901 w 6559574"/>
                    <a:gd name="connsiteY661" fmla="*/ 545315 h 5333723"/>
                    <a:gd name="connsiteX662" fmla="*/ 4146226 w 6559574"/>
                    <a:gd name="connsiteY662" fmla="*/ 547029 h 5333723"/>
                    <a:gd name="connsiteX663" fmla="*/ 4065454 w 6559574"/>
                    <a:gd name="connsiteY663" fmla="*/ 550649 h 5333723"/>
                    <a:gd name="connsiteX664" fmla="*/ 4065454 w 6559574"/>
                    <a:gd name="connsiteY664" fmla="*/ 548744 h 5333723"/>
                    <a:gd name="connsiteX665" fmla="*/ 3814279 w 6559574"/>
                    <a:gd name="connsiteY665" fmla="*/ 549601 h 5333723"/>
                    <a:gd name="connsiteX666" fmla="*/ 3720744 w 6559574"/>
                    <a:gd name="connsiteY666" fmla="*/ 551316 h 5333723"/>
                    <a:gd name="connsiteX667" fmla="*/ 3719791 w 6559574"/>
                    <a:gd name="connsiteY667" fmla="*/ 548839 h 5333723"/>
                    <a:gd name="connsiteX668" fmla="*/ 3534149 w 6559574"/>
                    <a:gd name="connsiteY668" fmla="*/ 550744 h 5333723"/>
                    <a:gd name="connsiteX669" fmla="*/ 3538435 w 6559574"/>
                    <a:gd name="connsiteY669" fmla="*/ 547410 h 5333723"/>
                    <a:gd name="connsiteX670" fmla="*/ 3505574 w 6559574"/>
                    <a:gd name="connsiteY670" fmla="*/ 553030 h 5333723"/>
                    <a:gd name="connsiteX671" fmla="*/ 3499478 w 6559574"/>
                    <a:gd name="connsiteY671" fmla="*/ 553030 h 5333723"/>
                    <a:gd name="connsiteX672" fmla="*/ 2281135 w 6559574"/>
                    <a:gd name="connsiteY672" fmla="*/ 377770 h 5333723"/>
                    <a:gd name="connsiteX673" fmla="*/ 2341524 w 6559574"/>
                    <a:gd name="connsiteY673" fmla="*/ 377770 h 5333723"/>
                    <a:gd name="connsiteX674" fmla="*/ 2327236 w 6559574"/>
                    <a:gd name="connsiteY674" fmla="*/ 380437 h 5333723"/>
                    <a:gd name="connsiteX675" fmla="*/ 2325426 w 6559574"/>
                    <a:gd name="connsiteY675" fmla="*/ 383104 h 5333723"/>
                    <a:gd name="connsiteX676" fmla="*/ 2313616 w 6559574"/>
                    <a:gd name="connsiteY676" fmla="*/ 379008 h 5333723"/>
                    <a:gd name="connsiteX677" fmla="*/ 2304091 w 6559574"/>
                    <a:gd name="connsiteY677" fmla="*/ 382342 h 5333723"/>
                    <a:gd name="connsiteX678" fmla="*/ 2281135 w 6559574"/>
                    <a:gd name="connsiteY678" fmla="*/ 377770 h 5333723"/>
                    <a:gd name="connsiteX679" fmla="*/ 2367622 w 6559574"/>
                    <a:gd name="connsiteY679" fmla="*/ 377770 h 5333723"/>
                    <a:gd name="connsiteX680" fmla="*/ 2372385 w 6559574"/>
                    <a:gd name="connsiteY680" fmla="*/ 377770 h 5333723"/>
                    <a:gd name="connsiteX681" fmla="*/ 2367622 w 6559574"/>
                    <a:gd name="connsiteY681" fmla="*/ 377770 h 5333723"/>
                    <a:gd name="connsiteX682" fmla="*/ 2498496 w 6559574"/>
                    <a:gd name="connsiteY682" fmla="*/ 377770 h 5333723"/>
                    <a:gd name="connsiteX683" fmla="*/ 2977032 w 6559574"/>
                    <a:gd name="connsiteY683" fmla="*/ 377770 h 5333723"/>
                    <a:gd name="connsiteX684" fmla="*/ 2918167 w 6559574"/>
                    <a:gd name="connsiteY684" fmla="*/ 381866 h 5333723"/>
                    <a:gd name="connsiteX685" fmla="*/ 2581840 w 6559574"/>
                    <a:gd name="connsiteY685" fmla="*/ 379389 h 5333723"/>
                    <a:gd name="connsiteX686" fmla="*/ 2498686 w 6559574"/>
                    <a:gd name="connsiteY686" fmla="*/ 377770 h 5333723"/>
                    <a:gd name="connsiteX687" fmla="*/ 2498496 w 6559574"/>
                    <a:gd name="connsiteY687" fmla="*/ 377770 h 5333723"/>
                    <a:gd name="connsiteX688" fmla="*/ 3528529 w 6559574"/>
                    <a:gd name="connsiteY688" fmla="*/ 377770 h 5333723"/>
                    <a:gd name="connsiteX689" fmla="*/ 3581965 w 6559574"/>
                    <a:gd name="connsiteY689" fmla="*/ 377770 h 5333723"/>
                    <a:gd name="connsiteX690" fmla="*/ 3528529 w 6559574"/>
                    <a:gd name="connsiteY690" fmla="*/ 377770 h 5333723"/>
                    <a:gd name="connsiteX691" fmla="*/ 3283165 w 6559574"/>
                    <a:gd name="connsiteY691" fmla="*/ 377770 h 5333723"/>
                    <a:gd name="connsiteX692" fmla="*/ 3276498 w 6559574"/>
                    <a:gd name="connsiteY692" fmla="*/ 377770 h 5333723"/>
                    <a:gd name="connsiteX693" fmla="*/ 3387464 w 6559574"/>
                    <a:gd name="connsiteY693" fmla="*/ 377770 h 5333723"/>
                    <a:gd name="connsiteX694" fmla="*/ 3283165 w 6559574"/>
                    <a:gd name="connsiteY694" fmla="*/ 378246 h 5333723"/>
                    <a:gd name="connsiteX695" fmla="*/ 3283165 w 6559574"/>
                    <a:gd name="connsiteY695" fmla="*/ 377770 h 5333723"/>
                    <a:gd name="connsiteX696" fmla="*/ 3314026 w 6559574"/>
                    <a:gd name="connsiteY696" fmla="*/ 698191 h 5333723"/>
                    <a:gd name="connsiteX697" fmla="*/ 2995986 w 6559574"/>
                    <a:gd name="connsiteY697" fmla="*/ 696286 h 5333723"/>
                    <a:gd name="connsiteX698" fmla="*/ 2975412 w 6559574"/>
                    <a:gd name="connsiteY698" fmla="*/ 695619 h 5333723"/>
                    <a:gd name="connsiteX699" fmla="*/ 3314026 w 6559574"/>
                    <a:gd name="connsiteY699" fmla="*/ 698191 h 5333723"/>
                    <a:gd name="connsiteX700" fmla="*/ 3909910 w 6559574"/>
                    <a:gd name="connsiteY700" fmla="*/ 702763 h 5333723"/>
                    <a:gd name="connsiteX701" fmla="*/ 3746842 w 6559574"/>
                    <a:gd name="connsiteY701" fmla="*/ 701525 h 5333723"/>
                    <a:gd name="connsiteX702" fmla="*/ 3909910 w 6559574"/>
                    <a:gd name="connsiteY702" fmla="*/ 702763 h 5333723"/>
                    <a:gd name="connsiteX703" fmla="*/ 714368 w 6559574"/>
                    <a:gd name="connsiteY703" fmla="*/ 678189 h 5333723"/>
                    <a:gd name="connsiteX704" fmla="*/ 2059107 w 6559574"/>
                    <a:gd name="connsiteY704" fmla="*/ 688571 h 5333723"/>
                    <a:gd name="connsiteX705" fmla="*/ 1879180 w 6559574"/>
                    <a:gd name="connsiteY705" fmla="*/ 691238 h 5333723"/>
                    <a:gd name="connsiteX706" fmla="*/ 850480 w 6559574"/>
                    <a:gd name="connsiteY706" fmla="*/ 680856 h 5333723"/>
                    <a:gd name="connsiteX707" fmla="*/ 595496 w 6559574"/>
                    <a:gd name="connsiteY707" fmla="*/ 677331 h 5333723"/>
                    <a:gd name="connsiteX708" fmla="*/ 714368 w 6559574"/>
                    <a:gd name="connsiteY708" fmla="*/ 678189 h 5333723"/>
                    <a:gd name="connsiteX709" fmla="*/ 1434267 w 6559574"/>
                    <a:gd name="connsiteY709" fmla="*/ 3727427 h 5333723"/>
                    <a:gd name="connsiteX710" fmla="*/ 1437887 w 6559574"/>
                    <a:gd name="connsiteY710" fmla="*/ 3706472 h 5333723"/>
                    <a:gd name="connsiteX711" fmla="*/ 1434649 w 6559574"/>
                    <a:gd name="connsiteY711" fmla="*/ 3729427 h 5333723"/>
                    <a:gd name="connsiteX712" fmla="*/ 1434267 w 6559574"/>
                    <a:gd name="connsiteY712" fmla="*/ 3727427 h 5333723"/>
                    <a:gd name="connsiteX713" fmla="*/ 1443792 w 6559574"/>
                    <a:gd name="connsiteY713" fmla="*/ 3765527 h 5333723"/>
                    <a:gd name="connsiteX714" fmla="*/ 1436934 w 6559574"/>
                    <a:gd name="connsiteY714" fmla="*/ 3744000 h 5333723"/>
                    <a:gd name="connsiteX715" fmla="*/ 1443983 w 6559574"/>
                    <a:gd name="connsiteY715" fmla="*/ 3764765 h 5333723"/>
                    <a:gd name="connsiteX716" fmla="*/ 1443697 w 6559574"/>
                    <a:gd name="connsiteY716" fmla="*/ 3765527 h 5333723"/>
                    <a:gd name="connsiteX717" fmla="*/ 1443792 w 6559574"/>
                    <a:gd name="connsiteY717" fmla="*/ 3765527 h 5333723"/>
                    <a:gd name="connsiteX718" fmla="*/ 5055863 w 6559574"/>
                    <a:gd name="connsiteY718" fmla="*/ 1266167 h 5333723"/>
                    <a:gd name="connsiteX719" fmla="*/ 5054339 w 6559574"/>
                    <a:gd name="connsiteY719" fmla="*/ 1323984 h 5333723"/>
                    <a:gd name="connsiteX720" fmla="*/ 5054339 w 6559574"/>
                    <a:gd name="connsiteY720" fmla="*/ 1094717 h 5333723"/>
                    <a:gd name="connsiteX721" fmla="*/ 5158543 w 6559574"/>
                    <a:gd name="connsiteY721" fmla="*/ 1094717 h 5333723"/>
                    <a:gd name="connsiteX722" fmla="*/ 5117585 w 6559574"/>
                    <a:gd name="connsiteY722" fmla="*/ 1098813 h 5333723"/>
                    <a:gd name="connsiteX723" fmla="*/ 5057292 w 6559574"/>
                    <a:gd name="connsiteY723" fmla="*/ 1097955 h 5333723"/>
                    <a:gd name="connsiteX724" fmla="*/ 5055863 w 6559574"/>
                    <a:gd name="connsiteY724" fmla="*/ 1266167 h 5333723"/>
                    <a:gd name="connsiteX725" fmla="*/ 5221312 w 6559574"/>
                    <a:gd name="connsiteY725" fmla="*/ 3324424 h 5333723"/>
                    <a:gd name="connsiteX726" fmla="*/ 5223027 w 6559574"/>
                    <a:gd name="connsiteY726" fmla="*/ 3321852 h 5333723"/>
                    <a:gd name="connsiteX727" fmla="*/ 5219883 w 6559574"/>
                    <a:gd name="connsiteY727" fmla="*/ 3317661 h 5333723"/>
                    <a:gd name="connsiteX728" fmla="*/ 5226266 w 6559574"/>
                    <a:gd name="connsiteY728" fmla="*/ 3311089 h 5333723"/>
                    <a:gd name="connsiteX729" fmla="*/ 5235791 w 6559574"/>
                    <a:gd name="connsiteY729" fmla="*/ 3269465 h 5333723"/>
                    <a:gd name="connsiteX730" fmla="*/ 5235314 w 6559574"/>
                    <a:gd name="connsiteY730" fmla="*/ 3269465 h 5333723"/>
                    <a:gd name="connsiteX731" fmla="*/ 5234457 w 6559574"/>
                    <a:gd name="connsiteY731" fmla="*/ 3234413 h 5333723"/>
                    <a:gd name="connsiteX732" fmla="*/ 5236647 w 6559574"/>
                    <a:gd name="connsiteY732" fmla="*/ 3230984 h 5333723"/>
                    <a:gd name="connsiteX733" fmla="*/ 5235695 w 6559574"/>
                    <a:gd name="connsiteY733" fmla="*/ 3211934 h 5333723"/>
                    <a:gd name="connsiteX734" fmla="*/ 5235124 w 6559574"/>
                    <a:gd name="connsiteY734" fmla="*/ 3062391 h 5333723"/>
                    <a:gd name="connsiteX735" fmla="*/ 5229790 w 6559574"/>
                    <a:gd name="connsiteY735" fmla="*/ 3034388 h 5333723"/>
                    <a:gd name="connsiteX736" fmla="*/ 5238457 w 6559574"/>
                    <a:gd name="connsiteY736" fmla="*/ 2969427 h 5333723"/>
                    <a:gd name="connsiteX737" fmla="*/ 5239505 w 6559574"/>
                    <a:gd name="connsiteY737" fmla="*/ 2972761 h 5333723"/>
                    <a:gd name="connsiteX738" fmla="*/ 5242648 w 6559574"/>
                    <a:gd name="connsiteY738" fmla="*/ 2914564 h 5333723"/>
                    <a:gd name="connsiteX739" fmla="*/ 5236743 w 6559574"/>
                    <a:gd name="connsiteY739" fmla="*/ 2853223 h 5333723"/>
                    <a:gd name="connsiteX740" fmla="*/ 5241315 w 6559574"/>
                    <a:gd name="connsiteY740" fmla="*/ 2850174 h 5333723"/>
                    <a:gd name="connsiteX741" fmla="*/ 5245696 w 6559574"/>
                    <a:gd name="connsiteY741" fmla="*/ 2713681 h 5333723"/>
                    <a:gd name="connsiteX742" fmla="*/ 5240648 w 6559574"/>
                    <a:gd name="connsiteY742" fmla="*/ 2603858 h 5333723"/>
                    <a:gd name="connsiteX743" fmla="*/ 5243506 w 6559574"/>
                    <a:gd name="connsiteY743" fmla="*/ 2508132 h 5333723"/>
                    <a:gd name="connsiteX744" fmla="*/ 5244649 w 6559574"/>
                    <a:gd name="connsiteY744" fmla="*/ 2511370 h 5333723"/>
                    <a:gd name="connsiteX745" fmla="*/ 5238933 w 6559574"/>
                    <a:gd name="connsiteY745" fmla="*/ 2401166 h 5333723"/>
                    <a:gd name="connsiteX746" fmla="*/ 5249030 w 6559574"/>
                    <a:gd name="connsiteY746" fmla="*/ 2357637 h 5333723"/>
                    <a:gd name="connsiteX747" fmla="*/ 5243601 w 6559574"/>
                    <a:gd name="connsiteY747" fmla="*/ 2243337 h 5333723"/>
                    <a:gd name="connsiteX748" fmla="*/ 5247982 w 6559574"/>
                    <a:gd name="connsiteY748" fmla="*/ 2209809 h 5333723"/>
                    <a:gd name="connsiteX749" fmla="*/ 5252364 w 6559574"/>
                    <a:gd name="connsiteY749" fmla="*/ 1855955 h 5333723"/>
                    <a:gd name="connsiteX750" fmla="*/ 5238839 w 6559574"/>
                    <a:gd name="connsiteY750" fmla="*/ 1810140 h 5333723"/>
                    <a:gd name="connsiteX751" fmla="*/ 5240267 w 6559574"/>
                    <a:gd name="connsiteY751" fmla="*/ 1812045 h 5333723"/>
                    <a:gd name="connsiteX752" fmla="*/ 5244363 w 6559574"/>
                    <a:gd name="connsiteY752" fmla="*/ 1750704 h 5333723"/>
                    <a:gd name="connsiteX753" fmla="*/ 5246172 w 6559574"/>
                    <a:gd name="connsiteY753" fmla="*/ 1754323 h 5333723"/>
                    <a:gd name="connsiteX754" fmla="*/ 5246935 w 6559574"/>
                    <a:gd name="connsiteY754" fmla="*/ 1690696 h 5333723"/>
                    <a:gd name="connsiteX755" fmla="*/ 5248458 w 6559574"/>
                    <a:gd name="connsiteY755" fmla="*/ 1689363 h 5333723"/>
                    <a:gd name="connsiteX756" fmla="*/ 5246458 w 6559574"/>
                    <a:gd name="connsiteY756" fmla="*/ 1674694 h 5333723"/>
                    <a:gd name="connsiteX757" fmla="*/ 5250554 w 6559574"/>
                    <a:gd name="connsiteY757" fmla="*/ 1683457 h 5333723"/>
                    <a:gd name="connsiteX758" fmla="*/ 5250554 w 6559574"/>
                    <a:gd name="connsiteY758" fmla="*/ 1523247 h 5333723"/>
                    <a:gd name="connsiteX759" fmla="*/ 5421242 w 6559574"/>
                    <a:gd name="connsiteY759" fmla="*/ 1516198 h 5333723"/>
                    <a:gd name="connsiteX760" fmla="*/ 5608599 w 6559574"/>
                    <a:gd name="connsiteY760" fmla="*/ 1511245 h 5333723"/>
                    <a:gd name="connsiteX761" fmla="*/ 5601932 w 6559574"/>
                    <a:gd name="connsiteY761" fmla="*/ 1513245 h 5333723"/>
                    <a:gd name="connsiteX762" fmla="*/ 5637555 w 6559574"/>
                    <a:gd name="connsiteY762" fmla="*/ 1509340 h 5333723"/>
                    <a:gd name="connsiteX763" fmla="*/ 5634031 w 6559574"/>
                    <a:gd name="connsiteY763" fmla="*/ 1511245 h 5333723"/>
                    <a:gd name="connsiteX764" fmla="*/ 5771000 w 6559574"/>
                    <a:gd name="connsiteY764" fmla="*/ 1507435 h 5333723"/>
                    <a:gd name="connsiteX765" fmla="*/ 5770333 w 6559574"/>
                    <a:gd name="connsiteY765" fmla="*/ 1511340 h 5333723"/>
                    <a:gd name="connsiteX766" fmla="*/ 5839485 w 6559574"/>
                    <a:gd name="connsiteY766" fmla="*/ 1506006 h 5333723"/>
                    <a:gd name="connsiteX767" fmla="*/ 5838723 w 6559574"/>
                    <a:gd name="connsiteY767" fmla="*/ 1509912 h 5333723"/>
                    <a:gd name="connsiteX768" fmla="*/ 6115900 w 6559574"/>
                    <a:gd name="connsiteY768" fmla="*/ 1503244 h 5333723"/>
                    <a:gd name="connsiteX769" fmla="*/ 6134950 w 6559574"/>
                    <a:gd name="connsiteY769" fmla="*/ 1501339 h 5333723"/>
                    <a:gd name="connsiteX770" fmla="*/ 6134950 w 6559574"/>
                    <a:gd name="connsiteY770" fmla="*/ 1598780 h 5333723"/>
                    <a:gd name="connsiteX771" fmla="*/ 6137713 w 6559574"/>
                    <a:gd name="connsiteY771" fmla="*/ 1704603 h 5333723"/>
                    <a:gd name="connsiteX772" fmla="*/ 6135712 w 6559574"/>
                    <a:gd name="connsiteY772" fmla="*/ 1704603 h 5333723"/>
                    <a:gd name="connsiteX773" fmla="*/ 6133712 w 6559574"/>
                    <a:gd name="connsiteY773" fmla="*/ 2023785 h 5333723"/>
                    <a:gd name="connsiteX774" fmla="*/ 6134283 w 6559574"/>
                    <a:gd name="connsiteY774" fmla="*/ 2142657 h 5333723"/>
                    <a:gd name="connsiteX775" fmla="*/ 6131807 w 6559574"/>
                    <a:gd name="connsiteY775" fmla="*/ 2143800 h 5333723"/>
                    <a:gd name="connsiteX776" fmla="*/ 6131807 w 6559574"/>
                    <a:gd name="connsiteY776" fmla="*/ 2379735 h 5333723"/>
                    <a:gd name="connsiteX777" fmla="*/ 6128569 w 6559574"/>
                    <a:gd name="connsiteY777" fmla="*/ 2374401 h 5333723"/>
                    <a:gd name="connsiteX778" fmla="*/ 6133807 w 6559574"/>
                    <a:gd name="connsiteY778" fmla="*/ 2416120 h 5333723"/>
                    <a:gd name="connsiteX779" fmla="*/ 6133807 w 6559574"/>
                    <a:gd name="connsiteY779" fmla="*/ 2424026 h 5333723"/>
                    <a:gd name="connsiteX780" fmla="*/ 6132379 w 6559574"/>
                    <a:gd name="connsiteY780" fmla="*/ 2430884 h 5333723"/>
                    <a:gd name="connsiteX781" fmla="*/ 6133617 w 6559574"/>
                    <a:gd name="connsiteY781" fmla="*/ 2443266 h 5333723"/>
                    <a:gd name="connsiteX782" fmla="*/ 6132855 w 6559574"/>
                    <a:gd name="connsiteY782" fmla="*/ 2529658 h 5333723"/>
                    <a:gd name="connsiteX783" fmla="*/ 6132855 w 6559574"/>
                    <a:gd name="connsiteY783" fmla="*/ 2572616 h 5333723"/>
                    <a:gd name="connsiteX784" fmla="*/ 6132855 w 6559574"/>
                    <a:gd name="connsiteY784" fmla="*/ 2591666 h 5333723"/>
                    <a:gd name="connsiteX785" fmla="*/ 6131617 w 6559574"/>
                    <a:gd name="connsiteY785" fmla="*/ 2589094 h 5333723"/>
                    <a:gd name="connsiteX786" fmla="*/ 6132664 w 6559574"/>
                    <a:gd name="connsiteY786" fmla="*/ 2607477 h 5333723"/>
                    <a:gd name="connsiteX787" fmla="*/ 6132664 w 6559574"/>
                    <a:gd name="connsiteY787" fmla="*/ 2632242 h 5333723"/>
                    <a:gd name="connsiteX788" fmla="*/ 6132664 w 6559574"/>
                    <a:gd name="connsiteY788" fmla="*/ 2639481 h 5333723"/>
                    <a:gd name="connsiteX789" fmla="*/ 6131236 w 6559574"/>
                    <a:gd name="connsiteY789" fmla="*/ 2634243 h 5333723"/>
                    <a:gd name="connsiteX790" fmla="*/ 6130188 w 6559574"/>
                    <a:gd name="connsiteY790" fmla="*/ 2806169 h 5333723"/>
                    <a:gd name="connsiteX791" fmla="*/ 6126378 w 6559574"/>
                    <a:gd name="connsiteY791" fmla="*/ 2799692 h 5333723"/>
                    <a:gd name="connsiteX792" fmla="*/ 6127712 w 6559574"/>
                    <a:gd name="connsiteY792" fmla="*/ 2914468 h 5333723"/>
                    <a:gd name="connsiteX793" fmla="*/ 6125902 w 6559574"/>
                    <a:gd name="connsiteY793" fmla="*/ 2912277 h 5333723"/>
                    <a:gd name="connsiteX794" fmla="*/ 6128378 w 6559574"/>
                    <a:gd name="connsiteY794" fmla="*/ 2930661 h 5333723"/>
                    <a:gd name="connsiteX795" fmla="*/ 6124664 w 6559574"/>
                    <a:gd name="connsiteY795" fmla="*/ 2931137 h 5333723"/>
                    <a:gd name="connsiteX796" fmla="*/ 6126759 w 6559574"/>
                    <a:gd name="connsiteY796" fmla="*/ 3069249 h 5333723"/>
                    <a:gd name="connsiteX797" fmla="*/ 6123425 w 6559574"/>
                    <a:gd name="connsiteY797" fmla="*/ 3066868 h 5333723"/>
                    <a:gd name="connsiteX798" fmla="*/ 6124664 w 6559574"/>
                    <a:gd name="connsiteY798" fmla="*/ 3203838 h 5333723"/>
                    <a:gd name="connsiteX799" fmla="*/ 6123521 w 6559574"/>
                    <a:gd name="connsiteY799" fmla="*/ 3200790 h 5333723"/>
                    <a:gd name="connsiteX800" fmla="*/ 6123521 w 6559574"/>
                    <a:gd name="connsiteY800" fmla="*/ 3321186 h 5333723"/>
                    <a:gd name="connsiteX801" fmla="*/ 6004648 w 6559574"/>
                    <a:gd name="connsiteY801" fmla="*/ 3324615 h 5333723"/>
                    <a:gd name="connsiteX802" fmla="*/ 5221312 w 6559574"/>
                    <a:gd name="connsiteY802" fmla="*/ 3324424 h 5333723"/>
                    <a:gd name="connsiteX803" fmla="*/ 5230361 w 6559574"/>
                    <a:gd name="connsiteY803" fmla="*/ 2476223 h 5333723"/>
                    <a:gd name="connsiteX804" fmla="*/ 5223980 w 6559574"/>
                    <a:gd name="connsiteY804" fmla="*/ 2903610 h 5333723"/>
                    <a:gd name="connsiteX805" fmla="*/ 5221503 w 6559574"/>
                    <a:gd name="connsiteY805" fmla="*/ 3009432 h 5333723"/>
                    <a:gd name="connsiteX806" fmla="*/ 5226932 w 6559574"/>
                    <a:gd name="connsiteY806" fmla="*/ 2401356 h 5333723"/>
                    <a:gd name="connsiteX807" fmla="*/ 5230361 w 6559574"/>
                    <a:gd name="connsiteY807" fmla="*/ 2475842 h 5333723"/>
                    <a:gd name="connsiteX808" fmla="*/ 5230361 w 6559574"/>
                    <a:gd name="connsiteY808" fmla="*/ 2476223 h 5333723"/>
                    <a:gd name="connsiteX809" fmla="*/ 5223789 w 6559574"/>
                    <a:gd name="connsiteY809" fmla="*/ 3256606 h 5333723"/>
                    <a:gd name="connsiteX810" fmla="*/ 5218931 w 6559574"/>
                    <a:gd name="connsiteY810" fmla="*/ 3285848 h 5333723"/>
                    <a:gd name="connsiteX811" fmla="*/ 5219693 w 6559574"/>
                    <a:gd name="connsiteY811" fmla="*/ 3208981 h 5333723"/>
                    <a:gd name="connsiteX812" fmla="*/ 5222170 w 6559574"/>
                    <a:gd name="connsiteY812" fmla="*/ 3227174 h 5333723"/>
                    <a:gd name="connsiteX813" fmla="*/ 5224837 w 6559574"/>
                    <a:gd name="connsiteY813" fmla="*/ 3229460 h 5333723"/>
                    <a:gd name="connsiteX814" fmla="*/ 5220646 w 6559574"/>
                    <a:gd name="connsiteY814" fmla="*/ 3244509 h 5333723"/>
                    <a:gd name="connsiteX815" fmla="*/ 5223789 w 6559574"/>
                    <a:gd name="connsiteY815" fmla="*/ 3256225 h 5333723"/>
                    <a:gd name="connsiteX816" fmla="*/ 5223789 w 6559574"/>
                    <a:gd name="connsiteY816" fmla="*/ 3256606 h 5333723"/>
                    <a:gd name="connsiteX817" fmla="*/ 5219979 w 6559574"/>
                    <a:gd name="connsiteY817" fmla="*/ 3175834 h 5333723"/>
                    <a:gd name="connsiteX818" fmla="*/ 5219979 w 6559574"/>
                    <a:gd name="connsiteY818" fmla="*/ 3169643 h 5333723"/>
                    <a:gd name="connsiteX819" fmla="*/ 5219979 w 6559574"/>
                    <a:gd name="connsiteY819" fmla="*/ 3175453 h 5333723"/>
                    <a:gd name="connsiteX820" fmla="*/ 5219979 w 6559574"/>
                    <a:gd name="connsiteY820" fmla="*/ 3175834 h 5333723"/>
                    <a:gd name="connsiteX821" fmla="*/ 5231695 w 6559574"/>
                    <a:gd name="connsiteY821" fmla="*/ 1879577 h 5333723"/>
                    <a:gd name="connsiteX822" fmla="*/ 5230933 w 6559574"/>
                    <a:gd name="connsiteY822" fmla="*/ 2012260 h 5333723"/>
                    <a:gd name="connsiteX823" fmla="*/ 5230361 w 6559574"/>
                    <a:gd name="connsiteY823" fmla="*/ 2020833 h 5333723"/>
                    <a:gd name="connsiteX824" fmla="*/ 5231695 w 6559574"/>
                    <a:gd name="connsiteY824" fmla="*/ 1879196 h 5333723"/>
                    <a:gd name="connsiteX825" fmla="*/ 5231695 w 6559574"/>
                    <a:gd name="connsiteY825" fmla="*/ 1879577 h 5333723"/>
                    <a:gd name="connsiteX826" fmla="*/ 5233695 w 6559574"/>
                    <a:gd name="connsiteY826" fmla="*/ 1650977 h 5333723"/>
                    <a:gd name="connsiteX827" fmla="*/ 5233695 w 6559574"/>
                    <a:gd name="connsiteY827" fmla="*/ 1626688 h 5333723"/>
                    <a:gd name="connsiteX828" fmla="*/ 5233695 w 6559574"/>
                    <a:gd name="connsiteY828" fmla="*/ 1650310 h 5333723"/>
                    <a:gd name="connsiteX829" fmla="*/ 5233695 w 6559574"/>
                    <a:gd name="connsiteY829" fmla="*/ 1650977 h 5333723"/>
                    <a:gd name="connsiteX830" fmla="*/ 4491983 w 6559574"/>
                    <a:gd name="connsiteY830" fmla="*/ 3381574 h 5333723"/>
                    <a:gd name="connsiteX831" fmla="*/ 4493412 w 6559574"/>
                    <a:gd name="connsiteY831" fmla="*/ 3378622 h 5333723"/>
                    <a:gd name="connsiteX832" fmla="*/ 4489412 w 6559574"/>
                    <a:gd name="connsiteY832" fmla="*/ 3375859 h 5333723"/>
                    <a:gd name="connsiteX833" fmla="*/ 4494460 w 6559574"/>
                    <a:gd name="connsiteY833" fmla="*/ 3370811 h 5333723"/>
                    <a:gd name="connsiteX834" fmla="*/ 4503222 w 6559574"/>
                    <a:gd name="connsiteY834" fmla="*/ 3338045 h 5333723"/>
                    <a:gd name="connsiteX835" fmla="*/ 4502746 w 6559574"/>
                    <a:gd name="connsiteY835" fmla="*/ 3338045 h 5333723"/>
                    <a:gd name="connsiteX836" fmla="*/ 4501508 w 6559574"/>
                    <a:gd name="connsiteY836" fmla="*/ 3310518 h 5333723"/>
                    <a:gd name="connsiteX837" fmla="*/ 4503794 w 6559574"/>
                    <a:gd name="connsiteY837" fmla="*/ 3307756 h 5333723"/>
                    <a:gd name="connsiteX838" fmla="*/ 4502651 w 6559574"/>
                    <a:gd name="connsiteY838" fmla="*/ 3292992 h 5333723"/>
                    <a:gd name="connsiteX839" fmla="*/ 4500651 w 6559574"/>
                    <a:gd name="connsiteY839" fmla="*/ 3175644 h 5333723"/>
                    <a:gd name="connsiteX840" fmla="*/ 4495031 w 6559574"/>
                    <a:gd name="connsiteY840" fmla="*/ 3153641 h 5333723"/>
                    <a:gd name="connsiteX841" fmla="*/ 4503222 w 6559574"/>
                    <a:gd name="connsiteY841" fmla="*/ 3102587 h 5333723"/>
                    <a:gd name="connsiteX842" fmla="*/ 4504271 w 6559574"/>
                    <a:gd name="connsiteY842" fmla="*/ 3105159 h 5333723"/>
                    <a:gd name="connsiteX843" fmla="*/ 4506842 w 6559574"/>
                    <a:gd name="connsiteY843" fmla="*/ 3059439 h 5333723"/>
                    <a:gd name="connsiteX844" fmla="*/ 4500460 w 6559574"/>
                    <a:gd name="connsiteY844" fmla="*/ 3011814 h 5333723"/>
                    <a:gd name="connsiteX845" fmla="*/ 4504937 w 6559574"/>
                    <a:gd name="connsiteY845" fmla="*/ 3009432 h 5333723"/>
                    <a:gd name="connsiteX846" fmla="*/ 4508176 w 6559574"/>
                    <a:gd name="connsiteY846" fmla="*/ 2902181 h 5333723"/>
                    <a:gd name="connsiteX847" fmla="*/ 4502079 w 6559574"/>
                    <a:gd name="connsiteY847" fmla="*/ 2815980 h 5333723"/>
                    <a:gd name="connsiteX848" fmla="*/ 4504080 w 6559574"/>
                    <a:gd name="connsiteY848" fmla="*/ 2740827 h 5333723"/>
                    <a:gd name="connsiteX849" fmla="*/ 4505223 w 6559574"/>
                    <a:gd name="connsiteY849" fmla="*/ 2743399 h 5333723"/>
                    <a:gd name="connsiteX850" fmla="*/ 4498555 w 6559574"/>
                    <a:gd name="connsiteY850" fmla="*/ 2656817 h 5333723"/>
                    <a:gd name="connsiteX851" fmla="*/ 4508080 w 6559574"/>
                    <a:gd name="connsiteY851" fmla="*/ 2622622 h 5333723"/>
                    <a:gd name="connsiteX852" fmla="*/ 4501603 w 6559574"/>
                    <a:gd name="connsiteY852" fmla="*/ 2533087 h 5333723"/>
                    <a:gd name="connsiteX853" fmla="*/ 4505699 w 6559574"/>
                    <a:gd name="connsiteY853" fmla="*/ 2506798 h 5333723"/>
                    <a:gd name="connsiteX854" fmla="*/ 4506842 w 6559574"/>
                    <a:gd name="connsiteY854" fmla="*/ 2228859 h 5333723"/>
                    <a:gd name="connsiteX855" fmla="*/ 4492936 w 6559574"/>
                    <a:gd name="connsiteY855" fmla="*/ 2193045 h 5333723"/>
                    <a:gd name="connsiteX856" fmla="*/ 4494364 w 6559574"/>
                    <a:gd name="connsiteY856" fmla="*/ 2194473 h 5333723"/>
                    <a:gd name="connsiteX857" fmla="*/ 4497888 w 6559574"/>
                    <a:gd name="connsiteY857" fmla="*/ 2146277 h 5333723"/>
                    <a:gd name="connsiteX858" fmla="*/ 4499794 w 6559574"/>
                    <a:gd name="connsiteY858" fmla="*/ 2149134 h 5333723"/>
                    <a:gd name="connsiteX859" fmla="*/ 4499794 w 6559574"/>
                    <a:gd name="connsiteY859" fmla="*/ 2099128 h 5333723"/>
                    <a:gd name="connsiteX860" fmla="*/ 4501318 w 6559574"/>
                    <a:gd name="connsiteY860" fmla="*/ 2098081 h 5333723"/>
                    <a:gd name="connsiteX861" fmla="*/ 4499127 w 6559574"/>
                    <a:gd name="connsiteY861" fmla="*/ 2086555 h 5333723"/>
                    <a:gd name="connsiteX862" fmla="*/ 4503318 w 6559574"/>
                    <a:gd name="connsiteY862" fmla="*/ 2093508 h 5333723"/>
                    <a:gd name="connsiteX863" fmla="*/ 4496650 w 6559574"/>
                    <a:gd name="connsiteY863" fmla="*/ 1662407 h 5333723"/>
                    <a:gd name="connsiteX864" fmla="*/ 4498460 w 6559574"/>
                    <a:gd name="connsiteY864" fmla="*/ 1667646 h 5333723"/>
                    <a:gd name="connsiteX865" fmla="*/ 4495222 w 6559574"/>
                    <a:gd name="connsiteY865" fmla="*/ 1639642 h 5333723"/>
                    <a:gd name="connsiteX866" fmla="*/ 4497127 w 6559574"/>
                    <a:gd name="connsiteY866" fmla="*/ 1642500 h 5333723"/>
                    <a:gd name="connsiteX867" fmla="*/ 4497127 w 6559574"/>
                    <a:gd name="connsiteY867" fmla="*/ 1536391 h 5333723"/>
                    <a:gd name="connsiteX868" fmla="*/ 4500841 w 6559574"/>
                    <a:gd name="connsiteY868" fmla="*/ 1537534 h 5333723"/>
                    <a:gd name="connsiteX869" fmla="*/ 4515224 w 6559574"/>
                    <a:gd name="connsiteY869" fmla="*/ 1490385 h 5333723"/>
                    <a:gd name="connsiteX870" fmla="*/ 4517987 w 6559574"/>
                    <a:gd name="connsiteY870" fmla="*/ 1491338 h 5333723"/>
                    <a:gd name="connsiteX871" fmla="*/ 4518081 w 6559574"/>
                    <a:gd name="connsiteY871" fmla="*/ 1493052 h 5333723"/>
                    <a:gd name="connsiteX872" fmla="*/ 4689531 w 6559574"/>
                    <a:gd name="connsiteY872" fmla="*/ 1474002 h 5333723"/>
                    <a:gd name="connsiteX873" fmla="*/ 4729156 w 6559574"/>
                    <a:gd name="connsiteY873" fmla="*/ 1550202 h 5333723"/>
                    <a:gd name="connsiteX874" fmla="*/ 4733156 w 6559574"/>
                    <a:gd name="connsiteY874" fmla="*/ 1645452 h 5333723"/>
                    <a:gd name="connsiteX875" fmla="*/ 4731156 w 6559574"/>
                    <a:gd name="connsiteY875" fmla="*/ 1645452 h 5333723"/>
                    <a:gd name="connsiteX876" fmla="*/ 4732108 w 6559574"/>
                    <a:gd name="connsiteY876" fmla="*/ 1896150 h 5333723"/>
                    <a:gd name="connsiteX877" fmla="*/ 4733728 w 6559574"/>
                    <a:gd name="connsiteY877" fmla="*/ 1989495 h 5333723"/>
                    <a:gd name="connsiteX878" fmla="*/ 4731251 w 6559574"/>
                    <a:gd name="connsiteY878" fmla="*/ 1990353 h 5333723"/>
                    <a:gd name="connsiteX879" fmla="*/ 4733156 w 6559574"/>
                    <a:gd name="connsiteY879" fmla="*/ 2175709 h 5333723"/>
                    <a:gd name="connsiteX880" fmla="*/ 4729823 w 6559574"/>
                    <a:gd name="connsiteY880" fmla="*/ 2171423 h 5333723"/>
                    <a:gd name="connsiteX881" fmla="*/ 4735537 w 6559574"/>
                    <a:gd name="connsiteY881" fmla="*/ 2204189 h 5333723"/>
                    <a:gd name="connsiteX882" fmla="*/ 4735537 w 6559574"/>
                    <a:gd name="connsiteY882" fmla="*/ 2209142 h 5333723"/>
                    <a:gd name="connsiteX883" fmla="*/ 4734108 w 6559574"/>
                    <a:gd name="connsiteY883" fmla="*/ 2214571 h 5333723"/>
                    <a:gd name="connsiteX884" fmla="*/ 4735537 w 6559574"/>
                    <a:gd name="connsiteY884" fmla="*/ 2224096 h 5333723"/>
                    <a:gd name="connsiteX885" fmla="*/ 4735537 w 6559574"/>
                    <a:gd name="connsiteY885" fmla="*/ 2291819 h 5333723"/>
                    <a:gd name="connsiteX886" fmla="*/ 4735537 w 6559574"/>
                    <a:gd name="connsiteY886" fmla="*/ 2325633 h 5333723"/>
                    <a:gd name="connsiteX887" fmla="*/ 4735537 w 6559574"/>
                    <a:gd name="connsiteY887" fmla="*/ 2340206 h 5333723"/>
                    <a:gd name="connsiteX888" fmla="*/ 4734299 w 6559574"/>
                    <a:gd name="connsiteY888" fmla="*/ 2338206 h 5333723"/>
                    <a:gd name="connsiteX889" fmla="*/ 4735537 w 6559574"/>
                    <a:gd name="connsiteY889" fmla="*/ 2352588 h 5333723"/>
                    <a:gd name="connsiteX890" fmla="*/ 4735537 w 6559574"/>
                    <a:gd name="connsiteY890" fmla="*/ 2372305 h 5333723"/>
                    <a:gd name="connsiteX891" fmla="*/ 4735537 w 6559574"/>
                    <a:gd name="connsiteY891" fmla="*/ 2377830 h 5333723"/>
                    <a:gd name="connsiteX892" fmla="*/ 4734108 w 6559574"/>
                    <a:gd name="connsiteY892" fmla="*/ 2373734 h 5333723"/>
                    <a:gd name="connsiteX893" fmla="*/ 4734108 w 6559574"/>
                    <a:gd name="connsiteY893" fmla="*/ 2508703 h 5333723"/>
                    <a:gd name="connsiteX894" fmla="*/ 4730203 w 6559574"/>
                    <a:gd name="connsiteY894" fmla="*/ 2503655 h 5333723"/>
                    <a:gd name="connsiteX895" fmla="*/ 4732680 w 6559574"/>
                    <a:gd name="connsiteY895" fmla="*/ 2593761 h 5333723"/>
                    <a:gd name="connsiteX896" fmla="*/ 4730775 w 6559574"/>
                    <a:gd name="connsiteY896" fmla="*/ 2592047 h 5333723"/>
                    <a:gd name="connsiteX897" fmla="*/ 4733442 w 6559574"/>
                    <a:gd name="connsiteY897" fmla="*/ 2606525 h 5333723"/>
                    <a:gd name="connsiteX898" fmla="*/ 4729727 w 6559574"/>
                    <a:gd name="connsiteY898" fmla="*/ 2606525 h 5333723"/>
                    <a:gd name="connsiteX899" fmla="*/ 4733061 w 6559574"/>
                    <a:gd name="connsiteY899" fmla="*/ 2715015 h 5333723"/>
                    <a:gd name="connsiteX900" fmla="*/ 4729727 w 6559574"/>
                    <a:gd name="connsiteY900" fmla="*/ 2713110 h 5333723"/>
                    <a:gd name="connsiteX901" fmla="*/ 4732204 w 6559574"/>
                    <a:gd name="connsiteY901" fmla="*/ 2820647 h 5333723"/>
                    <a:gd name="connsiteX902" fmla="*/ 4731061 w 6559574"/>
                    <a:gd name="connsiteY902" fmla="*/ 2818266 h 5333723"/>
                    <a:gd name="connsiteX903" fmla="*/ 4735347 w 6559574"/>
                    <a:gd name="connsiteY903" fmla="*/ 3012481 h 5333723"/>
                    <a:gd name="connsiteX904" fmla="*/ 4735347 w 6559574"/>
                    <a:gd name="connsiteY904" fmla="*/ 3380717 h 5333723"/>
                    <a:gd name="connsiteX905" fmla="*/ 4491983 w 6559574"/>
                    <a:gd name="connsiteY905" fmla="*/ 3381574 h 5333723"/>
                    <a:gd name="connsiteX906" fmla="*/ 4491983 w 6559574"/>
                    <a:gd name="connsiteY906" fmla="*/ 3328044 h 5333723"/>
                    <a:gd name="connsiteX907" fmla="*/ 4487411 w 6559574"/>
                    <a:gd name="connsiteY907" fmla="*/ 3350904 h 5333723"/>
                    <a:gd name="connsiteX908" fmla="*/ 4487411 w 6559574"/>
                    <a:gd name="connsiteY908" fmla="*/ 3290706 h 5333723"/>
                    <a:gd name="connsiteX909" fmla="*/ 4490078 w 6559574"/>
                    <a:gd name="connsiteY909" fmla="*/ 3304993 h 5333723"/>
                    <a:gd name="connsiteX910" fmla="*/ 4492745 w 6559574"/>
                    <a:gd name="connsiteY910" fmla="*/ 3306708 h 5333723"/>
                    <a:gd name="connsiteX911" fmla="*/ 4488649 w 6559574"/>
                    <a:gd name="connsiteY911" fmla="*/ 3318614 h 5333723"/>
                    <a:gd name="connsiteX912" fmla="*/ 4491507 w 6559574"/>
                    <a:gd name="connsiteY912" fmla="*/ 3328044 h 5333723"/>
                    <a:gd name="connsiteX913" fmla="*/ 4491983 w 6559574"/>
                    <a:gd name="connsiteY913" fmla="*/ 3328044 h 5333723"/>
                    <a:gd name="connsiteX914" fmla="*/ 4487411 w 6559574"/>
                    <a:gd name="connsiteY914" fmla="*/ 3259845 h 5333723"/>
                    <a:gd name="connsiteX915" fmla="*/ 4487411 w 6559574"/>
                    <a:gd name="connsiteY915" fmla="*/ 3264607 h 5333723"/>
                    <a:gd name="connsiteX916" fmla="*/ 4487411 w 6559574"/>
                    <a:gd name="connsiteY916" fmla="*/ 3259845 h 5333723"/>
                    <a:gd name="connsiteX917" fmla="*/ 4489030 w 6559574"/>
                    <a:gd name="connsiteY917" fmla="*/ 3050866 h 5333723"/>
                    <a:gd name="connsiteX918" fmla="*/ 4487411 w 6559574"/>
                    <a:gd name="connsiteY918" fmla="*/ 3134115 h 5333723"/>
                    <a:gd name="connsiteX919" fmla="*/ 4487411 w 6559574"/>
                    <a:gd name="connsiteY919" fmla="*/ 2656817 h 5333723"/>
                    <a:gd name="connsiteX920" fmla="*/ 4491412 w 6559574"/>
                    <a:gd name="connsiteY920" fmla="*/ 2715586 h 5333723"/>
                    <a:gd name="connsiteX921" fmla="*/ 4488554 w 6559574"/>
                    <a:gd name="connsiteY921" fmla="*/ 3050866 h 5333723"/>
                    <a:gd name="connsiteX922" fmla="*/ 4489030 w 6559574"/>
                    <a:gd name="connsiteY922" fmla="*/ 3050866 h 5333723"/>
                    <a:gd name="connsiteX923" fmla="*/ 4487411 w 6559574"/>
                    <a:gd name="connsiteY923" fmla="*/ 2052551 h 5333723"/>
                    <a:gd name="connsiteX924" fmla="*/ 4487411 w 6559574"/>
                    <a:gd name="connsiteY924" fmla="*/ 2106462 h 5333723"/>
                    <a:gd name="connsiteX925" fmla="*/ 4487411 w 6559574"/>
                    <a:gd name="connsiteY925" fmla="*/ 2052551 h 5333723"/>
                    <a:gd name="connsiteX926" fmla="*/ 4487411 w 6559574"/>
                    <a:gd name="connsiteY926" fmla="*/ 2246575 h 5333723"/>
                    <a:gd name="connsiteX927" fmla="*/ 4487411 w 6559574"/>
                    <a:gd name="connsiteY927" fmla="*/ 2350874 h 5333723"/>
                    <a:gd name="connsiteX928" fmla="*/ 4487411 w 6559574"/>
                    <a:gd name="connsiteY928" fmla="*/ 2357637 h 5333723"/>
                    <a:gd name="connsiteX929" fmla="*/ 4487411 w 6559574"/>
                    <a:gd name="connsiteY929" fmla="*/ 2246575 h 5333723"/>
                    <a:gd name="connsiteX930" fmla="*/ 4496079 w 6559574"/>
                    <a:gd name="connsiteY930" fmla="*/ 1512198 h 5333723"/>
                    <a:gd name="connsiteX931" fmla="*/ 4498460 w 6559574"/>
                    <a:gd name="connsiteY931" fmla="*/ 1504673 h 5333723"/>
                    <a:gd name="connsiteX932" fmla="*/ 4495603 w 6559574"/>
                    <a:gd name="connsiteY932" fmla="*/ 1512198 h 5333723"/>
                    <a:gd name="connsiteX933" fmla="*/ 4496079 w 6559574"/>
                    <a:gd name="connsiteY933" fmla="*/ 1512198 h 5333723"/>
                    <a:gd name="connsiteX934" fmla="*/ 4523987 w 6559574"/>
                    <a:gd name="connsiteY934" fmla="*/ 1466954 h 5333723"/>
                    <a:gd name="connsiteX935" fmla="*/ 4523987 w 6559574"/>
                    <a:gd name="connsiteY935" fmla="*/ 1466954 h 5333723"/>
                    <a:gd name="connsiteX936" fmla="*/ 4612093 w 6559574"/>
                    <a:gd name="connsiteY936" fmla="*/ 1309601 h 5333723"/>
                    <a:gd name="connsiteX937" fmla="*/ 4366730 w 6559574"/>
                    <a:gd name="connsiteY937" fmla="*/ 1554965 h 5333723"/>
                    <a:gd name="connsiteX938" fmla="*/ 4366730 w 6559574"/>
                    <a:gd name="connsiteY938" fmla="*/ 3286896 h 5333723"/>
                    <a:gd name="connsiteX939" fmla="*/ 4362633 w 6559574"/>
                    <a:gd name="connsiteY939" fmla="*/ 2901514 h 5333723"/>
                    <a:gd name="connsiteX940" fmla="*/ 4361872 w 6559574"/>
                    <a:gd name="connsiteY940" fmla="*/ 1789089 h 5333723"/>
                    <a:gd name="connsiteX941" fmla="*/ 4364920 w 6559574"/>
                    <a:gd name="connsiteY941" fmla="*/ 1512388 h 5333723"/>
                    <a:gd name="connsiteX942" fmla="*/ 4542180 w 6559574"/>
                    <a:gd name="connsiteY942" fmla="*/ 1313792 h 5333723"/>
                    <a:gd name="connsiteX943" fmla="*/ 4850218 w 6559574"/>
                    <a:gd name="connsiteY943" fmla="*/ 1484670 h 5333723"/>
                    <a:gd name="connsiteX944" fmla="*/ 4855933 w 6559574"/>
                    <a:gd name="connsiteY944" fmla="*/ 1509340 h 5333723"/>
                    <a:gd name="connsiteX945" fmla="*/ 4858600 w 6559574"/>
                    <a:gd name="connsiteY945" fmla="*/ 1644976 h 5333723"/>
                    <a:gd name="connsiteX946" fmla="*/ 4856981 w 6559574"/>
                    <a:gd name="connsiteY946" fmla="*/ 2192283 h 5333723"/>
                    <a:gd name="connsiteX947" fmla="*/ 4856981 w 6559574"/>
                    <a:gd name="connsiteY947" fmla="*/ 1554965 h 5333723"/>
                    <a:gd name="connsiteX948" fmla="*/ 4611617 w 6559574"/>
                    <a:gd name="connsiteY948" fmla="*/ 1309601 h 5333723"/>
                    <a:gd name="connsiteX949" fmla="*/ 4612093 w 6559574"/>
                    <a:gd name="connsiteY949" fmla="*/ 1309601 h 5333723"/>
                    <a:gd name="connsiteX950" fmla="*/ 3554818 w 6559574"/>
                    <a:gd name="connsiteY950" fmla="*/ 3381574 h 5333723"/>
                    <a:gd name="connsiteX951" fmla="*/ 3556342 w 6559574"/>
                    <a:gd name="connsiteY951" fmla="*/ 3378622 h 5333723"/>
                    <a:gd name="connsiteX952" fmla="*/ 3552342 w 6559574"/>
                    <a:gd name="connsiteY952" fmla="*/ 3375859 h 5333723"/>
                    <a:gd name="connsiteX953" fmla="*/ 3557390 w 6559574"/>
                    <a:gd name="connsiteY953" fmla="*/ 3370811 h 5333723"/>
                    <a:gd name="connsiteX954" fmla="*/ 3566153 w 6559574"/>
                    <a:gd name="connsiteY954" fmla="*/ 3338045 h 5333723"/>
                    <a:gd name="connsiteX955" fmla="*/ 3566153 w 6559574"/>
                    <a:gd name="connsiteY955" fmla="*/ 3338045 h 5333723"/>
                    <a:gd name="connsiteX956" fmla="*/ 3564914 w 6559574"/>
                    <a:gd name="connsiteY956" fmla="*/ 3310518 h 5333723"/>
                    <a:gd name="connsiteX957" fmla="*/ 3567201 w 6559574"/>
                    <a:gd name="connsiteY957" fmla="*/ 3307756 h 5333723"/>
                    <a:gd name="connsiteX958" fmla="*/ 3566058 w 6559574"/>
                    <a:gd name="connsiteY958" fmla="*/ 3292992 h 5333723"/>
                    <a:gd name="connsiteX959" fmla="*/ 3564058 w 6559574"/>
                    <a:gd name="connsiteY959" fmla="*/ 3175644 h 5333723"/>
                    <a:gd name="connsiteX960" fmla="*/ 3558438 w 6559574"/>
                    <a:gd name="connsiteY960" fmla="*/ 3153641 h 5333723"/>
                    <a:gd name="connsiteX961" fmla="*/ 3566629 w 6559574"/>
                    <a:gd name="connsiteY961" fmla="*/ 3102587 h 5333723"/>
                    <a:gd name="connsiteX962" fmla="*/ 3567677 w 6559574"/>
                    <a:gd name="connsiteY962" fmla="*/ 3105159 h 5333723"/>
                    <a:gd name="connsiteX963" fmla="*/ 3570249 w 6559574"/>
                    <a:gd name="connsiteY963" fmla="*/ 3059439 h 5333723"/>
                    <a:gd name="connsiteX964" fmla="*/ 3563772 w 6559574"/>
                    <a:gd name="connsiteY964" fmla="*/ 3011814 h 5333723"/>
                    <a:gd name="connsiteX965" fmla="*/ 3568344 w 6559574"/>
                    <a:gd name="connsiteY965" fmla="*/ 3009432 h 5333723"/>
                    <a:gd name="connsiteX966" fmla="*/ 3571582 w 6559574"/>
                    <a:gd name="connsiteY966" fmla="*/ 2902181 h 5333723"/>
                    <a:gd name="connsiteX967" fmla="*/ 3565487 w 6559574"/>
                    <a:gd name="connsiteY967" fmla="*/ 2815980 h 5333723"/>
                    <a:gd name="connsiteX968" fmla="*/ 3567486 w 6559574"/>
                    <a:gd name="connsiteY968" fmla="*/ 2740827 h 5333723"/>
                    <a:gd name="connsiteX969" fmla="*/ 3568629 w 6559574"/>
                    <a:gd name="connsiteY969" fmla="*/ 2743399 h 5333723"/>
                    <a:gd name="connsiteX970" fmla="*/ 3561867 w 6559574"/>
                    <a:gd name="connsiteY970" fmla="*/ 2656817 h 5333723"/>
                    <a:gd name="connsiteX971" fmla="*/ 3571392 w 6559574"/>
                    <a:gd name="connsiteY971" fmla="*/ 2622622 h 5333723"/>
                    <a:gd name="connsiteX972" fmla="*/ 3564820 w 6559574"/>
                    <a:gd name="connsiteY972" fmla="*/ 2533087 h 5333723"/>
                    <a:gd name="connsiteX973" fmla="*/ 3569011 w 6559574"/>
                    <a:gd name="connsiteY973" fmla="*/ 2506798 h 5333723"/>
                    <a:gd name="connsiteX974" fmla="*/ 3570154 w 6559574"/>
                    <a:gd name="connsiteY974" fmla="*/ 2228859 h 5333723"/>
                    <a:gd name="connsiteX975" fmla="*/ 3556247 w 6559574"/>
                    <a:gd name="connsiteY975" fmla="*/ 2193045 h 5333723"/>
                    <a:gd name="connsiteX976" fmla="*/ 3557676 w 6559574"/>
                    <a:gd name="connsiteY976" fmla="*/ 2194473 h 5333723"/>
                    <a:gd name="connsiteX977" fmla="*/ 3561200 w 6559574"/>
                    <a:gd name="connsiteY977" fmla="*/ 2146277 h 5333723"/>
                    <a:gd name="connsiteX978" fmla="*/ 3563105 w 6559574"/>
                    <a:gd name="connsiteY978" fmla="*/ 2149134 h 5333723"/>
                    <a:gd name="connsiteX979" fmla="*/ 3563105 w 6559574"/>
                    <a:gd name="connsiteY979" fmla="*/ 2099128 h 5333723"/>
                    <a:gd name="connsiteX980" fmla="*/ 3564629 w 6559574"/>
                    <a:gd name="connsiteY980" fmla="*/ 2098081 h 5333723"/>
                    <a:gd name="connsiteX981" fmla="*/ 3562533 w 6559574"/>
                    <a:gd name="connsiteY981" fmla="*/ 2086555 h 5333723"/>
                    <a:gd name="connsiteX982" fmla="*/ 3566724 w 6559574"/>
                    <a:gd name="connsiteY982" fmla="*/ 2093508 h 5333723"/>
                    <a:gd name="connsiteX983" fmla="*/ 3560057 w 6559574"/>
                    <a:gd name="connsiteY983" fmla="*/ 1662407 h 5333723"/>
                    <a:gd name="connsiteX984" fmla="*/ 3561867 w 6559574"/>
                    <a:gd name="connsiteY984" fmla="*/ 1667646 h 5333723"/>
                    <a:gd name="connsiteX985" fmla="*/ 3558628 w 6559574"/>
                    <a:gd name="connsiteY985" fmla="*/ 1639642 h 5333723"/>
                    <a:gd name="connsiteX986" fmla="*/ 3560533 w 6559574"/>
                    <a:gd name="connsiteY986" fmla="*/ 1642500 h 5333723"/>
                    <a:gd name="connsiteX987" fmla="*/ 3560533 w 6559574"/>
                    <a:gd name="connsiteY987" fmla="*/ 1536391 h 5333723"/>
                    <a:gd name="connsiteX988" fmla="*/ 3564248 w 6559574"/>
                    <a:gd name="connsiteY988" fmla="*/ 1537534 h 5333723"/>
                    <a:gd name="connsiteX989" fmla="*/ 3578631 w 6559574"/>
                    <a:gd name="connsiteY989" fmla="*/ 1490385 h 5333723"/>
                    <a:gd name="connsiteX990" fmla="*/ 3581393 w 6559574"/>
                    <a:gd name="connsiteY990" fmla="*/ 1491338 h 5333723"/>
                    <a:gd name="connsiteX991" fmla="*/ 3581488 w 6559574"/>
                    <a:gd name="connsiteY991" fmla="*/ 1493052 h 5333723"/>
                    <a:gd name="connsiteX992" fmla="*/ 3752938 w 6559574"/>
                    <a:gd name="connsiteY992" fmla="*/ 1474002 h 5333723"/>
                    <a:gd name="connsiteX993" fmla="*/ 3792562 w 6559574"/>
                    <a:gd name="connsiteY993" fmla="*/ 1550202 h 5333723"/>
                    <a:gd name="connsiteX994" fmla="*/ 3796563 w 6559574"/>
                    <a:gd name="connsiteY994" fmla="*/ 1645452 h 5333723"/>
                    <a:gd name="connsiteX995" fmla="*/ 3794563 w 6559574"/>
                    <a:gd name="connsiteY995" fmla="*/ 1645452 h 5333723"/>
                    <a:gd name="connsiteX996" fmla="*/ 3795420 w 6559574"/>
                    <a:gd name="connsiteY996" fmla="*/ 1896150 h 5333723"/>
                    <a:gd name="connsiteX997" fmla="*/ 3797134 w 6559574"/>
                    <a:gd name="connsiteY997" fmla="*/ 1989495 h 5333723"/>
                    <a:gd name="connsiteX998" fmla="*/ 3794658 w 6559574"/>
                    <a:gd name="connsiteY998" fmla="*/ 1990353 h 5333723"/>
                    <a:gd name="connsiteX999" fmla="*/ 3796563 w 6559574"/>
                    <a:gd name="connsiteY999" fmla="*/ 2175709 h 5333723"/>
                    <a:gd name="connsiteX1000" fmla="*/ 3793229 w 6559574"/>
                    <a:gd name="connsiteY1000" fmla="*/ 2171423 h 5333723"/>
                    <a:gd name="connsiteX1001" fmla="*/ 3798944 w 6559574"/>
                    <a:gd name="connsiteY1001" fmla="*/ 2204189 h 5333723"/>
                    <a:gd name="connsiteX1002" fmla="*/ 3798944 w 6559574"/>
                    <a:gd name="connsiteY1002" fmla="*/ 2209142 h 5333723"/>
                    <a:gd name="connsiteX1003" fmla="*/ 3797515 w 6559574"/>
                    <a:gd name="connsiteY1003" fmla="*/ 2214571 h 5333723"/>
                    <a:gd name="connsiteX1004" fmla="*/ 3798944 w 6559574"/>
                    <a:gd name="connsiteY1004" fmla="*/ 2224096 h 5333723"/>
                    <a:gd name="connsiteX1005" fmla="*/ 3798944 w 6559574"/>
                    <a:gd name="connsiteY1005" fmla="*/ 2291724 h 5333723"/>
                    <a:gd name="connsiteX1006" fmla="*/ 3798944 w 6559574"/>
                    <a:gd name="connsiteY1006" fmla="*/ 2325537 h 5333723"/>
                    <a:gd name="connsiteX1007" fmla="*/ 3798944 w 6559574"/>
                    <a:gd name="connsiteY1007" fmla="*/ 2340111 h 5333723"/>
                    <a:gd name="connsiteX1008" fmla="*/ 3797706 w 6559574"/>
                    <a:gd name="connsiteY1008" fmla="*/ 2338111 h 5333723"/>
                    <a:gd name="connsiteX1009" fmla="*/ 3798944 w 6559574"/>
                    <a:gd name="connsiteY1009" fmla="*/ 2352588 h 5333723"/>
                    <a:gd name="connsiteX1010" fmla="*/ 3798944 w 6559574"/>
                    <a:gd name="connsiteY1010" fmla="*/ 2372115 h 5333723"/>
                    <a:gd name="connsiteX1011" fmla="*/ 3798944 w 6559574"/>
                    <a:gd name="connsiteY1011" fmla="*/ 2377734 h 5333723"/>
                    <a:gd name="connsiteX1012" fmla="*/ 3797420 w 6559574"/>
                    <a:gd name="connsiteY1012" fmla="*/ 2373639 h 5333723"/>
                    <a:gd name="connsiteX1013" fmla="*/ 3797992 w 6559574"/>
                    <a:gd name="connsiteY1013" fmla="*/ 2508608 h 5333723"/>
                    <a:gd name="connsiteX1014" fmla="*/ 3794087 w 6559574"/>
                    <a:gd name="connsiteY1014" fmla="*/ 2504417 h 5333723"/>
                    <a:gd name="connsiteX1015" fmla="*/ 3796563 w 6559574"/>
                    <a:gd name="connsiteY1015" fmla="*/ 2594523 h 5333723"/>
                    <a:gd name="connsiteX1016" fmla="*/ 3794658 w 6559574"/>
                    <a:gd name="connsiteY1016" fmla="*/ 2592809 h 5333723"/>
                    <a:gd name="connsiteX1017" fmla="*/ 3797229 w 6559574"/>
                    <a:gd name="connsiteY1017" fmla="*/ 2607287 h 5333723"/>
                    <a:gd name="connsiteX1018" fmla="*/ 3793514 w 6559574"/>
                    <a:gd name="connsiteY1018" fmla="*/ 2607287 h 5333723"/>
                    <a:gd name="connsiteX1019" fmla="*/ 3796944 w 6559574"/>
                    <a:gd name="connsiteY1019" fmla="*/ 2715777 h 5333723"/>
                    <a:gd name="connsiteX1020" fmla="*/ 3793610 w 6559574"/>
                    <a:gd name="connsiteY1020" fmla="*/ 2713872 h 5333723"/>
                    <a:gd name="connsiteX1021" fmla="*/ 3796086 w 6559574"/>
                    <a:gd name="connsiteY1021" fmla="*/ 2821409 h 5333723"/>
                    <a:gd name="connsiteX1022" fmla="*/ 3794943 w 6559574"/>
                    <a:gd name="connsiteY1022" fmla="*/ 2819028 h 5333723"/>
                    <a:gd name="connsiteX1023" fmla="*/ 3799230 w 6559574"/>
                    <a:gd name="connsiteY1023" fmla="*/ 3013242 h 5333723"/>
                    <a:gd name="connsiteX1024" fmla="*/ 3799230 w 6559574"/>
                    <a:gd name="connsiteY1024" fmla="*/ 3381479 h 5333723"/>
                    <a:gd name="connsiteX1025" fmla="*/ 3554818 w 6559574"/>
                    <a:gd name="connsiteY1025" fmla="*/ 3381574 h 5333723"/>
                    <a:gd name="connsiteX1026" fmla="*/ 2716618 w 6559574"/>
                    <a:gd name="connsiteY1026" fmla="*/ 3381574 h 5333723"/>
                    <a:gd name="connsiteX1027" fmla="*/ 2718047 w 6559574"/>
                    <a:gd name="connsiteY1027" fmla="*/ 3378622 h 5333723"/>
                    <a:gd name="connsiteX1028" fmla="*/ 2714047 w 6559574"/>
                    <a:gd name="connsiteY1028" fmla="*/ 3375859 h 5333723"/>
                    <a:gd name="connsiteX1029" fmla="*/ 2719095 w 6559574"/>
                    <a:gd name="connsiteY1029" fmla="*/ 3370811 h 5333723"/>
                    <a:gd name="connsiteX1030" fmla="*/ 2727858 w 6559574"/>
                    <a:gd name="connsiteY1030" fmla="*/ 3338045 h 5333723"/>
                    <a:gd name="connsiteX1031" fmla="*/ 2727286 w 6559574"/>
                    <a:gd name="connsiteY1031" fmla="*/ 3338045 h 5333723"/>
                    <a:gd name="connsiteX1032" fmla="*/ 2726048 w 6559574"/>
                    <a:gd name="connsiteY1032" fmla="*/ 3310518 h 5333723"/>
                    <a:gd name="connsiteX1033" fmla="*/ 2728334 w 6559574"/>
                    <a:gd name="connsiteY1033" fmla="*/ 3307756 h 5333723"/>
                    <a:gd name="connsiteX1034" fmla="*/ 2727191 w 6559574"/>
                    <a:gd name="connsiteY1034" fmla="*/ 3292992 h 5333723"/>
                    <a:gd name="connsiteX1035" fmla="*/ 2725191 w 6559574"/>
                    <a:gd name="connsiteY1035" fmla="*/ 3175644 h 5333723"/>
                    <a:gd name="connsiteX1036" fmla="*/ 2719571 w 6559574"/>
                    <a:gd name="connsiteY1036" fmla="*/ 3153641 h 5333723"/>
                    <a:gd name="connsiteX1037" fmla="*/ 2727762 w 6559574"/>
                    <a:gd name="connsiteY1037" fmla="*/ 3102587 h 5333723"/>
                    <a:gd name="connsiteX1038" fmla="*/ 2728810 w 6559574"/>
                    <a:gd name="connsiteY1038" fmla="*/ 3105159 h 5333723"/>
                    <a:gd name="connsiteX1039" fmla="*/ 2731382 w 6559574"/>
                    <a:gd name="connsiteY1039" fmla="*/ 3059439 h 5333723"/>
                    <a:gd name="connsiteX1040" fmla="*/ 2725000 w 6559574"/>
                    <a:gd name="connsiteY1040" fmla="*/ 3011814 h 5333723"/>
                    <a:gd name="connsiteX1041" fmla="*/ 2729477 w 6559574"/>
                    <a:gd name="connsiteY1041" fmla="*/ 3009337 h 5333723"/>
                    <a:gd name="connsiteX1042" fmla="*/ 2732716 w 6559574"/>
                    <a:gd name="connsiteY1042" fmla="*/ 2902086 h 5333723"/>
                    <a:gd name="connsiteX1043" fmla="*/ 2726619 w 6559574"/>
                    <a:gd name="connsiteY1043" fmla="*/ 2815884 h 5333723"/>
                    <a:gd name="connsiteX1044" fmla="*/ 2728620 w 6559574"/>
                    <a:gd name="connsiteY1044" fmla="*/ 2740732 h 5333723"/>
                    <a:gd name="connsiteX1045" fmla="*/ 2729763 w 6559574"/>
                    <a:gd name="connsiteY1045" fmla="*/ 2743304 h 5333723"/>
                    <a:gd name="connsiteX1046" fmla="*/ 2723095 w 6559574"/>
                    <a:gd name="connsiteY1046" fmla="*/ 2656722 h 5333723"/>
                    <a:gd name="connsiteX1047" fmla="*/ 2732620 w 6559574"/>
                    <a:gd name="connsiteY1047" fmla="*/ 2622527 h 5333723"/>
                    <a:gd name="connsiteX1048" fmla="*/ 2726143 w 6559574"/>
                    <a:gd name="connsiteY1048" fmla="*/ 2533087 h 5333723"/>
                    <a:gd name="connsiteX1049" fmla="*/ 2730239 w 6559574"/>
                    <a:gd name="connsiteY1049" fmla="*/ 2506703 h 5333723"/>
                    <a:gd name="connsiteX1050" fmla="*/ 2731382 w 6559574"/>
                    <a:gd name="connsiteY1050" fmla="*/ 2228859 h 5333723"/>
                    <a:gd name="connsiteX1051" fmla="*/ 2717380 w 6559574"/>
                    <a:gd name="connsiteY1051" fmla="*/ 2192949 h 5333723"/>
                    <a:gd name="connsiteX1052" fmla="*/ 2718904 w 6559574"/>
                    <a:gd name="connsiteY1052" fmla="*/ 2194473 h 5333723"/>
                    <a:gd name="connsiteX1053" fmla="*/ 2722428 w 6559574"/>
                    <a:gd name="connsiteY1053" fmla="*/ 2146277 h 5333723"/>
                    <a:gd name="connsiteX1054" fmla="*/ 2724334 w 6559574"/>
                    <a:gd name="connsiteY1054" fmla="*/ 2149039 h 5333723"/>
                    <a:gd name="connsiteX1055" fmla="*/ 2724334 w 6559574"/>
                    <a:gd name="connsiteY1055" fmla="*/ 2099128 h 5333723"/>
                    <a:gd name="connsiteX1056" fmla="*/ 2725858 w 6559574"/>
                    <a:gd name="connsiteY1056" fmla="*/ 2098081 h 5333723"/>
                    <a:gd name="connsiteX1057" fmla="*/ 2723667 w 6559574"/>
                    <a:gd name="connsiteY1057" fmla="*/ 2086555 h 5333723"/>
                    <a:gd name="connsiteX1058" fmla="*/ 2727858 w 6559574"/>
                    <a:gd name="connsiteY1058" fmla="*/ 2093413 h 5333723"/>
                    <a:gd name="connsiteX1059" fmla="*/ 2721190 w 6559574"/>
                    <a:gd name="connsiteY1059" fmla="*/ 1662407 h 5333723"/>
                    <a:gd name="connsiteX1060" fmla="*/ 2723000 w 6559574"/>
                    <a:gd name="connsiteY1060" fmla="*/ 1667646 h 5333723"/>
                    <a:gd name="connsiteX1061" fmla="*/ 2719761 w 6559574"/>
                    <a:gd name="connsiteY1061" fmla="*/ 1639642 h 5333723"/>
                    <a:gd name="connsiteX1062" fmla="*/ 2721667 w 6559574"/>
                    <a:gd name="connsiteY1062" fmla="*/ 1642404 h 5333723"/>
                    <a:gd name="connsiteX1063" fmla="*/ 2721667 w 6559574"/>
                    <a:gd name="connsiteY1063" fmla="*/ 1536391 h 5333723"/>
                    <a:gd name="connsiteX1064" fmla="*/ 2725381 w 6559574"/>
                    <a:gd name="connsiteY1064" fmla="*/ 1537534 h 5333723"/>
                    <a:gd name="connsiteX1065" fmla="*/ 2739669 w 6559574"/>
                    <a:gd name="connsiteY1065" fmla="*/ 1489909 h 5333723"/>
                    <a:gd name="connsiteX1066" fmla="*/ 2742431 w 6559574"/>
                    <a:gd name="connsiteY1066" fmla="*/ 1490957 h 5333723"/>
                    <a:gd name="connsiteX1067" fmla="*/ 2742526 w 6559574"/>
                    <a:gd name="connsiteY1067" fmla="*/ 1492481 h 5333723"/>
                    <a:gd name="connsiteX1068" fmla="*/ 2913976 w 6559574"/>
                    <a:gd name="connsiteY1068" fmla="*/ 1473431 h 5333723"/>
                    <a:gd name="connsiteX1069" fmla="*/ 2953600 w 6559574"/>
                    <a:gd name="connsiteY1069" fmla="*/ 1549631 h 5333723"/>
                    <a:gd name="connsiteX1070" fmla="*/ 2957506 w 6559574"/>
                    <a:gd name="connsiteY1070" fmla="*/ 1644881 h 5333723"/>
                    <a:gd name="connsiteX1071" fmla="*/ 2955601 w 6559574"/>
                    <a:gd name="connsiteY1071" fmla="*/ 1644881 h 5333723"/>
                    <a:gd name="connsiteX1072" fmla="*/ 2956458 w 6559574"/>
                    <a:gd name="connsiteY1072" fmla="*/ 1895484 h 5333723"/>
                    <a:gd name="connsiteX1073" fmla="*/ 2958172 w 6559574"/>
                    <a:gd name="connsiteY1073" fmla="*/ 1988924 h 5333723"/>
                    <a:gd name="connsiteX1074" fmla="*/ 2955696 w 6559574"/>
                    <a:gd name="connsiteY1074" fmla="*/ 1989781 h 5333723"/>
                    <a:gd name="connsiteX1075" fmla="*/ 2957601 w 6559574"/>
                    <a:gd name="connsiteY1075" fmla="*/ 2175042 h 5333723"/>
                    <a:gd name="connsiteX1076" fmla="*/ 2954267 w 6559574"/>
                    <a:gd name="connsiteY1076" fmla="*/ 2170852 h 5333723"/>
                    <a:gd name="connsiteX1077" fmla="*/ 2959887 w 6559574"/>
                    <a:gd name="connsiteY1077" fmla="*/ 2203617 h 5333723"/>
                    <a:gd name="connsiteX1078" fmla="*/ 2959887 w 6559574"/>
                    <a:gd name="connsiteY1078" fmla="*/ 2209142 h 5333723"/>
                    <a:gd name="connsiteX1079" fmla="*/ 2958553 w 6559574"/>
                    <a:gd name="connsiteY1079" fmla="*/ 2214571 h 5333723"/>
                    <a:gd name="connsiteX1080" fmla="*/ 2959887 w 6559574"/>
                    <a:gd name="connsiteY1080" fmla="*/ 2224096 h 5333723"/>
                    <a:gd name="connsiteX1081" fmla="*/ 2959887 w 6559574"/>
                    <a:gd name="connsiteY1081" fmla="*/ 2291819 h 5333723"/>
                    <a:gd name="connsiteX1082" fmla="*/ 2959887 w 6559574"/>
                    <a:gd name="connsiteY1082" fmla="*/ 2325537 h 5333723"/>
                    <a:gd name="connsiteX1083" fmla="*/ 2959887 w 6559574"/>
                    <a:gd name="connsiteY1083" fmla="*/ 2340206 h 5333723"/>
                    <a:gd name="connsiteX1084" fmla="*/ 2958649 w 6559574"/>
                    <a:gd name="connsiteY1084" fmla="*/ 2338206 h 5333723"/>
                    <a:gd name="connsiteX1085" fmla="*/ 2959887 w 6559574"/>
                    <a:gd name="connsiteY1085" fmla="*/ 2352588 h 5333723"/>
                    <a:gd name="connsiteX1086" fmla="*/ 2959887 w 6559574"/>
                    <a:gd name="connsiteY1086" fmla="*/ 2372210 h 5333723"/>
                    <a:gd name="connsiteX1087" fmla="*/ 2959887 w 6559574"/>
                    <a:gd name="connsiteY1087" fmla="*/ 2377734 h 5333723"/>
                    <a:gd name="connsiteX1088" fmla="*/ 2958363 w 6559574"/>
                    <a:gd name="connsiteY1088" fmla="*/ 2373639 h 5333723"/>
                    <a:gd name="connsiteX1089" fmla="*/ 2958934 w 6559574"/>
                    <a:gd name="connsiteY1089" fmla="*/ 2508703 h 5333723"/>
                    <a:gd name="connsiteX1090" fmla="*/ 2955029 w 6559574"/>
                    <a:gd name="connsiteY1090" fmla="*/ 2503560 h 5333723"/>
                    <a:gd name="connsiteX1091" fmla="*/ 2957410 w 6559574"/>
                    <a:gd name="connsiteY1091" fmla="*/ 2593761 h 5333723"/>
                    <a:gd name="connsiteX1092" fmla="*/ 2955601 w 6559574"/>
                    <a:gd name="connsiteY1092" fmla="*/ 2592047 h 5333723"/>
                    <a:gd name="connsiteX1093" fmla="*/ 2958172 w 6559574"/>
                    <a:gd name="connsiteY1093" fmla="*/ 2606430 h 5333723"/>
                    <a:gd name="connsiteX1094" fmla="*/ 2954458 w 6559574"/>
                    <a:gd name="connsiteY1094" fmla="*/ 2606430 h 5333723"/>
                    <a:gd name="connsiteX1095" fmla="*/ 2957886 w 6559574"/>
                    <a:gd name="connsiteY1095" fmla="*/ 2714919 h 5333723"/>
                    <a:gd name="connsiteX1096" fmla="*/ 2954553 w 6559574"/>
                    <a:gd name="connsiteY1096" fmla="*/ 2713015 h 5333723"/>
                    <a:gd name="connsiteX1097" fmla="*/ 2957029 w 6559574"/>
                    <a:gd name="connsiteY1097" fmla="*/ 2820552 h 5333723"/>
                    <a:gd name="connsiteX1098" fmla="*/ 2955886 w 6559574"/>
                    <a:gd name="connsiteY1098" fmla="*/ 2818742 h 5333723"/>
                    <a:gd name="connsiteX1099" fmla="*/ 2960077 w 6559574"/>
                    <a:gd name="connsiteY1099" fmla="*/ 3012957 h 5333723"/>
                    <a:gd name="connsiteX1100" fmla="*/ 2960077 w 6559574"/>
                    <a:gd name="connsiteY1100" fmla="*/ 3381289 h 5333723"/>
                    <a:gd name="connsiteX1101" fmla="*/ 2716618 w 6559574"/>
                    <a:gd name="connsiteY1101" fmla="*/ 3381574 h 5333723"/>
                    <a:gd name="connsiteX1102" fmla="*/ 1489036 w 6559574"/>
                    <a:gd name="connsiteY1102" fmla="*/ 1201683 h 5333723"/>
                    <a:gd name="connsiteX1103" fmla="*/ 1487322 w 6559574"/>
                    <a:gd name="connsiteY1103" fmla="*/ 1244355 h 5333723"/>
                    <a:gd name="connsiteX1104" fmla="*/ 1489036 w 6559574"/>
                    <a:gd name="connsiteY1104" fmla="*/ 1201683 h 5333723"/>
                    <a:gd name="connsiteX1105" fmla="*/ 781043 w 6559574"/>
                    <a:gd name="connsiteY1105" fmla="*/ 1100432 h 5333723"/>
                    <a:gd name="connsiteX1106" fmla="*/ 771518 w 6559574"/>
                    <a:gd name="connsiteY1106" fmla="*/ 1103099 h 5333723"/>
                    <a:gd name="connsiteX1107" fmla="*/ 770280 w 6559574"/>
                    <a:gd name="connsiteY1107" fmla="*/ 1105766 h 5333723"/>
                    <a:gd name="connsiteX1108" fmla="*/ 762088 w 6559574"/>
                    <a:gd name="connsiteY1108" fmla="*/ 1101765 h 5333723"/>
                    <a:gd name="connsiteX1109" fmla="*/ 755516 w 6559574"/>
                    <a:gd name="connsiteY1109" fmla="*/ 1105099 h 5333723"/>
                    <a:gd name="connsiteX1110" fmla="*/ 739609 w 6559574"/>
                    <a:gd name="connsiteY1110" fmla="*/ 1100527 h 5333723"/>
                    <a:gd name="connsiteX1111" fmla="*/ 781043 w 6559574"/>
                    <a:gd name="connsiteY1111" fmla="*/ 1100432 h 5333723"/>
                    <a:gd name="connsiteX1112" fmla="*/ 802474 w 6559574"/>
                    <a:gd name="connsiteY1112" fmla="*/ 1100432 h 5333723"/>
                    <a:gd name="connsiteX1113" fmla="*/ 799140 w 6559574"/>
                    <a:gd name="connsiteY1113" fmla="*/ 1100432 h 5333723"/>
                    <a:gd name="connsiteX1114" fmla="*/ 802474 w 6559574"/>
                    <a:gd name="connsiteY1114" fmla="*/ 1100432 h 5333723"/>
                    <a:gd name="connsiteX1115" fmla="*/ 1221003 w 6559574"/>
                    <a:gd name="connsiteY1115" fmla="*/ 1099860 h 5333723"/>
                    <a:gd name="connsiteX1116" fmla="*/ 1180236 w 6559574"/>
                    <a:gd name="connsiteY1116" fmla="*/ 1103956 h 5333723"/>
                    <a:gd name="connsiteX1117" fmla="*/ 947445 w 6559574"/>
                    <a:gd name="connsiteY1117" fmla="*/ 1101861 h 5333723"/>
                    <a:gd name="connsiteX1118" fmla="*/ 889723 w 6559574"/>
                    <a:gd name="connsiteY1118" fmla="*/ 1100337 h 5333723"/>
                    <a:gd name="connsiteX1119" fmla="*/ 1221003 w 6559574"/>
                    <a:gd name="connsiteY1119" fmla="*/ 1099860 h 5333723"/>
                    <a:gd name="connsiteX1120" fmla="*/ 5079962 w 6559574"/>
                    <a:gd name="connsiteY1120" fmla="*/ 3321186 h 5333723"/>
                    <a:gd name="connsiteX1121" fmla="*/ 5064912 w 6559574"/>
                    <a:gd name="connsiteY1121" fmla="*/ 3333568 h 5333723"/>
                    <a:gd name="connsiteX1122" fmla="*/ 5038718 w 6559574"/>
                    <a:gd name="connsiteY1122" fmla="*/ 3358429 h 5333723"/>
                    <a:gd name="connsiteX1123" fmla="*/ 5032431 w 6559574"/>
                    <a:gd name="connsiteY1123" fmla="*/ 3421103 h 5333723"/>
                    <a:gd name="connsiteX1124" fmla="*/ 5030622 w 6559574"/>
                    <a:gd name="connsiteY1124" fmla="*/ 3453202 h 5333723"/>
                    <a:gd name="connsiteX1125" fmla="*/ 4988807 w 6559574"/>
                    <a:gd name="connsiteY1125" fmla="*/ 3449773 h 5333723"/>
                    <a:gd name="connsiteX1126" fmla="*/ 4928419 w 6559574"/>
                    <a:gd name="connsiteY1126" fmla="*/ 3446725 h 5333723"/>
                    <a:gd name="connsiteX1127" fmla="*/ 4928419 w 6559574"/>
                    <a:gd name="connsiteY1127" fmla="*/ 3446725 h 5333723"/>
                    <a:gd name="connsiteX1128" fmla="*/ 4870221 w 6559574"/>
                    <a:gd name="connsiteY1128" fmla="*/ 3449202 h 5333723"/>
                    <a:gd name="connsiteX1129" fmla="*/ 4871649 w 6559574"/>
                    <a:gd name="connsiteY1129" fmla="*/ 3352618 h 5333723"/>
                    <a:gd name="connsiteX1130" fmla="*/ 4873936 w 6559574"/>
                    <a:gd name="connsiteY1130" fmla="*/ 3334521 h 5333723"/>
                    <a:gd name="connsiteX1131" fmla="*/ 4872793 w 6559574"/>
                    <a:gd name="connsiteY1131" fmla="*/ 3237556 h 5333723"/>
                    <a:gd name="connsiteX1132" fmla="*/ 4870792 w 6559574"/>
                    <a:gd name="connsiteY1132" fmla="*/ 2466031 h 5333723"/>
                    <a:gd name="connsiteX1133" fmla="*/ 4865268 w 6559574"/>
                    <a:gd name="connsiteY1133" fmla="*/ 2321442 h 5333723"/>
                    <a:gd name="connsiteX1134" fmla="*/ 4873364 w 6559574"/>
                    <a:gd name="connsiteY1134" fmla="*/ 1985685 h 5333723"/>
                    <a:gd name="connsiteX1135" fmla="*/ 4874412 w 6559574"/>
                    <a:gd name="connsiteY1135" fmla="*/ 2002926 h 5333723"/>
                    <a:gd name="connsiteX1136" fmla="*/ 4876983 w 6559574"/>
                    <a:gd name="connsiteY1136" fmla="*/ 1702317 h 5333723"/>
                    <a:gd name="connsiteX1137" fmla="*/ 4874317 w 6559574"/>
                    <a:gd name="connsiteY1137" fmla="*/ 1564585 h 5333723"/>
                    <a:gd name="connsiteX1138" fmla="*/ 4811547 w 6559574"/>
                    <a:gd name="connsiteY1138" fmla="*/ 1390468 h 5333723"/>
                    <a:gd name="connsiteX1139" fmla="*/ 4803546 w 6559574"/>
                    <a:gd name="connsiteY1139" fmla="*/ 1375038 h 5333723"/>
                    <a:gd name="connsiteX1140" fmla="*/ 4445977 w 6559574"/>
                    <a:gd name="connsiteY1140" fmla="*/ 1348558 h 5333723"/>
                    <a:gd name="connsiteX1141" fmla="*/ 4349870 w 6559574"/>
                    <a:gd name="connsiteY1141" fmla="*/ 1509245 h 5333723"/>
                    <a:gd name="connsiteX1142" fmla="*/ 4345108 w 6559574"/>
                    <a:gd name="connsiteY1142" fmla="*/ 1674408 h 5333723"/>
                    <a:gd name="connsiteX1143" fmla="*/ 4351204 w 6559574"/>
                    <a:gd name="connsiteY1143" fmla="*/ 2241336 h 5333723"/>
                    <a:gd name="connsiteX1144" fmla="*/ 4349108 w 6559574"/>
                    <a:gd name="connsiteY1144" fmla="*/ 2735493 h 5333723"/>
                    <a:gd name="connsiteX1145" fmla="*/ 4348060 w 6559574"/>
                    <a:gd name="connsiteY1145" fmla="*/ 2718825 h 5333723"/>
                    <a:gd name="connsiteX1146" fmla="*/ 4354728 w 6559574"/>
                    <a:gd name="connsiteY1146" fmla="*/ 3287943 h 5333723"/>
                    <a:gd name="connsiteX1147" fmla="*/ 4348346 w 6559574"/>
                    <a:gd name="connsiteY1147" fmla="*/ 3366620 h 5333723"/>
                    <a:gd name="connsiteX1148" fmla="*/ 4347108 w 6559574"/>
                    <a:gd name="connsiteY1148" fmla="*/ 3412245 h 5333723"/>
                    <a:gd name="connsiteX1149" fmla="*/ 4347108 w 6559574"/>
                    <a:gd name="connsiteY1149" fmla="*/ 3436057 h 5333723"/>
                    <a:gd name="connsiteX1150" fmla="*/ 4347108 w 6559574"/>
                    <a:gd name="connsiteY1150" fmla="*/ 3440343 h 5333723"/>
                    <a:gd name="connsiteX1151" fmla="*/ 4341107 w 6559574"/>
                    <a:gd name="connsiteY1151" fmla="*/ 3439772 h 5333723"/>
                    <a:gd name="connsiteX1152" fmla="*/ 4314818 w 6559574"/>
                    <a:gd name="connsiteY1152" fmla="*/ 3438915 h 5333723"/>
                    <a:gd name="connsiteX1153" fmla="*/ 3937723 w 6559574"/>
                    <a:gd name="connsiteY1153" fmla="*/ 3441391 h 5333723"/>
                    <a:gd name="connsiteX1154" fmla="*/ 3935437 w 6559574"/>
                    <a:gd name="connsiteY1154" fmla="*/ 3264131 h 5333723"/>
                    <a:gd name="connsiteX1155" fmla="*/ 3939533 w 6559574"/>
                    <a:gd name="connsiteY1155" fmla="*/ 3091062 h 5333723"/>
                    <a:gd name="connsiteX1156" fmla="*/ 3932675 w 6559574"/>
                    <a:gd name="connsiteY1156" fmla="*/ 2190759 h 5333723"/>
                    <a:gd name="connsiteX1157" fmla="*/ 3935342 w 6559574"/>
                    <a:gd name="connsiteY1157" fmla="*/ 1719557 h 5333723"/>
                    <a:gd name="connsiteX1158" fmla="*/ 3936485 w 6559574"/>
                    <a:gd name="connsiteY1158" fmla="*/ 1603066 h 5333723"/>
                    <a:gd name="connsiteX1159" fmla="*/ 3927817 w 6559574"/>
                    <a:gd name="connsiteY1159" fmla="*/ 1484099 h 5333723"/>
                    <a:gd name="connsiteX1160" fmla="*/ 3775037 w 6559574"/>
                    <a:gd name="connsiteY1160" fmla="*/ 1310077 h 5333723"/>
                    <a:gd name="connsiteX1161" fmla="*/ 3536912 w 6559574"/>
                    <a:gd name="connsiteY1161" fmla="*/ 1344367 h 5333723"/>
                    <a:gd name="connsiteX1162" fmla="*/ 3438042 w 6559574"/>
                    <a:gd name="connsiteY1162" fmla="*/ 1459239 h 5333723"/>
                    <a:gd name="connsiteX1163" fmla="*/ 3417468 w 6559574"/>
                    <a:gd name="connsiteY1163" fmla="*/ 1618782 h 5333723"/>
                    <a:gd name="connsiteX1164" fmla="*/ 3415563 w 6559574"/>
                    <a:gd name="connsiteY1164" fmla="*/ 1600399 h 5333723"/>
                    <a:gd name="connsiteX1165" fmla="*/ 3415563 w 6559574"/>
                    <a:gd name="connsiteY1165" fmla="*/ 1928916 h 5333723"/>
                    <a:gd name="connsiteX1166" fmla="*/ 3414039 w 6559574"/>
                    <a:gd name="connsiteY1166" fmla="*/ 1935584 h 5333723"/>
                    <a:gd name="connsiteX1167" fmla="*/ 3416134 w 6559574"/>
                    <a:gd name="connsiteY1167" fmla="*/ 2011784 h 5333723"/>
                    <a:gd name="connsiteX1168" fmla="*/ 3411943 w 6559574"/>
                    <a:gd name="connsiteY1168" fmla="*/ 1966350 h 5333723"/>
                    <a:gd name="connsiteX1169" fmla="*/ 3415468 w 6559574"/>
                    <a:gd name="connsiteY1169" fmla="*/ 3442725 h 5333723"/>
                    <a:gd name="connsiteX1170" fmla="*/ 3092760 w 6559574"/>
                    <a:gd name="connsiteY1170" fmla="*/ 3442725 h 5333723"/>
                    <a:gd name="connsiteX1171" fmla="*/ 3091046 w 6559574"/>
                    <a:gd name="connsiteY1171" fmla="*/ 2457649 h 5333723"/>
                    <a:gd name="connsiteX1172" fmla="*/ 3092856 w 6559574"/>
                    <a:gd name="connsiteY1172" fmla="*/ 2492606 h 5333723"/>
                    <a:gd name="connsiteX1173" fmla="*/ 3089236 w 6559574"/>
                    <a:gd name="connsiteY1173" fmla="*/ 2308202 h 5333723"/>
                    <a:gd name="connsiteX1174" fmla="*/ 3091141 w 6559574"/>
                    <a:gd name="connsiteY1174" fmla="*/ 2327252 h 5333723"/>
                    <a:gd name="connsiteX1175" fmla="*/ 3089712 w 6559574"/>
                    <a:gd name="connsiteY1175" fmla="*/ 1619449 h 5333723"/>
                    <a:gd name="connsiteX1176" fmla="*/ 3093618 w 6559574"/>
                    <a:gd name="connsiteY1176" fmla="*/ 1623069 h 5333723"/>
                    <a:gd name="connsiteX1177" fmla="*/ 3087331 w 6559574"/>
                    <a:gd name="connsiteY1177" fmla="*/ 1505721 h 5333723"/>
                    <a:gd name="connsiteX1178" fmla="*/ 3050946 w 6559574"/>
                    <a:gd name="connsiteY1178" fmla="*/ 1413519 h 5333723"/>
                    <a:gd name="connsiteX1179" fmla="*/ 2931883 w 6559574"/>
                    <a:gd name="connsiteY1179" fmla="*/ 1320269 h 5333723"/>
                    <a:gd name="connsiteX1180" fmla="*/ 2937217 w 6559574"/>
                    <a:gd name="connsiteY1180" fmla="*/ 1318364 h 5333723"/>
                    <a:gd name="connsiteX1181" fmla="*/ 2614034 w 6559574"/>
                    <a:gd name="connsiteY1181" fmla="*/ 1426949 h 5333723"/>
                    <a:gd name="connsiteX1182" fmla="*/ 2579649 w 6559574"/>
                    <a:gd name="connsiteY1182" fmla="*/ 1605447 h 5333723"/>
                    <a:gd name="connsiteX1183" fmla="*/ 2579649 w 6559574"/>
                    <a:gd name="connsiteY1183" fmla="*/ 1784898 h 5333723"/>
                    <a:gd name="connsiteX1184" fmla="*/ 2578410 w 6559574"/>
                    <a:gd name="connsiteY1184" fmla="*/ 2501750 h 5333723"/>
                    <a:gd name="connsiteX1185" fmla="*/ 2583935 w 6559574"/>
                    <a:gd name="connsiteY1185" fmla="*/ 3447201 h 5333723"/>
                    <a:gd name="connsiteX1186" fmla="*/ 2291517 w 6559574"/>
                    <a:gd name="connsiteY1186" fmla="*/ 3449011 h 5333723"/>
                    <a:gd name="connsiteX1187" fmla="*/ 2293518 w 6559574"/>
                    <a:gd name="connsiteY1187" fmla="*/ 3447106 h 5333723"/>
                    <a:gd name="connsiteX1188" fmla="*/ 2228748 w 6559574"/>
                    <a:gd name="connsiteY1188" fmla="*/ 3447582 h 5333723"/>
                    <a:gd name="connsiteX1189" fmla="*/ 2228748 w 6559574"/>
                    <a:gd name="connsiteY1189" fmla="*/ 1871100 h 5333723"/>
                    <a:gd name="connsiteX1190" fmla="*/ 2228272 w 6559574"/>
                    <a:gd name="connsiteY1190" fmla="*/ 1564490 h 5333723"/>
                    <a:gd name="connsiteX1191" fmla="*/ 2208364 w 6559574"/>
                    <a:gd name="connsiteY1191" fmla="*/ 1459715 h 5333723"/>
                    <a:gd name="connsiteX1192" fmla="*/ 2203126 w 6559574"/>
                    <a:gd name="connsiteY1192" fmla="*/ 1446951 h 5333723"/>
                    <a:gd name="connsiteX1193" fmla="*/ 2184076 w 6559574"/>
                    <a:gd name="connsiteY1193" fmla="*/ 1411137 h 5333723"/>
                    <a:gd name="connsiteX1194" fmla="*/ 2153215 w 6559574"/>
                    <a:gd name="connsiteY1194" fmla="*/ 1373704 h 5333723"/>
                    <a:gd name="connsiteX1195" fmla="*/ 2127211 w 6559574"/>
                    <a:gd name="connsiteY1195" fmla="*/ 1351892 h 5333723"/>
                    <a:gd name="connsiteX1196" fmla="*/ 2092731 w 6559574"/>
                    <a:gd name="connsiteY1196" fmla="*/ 1330270 h 5333723"/>
                    <a:gd name="connsiteX1197" fmla="*/ 2073681 w 6559574"/>
                    <a:gd name="connsiteY1197" fmla="*/ 1318364 h 5333723"/>
                    <a:gd name="connsiteX1198" fmla="*/ 2069109 w 6559574"/>
                    <a:gd name="connsiteY1198" fmla="*/ 1314078 h 5333723"/>
                    <a:gd name="connsiteX1199" fmla="*/ 1900611 w 6559574"/>
                    <a:gd name="connsiteY1199" fmla="*/ 1315983 h 5333723"/>
                    <a:gd name="connsiteX1200" fmla="*/ 1872894 w 6559574"/>
                    <a:gd name="connsiteY1200" fmla="*/ 1327317 h 5333723"/>
                    <a:gd name="connsiteX1201" fmla="*/ 1844319 w 6559574"/>
                    <a:gd name="connsiteY1201" fmla="*/ 1342653 h 5333723"/>
                    <a:gd name="connsiteX1202" fmla="*/ 1804218 w 6559574"/>
                    <a:gd name="connsiteY1202" fmla="*/ 1376085 h 5333723"/>
                    <a:gd name="connsiteX1203" fmla="*/ 1795265 w 6559574"/>
                    <a:gd name="connsiteY1203" fmla="*/ 1383705 h 5333723"/>
                    <a:gd name="connsiteX1204" fmla="*/ 1784883 w 6559574"/>
                    <a:gd name="connsiteY1204" fmla="*/ 1399517 h 5333723"/>
                    <a:gd name="connsiteX1205" fmla="*/ 1745068 w 6559574"/>
                    <a:gd name="connsiteY1205" fmla="*/ 1479241 h 5333723"/>
                    <a:gd name="connsiteX1206" fmla="*/ 1738972 w 6559574"/>
                    <a:gd name="connsiteY1206" fmla="*/ 1501339 h 5333723"/>
                    <a:gd name="connsiteX1207" fmla="*/ 1733448 w 6559574"/>
                    <a:gd name="connsiteY1207" fmla="*/ 1521342 h 5333723"/>
                    <a:gd name="connsiteX1208" fmla="*/ 1730781 w 6559574"/>
                    <a:gd name="connsiteY1208" fmla="*/ 1675266 h 5333723"/>
                    <a:gd name="connsiteX1209" fmla="*/ 1732019 w 6559574"/>
                    <a:gd name="connsiteY1209" fmla="*/ 2290866 h 5333723"/>
                    <a:gd name="connsiteX1210" fmla="*/ 1728685 w 6559574"/>
                    <a:gd name="connsiteY1210" fmla="*/ 2262958 h 5333723"/>
                    <a:gd name="connsiteX1211" fmla="*/ 1734400 w 6559574"/>
                    <a:gd name="connsiteY1211" fmla="*/ 2483557 h 5333723"/>
                    <a:gd name="connsiteX1212" fmla="*/ 1734400 w 6559574"/>
                    <a:gd name="connsiteY1212" fmla="*/ 2519181 h 5333723"/>
                    <a:gd name="connsiteX1213" fmla="*/ 1733067 w 6559574"/>
                    <a:gd name="connsiteY1213" fmla="*/ 2554899 h 5333723"/>
                    <a:gd name="connsiteX1214" fmla="*/ 1734400 w 6559574"/>
                    <a:gd name="connsiteY1214" fmla="*/ 2598333 h 5333723"/>
                    <a:gd name="connsiteX1215" fmla="*/ 1734400 w 6559574"/>
                    <a:gd name="connsiteY1215" fmla="*/ 3043723 h 5333723"/>
                    <a:gd name="connsiteX1216" fmla="*/ 1734400 w 6559574"/>
                    <a:gd name="connsiteY1216" fmla="*/ 3333568 h 5333723"/>
                    <a:gd name="connsiteX1217" fmla="*/ 1734400 w 6559574"/>
                    <a:gd name="connsiteY1217" fmla="*/ 3382241 h 5333723"/>
                    <a:gd name="connsiteX1218" fmla="*/ 1733162 w 6559574"/>
                    <a:gd name="connsiteY1218" fmla="*/ 3369097 h 5333723"/>
                    <a:gd name="connsiteX1219" fmla="*/ 1734400 w 6559574"/>
                    <a:gd name="connsiteY1219" fmla="*/ 3448725 h 5333723"/>
                    <a:gd name="connsiteX1220" fmla="*/ 1567617 w 6559574"/>
                    <a:gd name="connsiteY1220" fmla="*/ 3447392 h 5333723"/>
                    <a:gd name="connsiteX1221" fmla="*/ 1559902 w 6559574"/>
                    <a:gd name="connsiteY1221" fmla="*/ 3447392 h 5333723"/>
                    <a:gd name="connsiteX1222" fmla="*/ 1559902 w 6559574"/>
                    <a:gd name="connsiteY1222" fmla="*/ 3442153 h 5333723"/>
                    <a:gd name="connsiteX1223" fmla="*/ 1559902 w 6559574"/>
                    <a:gd name="connsiteY1223" fmla="*/ 3446916 h 5333723"/>
                    <a:gd name="connsiteX1224" fmla="*/ 1580952 w 6559574"/>
                    <a:gd name="connsiteY1224" fmla="*/ 3445868 h 5333723"/>
                    <a:gd name="connsiteX1225" fmla="*/ 1561902 w 6559574"/>
                    <a:gd name="connsiteY1225" fmla="*/ 3445201 h 5333723"/>
                    <a:gd name="connsiteX1226" fmla="*/ 1558283 w 6559574"/>
                    <a:gd name="connsiteY1226" fmla="*/ 3333473 h 5333723"/>
                    <a:gd name="connsiteX1227" fmla="*/ 1512087 w 6559574"/>
                    <a:gd name="connsiteY1227" fmla="*/ 3295373 h 5333723"/>
                    <a:gd name="connsiteX1228" fmla="*/ 1458175 w 6559574"/>
                    <a:gd name="connsiteY1228" fmla="*/ 3294516 h 5333723"/>
                    <a:gd name="connsiteX1229" fmla="*/ 1459890 w 6559574"/>
                    <a:gd name="connsiteY1229" fmla="*/ 2662341 h 5333723"/>
                    <a:gd name="connsiteX1230" fmla="*/ 1463509 w 6559574"/>
                    <a:gd name="connsiteY1230" fmla="*/ 2695965 h 5333723"/>
                    <a:gd name="connsiteX1231" fmla="*/ 1466462 w 6559574"/>
                    <a:gd name="connsiteY1231" fmla="*/ 2103033 h 5333723"/>
                    <a:gd name="connsiteX1232" fmla="*/ 1468176 w 6559574"/>
                    <a:gd name="connsiteY1232" fmla="*/ 2114463 h 5333723"/>
                    <a:gd name="connsiteX1233" fmla="*/ 1466462 w 6559574"/>
                    <a:gd name="connsiteY1233" fmla="*/ 2019213 h 5333723"/>
                    <a:gd name="connsiteX1234" fmla="*/ 1470177 w 6559574"/>
                    <a:gd name="connsiteY1234" fmla="*/ 2016737 h 5333723"/>
                    <a:gd name="connsiteX1235" fmla="*/ 1471986 w 6559574"/>
                    <a:gd name="connsiteY1235" fmla="*/ 1657930 h 5333723"/>
                    <a:gd name="connsiteX1236" fmla="*/ 1471986 w 6559574"/>
                    <a:gd name="connsiteY1236" fmla="*/ 1569538 h 5333723"/>
                    <a:gd name="connsiteX1237" fmla="*/ 1474844 w 6559574"/>
                    <a:gd name="connsiteY1237" fmla="*/ 1490290 h 5333723"/>
                    <a:gd name="connsiteX1238" fmla="*/ 1561331 w 6559574"/>
                    <a:gd name="connsiteY1238" fmla="*/ 1484480 h 5333723"/>
                    <a:gd name="connsiteX1239" fmla="*/ 1603432 w 6559574"/>
                    <a:gd name="connsiteY1239" fmla="*/ 1410185 h 5333723"/>
                    <a:gd name="connsiteX1240" fmla="*/ 1606289 w 6559574"/>
                    <a:gd name="connsiteY1240" fmla="*/ 1422663 h 5333723"/>
                    <a:gd name="connsiteX1241" fmla="*/ 1616385 w 6559574"/>
                    <a:gd name="connsiteY1241" fmla="*/ 1101956 h 5333723"/>
                    <a:gd name="connsiteX1242" fmla="*/ 1997385 w 6559574"/>
                    <a:gd name="connsiteY1242" fmla="*/ 1101956 h 5333723"/>
                    <a:gd name="connsiteX1243" fmla="*/ 1981479 w 6559574"/>
                    <a:gd name="connsiteY1243" fmla="*/ 1103194 h 5333723"/>
                    <a:gd name="connsiteX1244" fmla="*/ 3063042 w 6559574"/>
                    <a:gd name="connsiteY1244" fmla="*/ 1097574 h 5333723"/>
                    <a:gd name="connsiteX1245" fmla="*/ 4101268 w 6559574"/>
                    <a:gd name="connsiteY1245" fmla="*/ 1096241 h 5333723"/>
                    <a:gd name="connsiteX1246" fmla="*/ 4933467 w 6559574"/>
                    <a:gd name="connsiteY1246" fmla="*/ 1095098 h 5333723"/>
                    <a:gd name="connsiteX1247" fmla="*/ 4933467 w 6559574"/>
                    <a:gd name="connsiteY1247" fmla="*/ 1452095 h 5333723"/>
                    <a:gd name="connsiteX1248" fmla="*/ 4993855 w 6559574"/>
                    <a:gd name="connsiteY1248" fmla="*/ 1512483 h 5333723"/>
                    <a:gd name="connsiteX1249" fmla="*/ 5114156 w 6559574"/>
                    <a:gd name="connsiteY1249" fmla="*/ 1510293 h 5333723"/>
                    <a:gd name="connsiteX1250" fmla="*/ 5099964 w 6559574"/>
                    <a:gd name="connsiteY1250" fmla="*/ 3084585 h 5333723"/>
                    <a:gd name="connsiteX1251" fmla="*/ 5097963 w 6559574"/>
                    <a:gd name="connsiteY1251" fmla="*/ 3310327 h 5333723"/>
                    <a:gd name="connsiteX1252" fmla="*/ 5099964 w 6559574"/>
                    <a:gd name="connsiteY1252" fmla="*/ 3320709 h 5333723"/>
                    <a:gd name="connsiteX1253" fmla="*/ 5079962 w 6559574"/>
                    <a:gd name="connsiteY1253" fmla="*/ 3321186 h 5333723"/>
                    <a:gd name="connsiteX1254" fmla="*/ 3554533 w 6559574"/>
                    <a:gd name="connsiteY1254" fmla="*/ 3328044 h 5333723"/>
                    <a:gd name="connsiteX1255" fmla="*/ 3549961 w 6559574"/>
                    <a:gd name="connsiteY1255" fmla="*/ 3350904 h 5333723"/>
                    <a:gd name="connsiteX1256" fmla="*/ 3549961 w 6559574"/>
                    <a:gd name="connsiteY1256" fmla="*/ 3290706 h 5333723"/>
                    <a:gd name="connsiteX1257" fmla="*/ 3552627 w 6559574"/>
                    <a:gd name="connsiteY1257" fmla="*/ 3304993 h 5333723"/>
                    <a:gd name="connsiteX1258" fmla="*/ 3555295 w 6559574"/>
                    <a:gd name="connsiteY1258" fmla="*/ 3306708 h 5333723"/>
                    <a:gd name="connsiteX1259" fmla="*/ 3551199 w 6559574"/>
                    <a:gd name="connsiteY1259" fmla="*/ 3318614 h 5333723"/>
                    <a:gd name="connsiteX1260" fmla="*/ 3554152 w 6559574"/>
                    <a:gd name="connsiteY1260" fmla="*/ 3328044 h 5333723"/>
                    <a:gd name="connsiteX1261" fmla="*/ 3554533 w 6559574"/>
                    <a:gd name="connsiteY1261" fmla="*/ 3328044 h 5333723"/>
                    <a:gd name="connsiteX1262" fmla="*/ 3549961 w 6559574"/>
                    <a:gd name="connsiteY1262" fmla="*/ 2052741 h 5333723"/>
                    <a:gd name="connsiteX1263" fmla="*/ 3549961 w 6559574"/>
                    <a:gd name="connsiteY1263" fmla="*/ 2105986 h 5333723"/>
                    <a:gd name="connsiteX1264" fmla="*/ 3549961 w 6559574"/>
                    <a:gd name="connsiteY1264" fmla="*/ 2052741 h 5333723"/>
                    <a:gd name="connsiteX1265" fmla="*/ 3549961 w 6559574"/>
                    <a:gd name="connsiteY1265" fmla="*/ 2246670 h 5333723"/>
                    <a:gd name="connsiteX1266" fmla="*/ 3549961 w 6559574"/>
                    <a:gd name="connsiteY1266" fmla="*/ 2350874 h 5333723"/>
                    <a:gd name="connsiteX1267" fmla="*/ 3549961 w 6559574"/>
                    <a:gd name="connsiteY1267" fmla="*/ 2357541 h 5333723"/>
                    <a:gd name="connsiteX1268" fmla="*/ 3549961 w 6559574"/>
                    <a:gd name="connsiteY1268" fmla="*/ 2246670 h 5333723"/>
                    <a:gd name="connsiteX1269" fmla="*/ 3549961 w 6559574"/>
                    <a:gd name="connsiteY1269" fmla="*/ 3259845 h 5333723"/>
                    <a:gd name="connsiteX1270" fmla="*/ 3549961 w 6559574"/>
                    <a:gd name="connsiteY1270" fmla="*/ 3264607 h 5333723"/>
                    <a:gd name="connsiteX1271" fmla="*/ 3549961 w 6559574"/>
                    <a:gd name="connsiteY1271" fmla="*/ 3259845 h 5333723"/>
                    <a:gd name="connsiteX1272" fmla="*/ 3551484 w 6559574"/>
                    <a:gd name="connsiteY1272" fmla="*/ 3050866 h 5333723"/>
                    <a:gd name="connsiteX1273" fmla="*/ 3549961 w 6559574"/>
                    <a:gd name="connsiteY1273" fmla="*/ 3134115 h 5333723"/>
                    <a:gd name="connsiteX1274" fmla="*/ 3549961 w 6559574"/>
                    <a:gd name="connsiteY1274" fmla="*/ 2656817 h 5333723"/>
                    <a:gd name="connsiteX1275" fmla="*/ 3553961 w 6559574"/>
                    <a:gd name="connsiteY1275" fmla="*/ 2715586 h 5333723"/>
                    <a:gd name="connsiteX1276" fmla="*/ 3551104 w 6559574"/>
                    <a:gd name="connsiteY1276" fmla="*/ 3050866 h 5333723"/>
                    <a:gd name="connsiteX1277" fmla="*/ 3551484 w 6559574"/>
                    <a:gd name="connsiteY1277" fmla="*/ 3050866 h 5333723"/>
                    <a:gd name="connsiteX1278" fmla="*/ 2715951 w 6559574"/>
                    <a:gd name="connsiteY1278" fmla="*/ 3328044 h 5333723"/>
                    <a:gd name="connsiteX1279" fmla="*/ 2711379 w 6559574"/>
                    <a:gd name="connsiteY1279" fmla="*/ 3350904 h 5333723"/>
                    <a:gd name="connsiteX1280" fmla="*/ 2711379 w 6559574"/>
                    <a:gd name="connsiteY1280" fmla="*/ 3290706 h 5333723"/>
                    <a:gd name="connsiteX1281" fmla="*/ 2714047 w 6559574"/>
                    <a:gd name="connsiteY1281" fmla="*/ 3304993 h 5333723"/>
                    <a:gd name="connsiteX1282" fmla="*/ 2716714 w 6559574"/>
                    <a:gd name="connsiteY1282" fmla="*/ 3306708 h 5333723"/>
                    <a:gd name="connsiteX1283" fmla="*/ 2712618 w 6559574"/>
                    <a:gd name="connsiteY1283" fmla="*/ 3318614 h 5333723"/>
                    <a:gd name="connsiteX1284" fmla="*/ 2715570 w 6559574"/>
                    <a:gd name="connsiteY1284" fmla="*/ 3328044 h 5333723"/>
                    <a:gd name="connsiteX1285" fmla="*/ 2715951 w 6559574"/>
                    <a:gd name="connsiteY1285" fmla="*/ 3328044 h 5333723"/>
                    <a:gd name="connsiteX1286" fmla="*/ 2711379 w 6559574"/>
                    <a:gd name="connsiteY1286" fmla="*/ 2052741 h 5333723"/>
                    <a:gd name="connsiteX1287" fmla="*/ 2711379 w 6559574"/>
                    <a:gd name="connsiteY1287" fmla="*/ 2106081 h 5333723"/>
                    <a:gd name="connsiteX1288" fmla="*/ 2711379 w 6559574"/>
                    <a:gd name="connsiteY1288" fmla="*/ 2052741 h 5333723"/>
                    <a:gd name="connsiteX1289" fmla="*/ 2711379 w 6559574"/>
                    <a:gd name="connsiteY1289" fmla="*/ 2246766 h 5333723"/>
                    <a:gd name="connsiteX1290" fmla="*/ 2711379 w 6559574"/>
                    <a:gd name="connsiteY1290" fmla="*/ 2350969 h 5333723"/>
                    <a:gd name="connsiteX1291" fmla="*/ 2711379 w 6559574"/>
                    <a:gd name="connsiteY1291" fmla="*/ 2357637 h 5333723"/>
                    <a:gd name="connsiteX1292" fmla="*/ 2711379 w 6559574"/>
                    <a:gd name="connsiteY1292" fmla="*/ 2246766 h 5333723"/>
                    <a:gd name="connsiteX1293" fmla="*/ 2711379 w 6559574"/>
                    <a:gd name="connsiteY1293" fmla="*/ 3259845 h 5333723"/>
                    <a:gd name="connsiteX1294" fmla="*/ 2711379 w 6559574"/>
                    <a:gd name="connsiteY1294" fmla="*/ 3264607 h 5333723"/>
                    <a:gd name="connsiteX1295" fmla="*/ 2711379 w 6559574"/>
                    <a:gd name="connsiteY1295" fmla="*/ 3259845 h 5333723"/>
                    <a:gd name="connsiteX1296" fmla="*/ 2712999 w 6559574"/>
                    <a:gd name="connsiteY1296" fmla="*/ 3050866 h 5333723"/>
                    <a:gd name="connsiteX1297" fmla="*/ 2711379 w 6559574"/>
                    <a:gd name="connsiteY1297" fmla="*/ 3134115 h 5333723"/>
                    <a:gd name="connsiteX1298" fmla="*/ 2711379 w 6559574"/>
                    <a:gd name="connsiteY1298" fmla="*/ 2656817 h 5333723"/>
                    <a:gd name="connsiteX1299" fmla="*/ 2715380 w 6559574"/>
                    <a:gd name="connsiteY1299" fmla="*/ 2715491 h 5333723"/>
                    <a:gd name="connsiteX1300" fmla="*/ 2712618 w 6559574"/>
                    <a:gd name="connsiteY1300" fmla="*/ 3050866 h 5333723"/>
                    <a:gd name="connsiteX1301" fmla="*/ 2712999 w 6559574"/>
                    <a:gd name="connsiteY1301" fmla="*/ 3050866 h 5333723"/>
                    <a:gd name="connsiteX1302" fmla="*/ 2722333 w 6559574"/>
                    <a:gd name="connsiteY1302" fmla="*/ 1504959 h 5333723"/>
                    <a:gd name="connsiteX1303" fmla="*/ 2720047 w 6559574"/>
                    <a:gd name="connsiteY1303" fmla="*/ 1512293 h 5333723"/>
                    <a:gd name="connsiteX1304" fmla="*/ 2721952 w 6559574"/>
                    <a:gd name="connsiteY1304" fmla="*/ 1504768 h 5333723"/>
                    <a:gd name="connsiteX1305" fmla="*/ 2722333 w 6559574"/>
                    <a:gd name="connsiteY1305" fmla="*/ 1504959 h 5333723"/>
                    <a:gd name="connsiteX1306" fmla="*/ 433380 w 6559574"/>
                    <a:gd name="connsiteY1306" fmla="*/ 2397832 h 5333723"/>
                    <a:gd name="connsiteX1307" fmla="*/ 434714 w 6559574"/>
                    <a:gd name="connsiteY1307" fmla="*/ 2390879 h 5333723"/>
                    <a:gd name="connsiteX1308" fmla="*/ 433476 w 6559574"/>
                    <a:gd name="connsiteY1308" fmla="*/ 2378592 h 5333723"/>
                    <a:gd name="connsiteX1309" fmla="*/ 434333 w 6559574"/>
                    <a:gd name="connsiteY1309" fmla="*/ 2292867 h 5333723"/>
                    <a:gd name="connsiteX1310" fmla="*/ 434333 w 6559574"/>
                    <a:gd name="connsiteY1310" fmla="*/ 2250195 h 5333723"/>
                    <a:gd name="connsiteX1311" fmla="*/ 434333 w 6559574"/>
                    <a:gd name="connsiteY1311" fmla="*/ 2231716 h 5333723"/>
                    <a:gd name="connsiteX1312" fmla="*/ 435571 w 6559574"/>
                    <a:gd name="connsiteY1312" fmla="*/ 2234288 h 5333723"/>
                    <a:gd name="connsiteX1313" fmla="*/ 434523 w 6559574"/>
                    <a:gd name="connsiteY1313" fmla="*/ 2216095 h 5333723"/>
                    <a:gd name="connsiteX1314" fmla="*/ 434523 w 6559574"/>
                    <a:gd name="connsiteY1314" fmla="*/ 2191235 h 5333723"/>
                    <a:gd name="connsiteX1315" fmla="*/ 434523 w 6559574"/>
                    <a:gd name="connsiteY1315" fmla="*/ 2184186 h 5333723"/>
                    <a:gd name="connsiteX1316" fmla="*/ 435952 w 6559574"/>
                    <a:gd name="connsiteY1316" fmla="*/ 2189330 h 5333723"/>
                    <a:gd name="connsiteX1317" fmla="*/ 436905 w 6559574"/>
                    <a:gd name="connsiteY1317" fmla="*/ 2018451 h 5333723"/>
                    <a:gd name="connsiteX1318" fmla="*/ 440715 w 6559574"/>
                    <a:gd name="connsiteY1318" fmla="*/ 2024928 h 5333723"/>
                    <a:gd name="connsiteX1319" fmla="*/ 439381 w 6559574"/>
                    <a:gd name="connsiteY1319" fmla="*/ 1910628 h 5333723"/>
                    <a:gd name="connsiteX1320" fmla="*/ 441191 w 6559574"/>
                    <a:gd name="connsiteY1320" fmla="*/ 1912819 h 5333723"/>
                    <a:gd name="connsiteX1321" fmla="*/ 438714 w 6559574"/>
                    <a:gd name="connsiteY1321" fmla="*/ 1894531 h 5333723"/>
                    <a:gd name="connsiteX1322" fmla="*/ 442429 w 6559574"/>
                    <a:gd name="connsiteY1322" fmla="*/ 1894055 h 5333723"/>
                    <a:gd name="connsiteX1323" fmla="*/ 440334 w 6559574"/>
                    <a:gd name="connsiteY1323" fmla="*/ 1756704 h 5333723"/>
                    <a:gd name="connsiteX1324" fmla="*/ 443667 w 6559574"/>
                    <a:gd name="connsiteY1324" fmla="*/ 1759181 h 5333723"/>
                    <a:gd name="connsiteX1325" fmla="*/ 442334 w 6559574"/>
                    <a:gd name="connsiteY1325" fmla="*/ 1622973 h 5333723"/>
                    <a:gd name="connsiteX1326" fmla="*/ 443477 w 6559574"/>
                    <a:gd name="connsiteY1326" fmla="*/ 1626021 h 5333723"/>
                    <a:gd name="connsiteX1327" fmla="*/ 443477 w 6559574"/>
                    <a:gd name="connsiteY1327" fmla="*/ 1511721 h 5333723"/>
                    <a:gd name="connsiteX1328" fmla="*/ 566254 w 6559574"/>
                    <a:gd name="connsiteY1328" fmla="*/ 1505816 h 5333723"/>
                    <a:gd name="connsiteX1329" fmla="*/ 1344161 w 6559574"/>
                    <a:gd name="connsiteY1329" fmla="*/ 1490481 h 5333723"/>
                    <a:gd name="connsiteX1330" fmla="*/ 1342447 w 6559574"/>
                    <a:gd name="connsiteY1330" fmla="*/ 1493148 h 5333723"/>
                    <a:gd name="connsiteX1331" fmla="*/ 1345685 w 6559574"/>
                    <a:gd name="connsiteY1331" fmla="*/ 1497148 h 5333723"/>
                    <a:gd name="connsiteX1332" fmla="*/ 1339779 w 6559574"/>
                    <a:gd name="connsiteY1332" fmla="*/ 1503720 h 5333723"/>
                    <a:gd name="connsiteX1333" fmla="*/ 1330254 w 6559574"/>
                    <a:gd name="connsiteY1333" fmla="*/ 1545059 h 5333723"/>
                    <a:gd name="connsiteX1334" fmla="*/ 1330254 w 6559574"/>
                    <a:gd name="connsiteY1334" fmla="*/ 1545059 h 5333723"/>
                    <a:gd name="connsiteX1335" fmla="*/ 1331207 w 6559574"/>
                    <a:gd name="connsiteY1335" fmla="*/ 1579920 h 5333723"/>
                    <a:gd name="connsiteX1336" fmla="*/ 1329016 w 6559574"/>
                    <a:gd name="connsiteY1336" fmla="*/ 1583445 h 5333723"/>
                    <a:gd name="connsiteX1337" fmla="*/ 1329969 w 6559574"/>
                    <a:gd name="connsiteY1337" fmla="*/ 1602495 h 5333723"/>
                    <a:gd name="connsiteX1338" fmla="*/ 1330540 w 6559574"/>
                    <a:gd name="connsiteY1338" fmla="*/ 1751085 h 5333723"/>
                    <a:gd name="connsiteX1339" fmla="*/ 1335969 w 6559574"/>
                    <a:gd name="connsiteY1339" fmla="*/ 1778993 h 5333723"/>
                    <a:gd name="connsiteX1340" fmla="*/ 1327207 w 6559574"/>
                    <a:gd name="connsiteY1340" fmla="*/ 1843572 h 5333723"/>
                    <a:gd name="connsiteX1341" fmla="*/ 1326159 w 6559574"/>
                    <a:gd name="connsiteY1341" fmla="*/ 1840239 h 5333723"/>
                    <a:gd name="connsiteX1342" fmla="*/ 1323016 w 6559574"/>
                    <a:gd name="connsiteY1342" fmla="*/ 1898055 h 5333723"/>
                    <a:gd name="connsiteX1343" fmla="*/ 1328921 w 6559574"/>
                    <a:gd name="connsiteY1343" fmla="*/ 1959015 h 5333723"/>
                    <a:gd name="connsiteX1344" fmla="*/ 1324349 w 6559574"/>
                    <a:gd name="connsiteY1344" fmla="*/ 1962063 h 5333723"/>
                    <a:gd name="connsiteX1345" fmla="*/ 1319967 w 6559574"/>
                    <a:gd name="connsiteY1345" fmla="*/ 2097795 h 5333723"/>
                    <a:gd name="connsiteX1346" fmla="*/ 1325111 w 6559574"/>
                    <a:gd name="connsiteY1346" fmla="*/ 2207046 h 5333723"/>
                    <a:gd name="connsiteX1347" fmla="*/ 1322158 w 6559574"/>
                    <a:gd name="connsiteY1347" fmla="*/ 2302296 h 5333723"/>
                    <a:gd name="connsiteX1348" fmla="*/ 1321110 w 6559574"/>
                    <a:gd name="connsiteY1348" fmla="*/ 2299058 h 5333723"/>
                    <a:gd name="connsiteX1349" fmla="*/ 1326825 w 6559574"/>
                    <a:gd name="connsiteY1349" fmla="*/ 2408691 h 5333723"/>
                    <a:gd name="connsiteX1350" fmla="*/ 1316634 w 6559574"/>
                    <a:gd name="connsiteY1350" fmla="*/ 2451934 h 5333723"/>
                    <a:gd name="connsiteX1351" fmla="*/ 1322158 w 6559574"/>
                    <a:gd name="connsiteY1351" fmla="*/ 2565282 h 5333723"/>
                    <a:gd name="connsiteX1352" fmla="*/ 1317682 w 6559574"/>
                    <a:gd name="connsiteY1352" fmla="*/ 2598619 h 5333723"/>
                    <a:gd name="connsiteX1353" fmla="*/ 1313395 w 6559574"/>
                    <a:gd name="connsiteY1353" fmla="*/ 2950377 h 5333723"/>
                    <a:gd name="connsiteX1354" fmla="*/ 1326921 w 6559574"/>
                    <a:gd name="connsiteY1354" fmla="*/ 2995907 h 5333723"/>
                    <a:gd name="connsiteX1355" fmla="*/ 1325492 w 6559574"/>
                    <a:gd name="connsiteY1355" fmla="*/ 2994097 h 5333723"/>
                    <a:gd name="connsiteX1356" fmla="*/ 1321396 w 6559574"/>
                    <a:gd name="connsiteY1356" fmla="*/ 3055057 h 5333723"/>
                    <a:gd name="connsiteX1357" fmla="*/ 1319491 w 6559574"/>
                    <a:gd name="connsiteY1357" fmla="*/ 3051438 h 5333723"/>
                    <a:gd name="connsiteX1358" fmla="*/ 1318824 w 6559574"/>
                    <a:gd name="connsiteY1358" fmla="*/ 3114684 h 5333723"/>
                    <a:gd name="connsiteX1359" fmla="*/ 1317300 w 6559574"/>
                    <a:gd name="connsiteY1359" fmla="*/ 3116017 h 5333723"/>
                    <a:gd name="connsiteX1360" fmla="*/ 1319301 w 6559574"/>
                    <a:gd name="connsiteY1360" fmla="*/ 3130590 h 5333723"/>
                    <a:gd name="connsiteX1361" fmla="*/ 1315205 w 6559574"/>
                    <a:gd name="connsiteY1361" fmla="*/ 3121827 h 5333723"/>
                    <a:gd name="connsiteX1362" fmla="*/ 1314348 w 6559574"/>
                    <a:gd name="connsiteY1362" fmla="*/ 3211553 h 5333723"/>
                    <a:gd name="connsiteX1363" fmla="*/ 1314919 w 6559574"/>
                    <a:gd name="connsiteY1363" fmla="*/ 3287277 h 5333723"/>
                    <a:gd name="connsiteX1364" fmla="*/ 1148232 w 6559574"/>
                    <a:gd name="connsiteY1364" fmla="*/ 3293563 h 5333723"/>
                    <a:gd name="connsiteX1365" fmla="*/ 965066 w 6559574"/>
                    <a:gd name="connsiteY1365" fmla="*/ 3297659 h 5333723"/>
                    <a:gd name="connsiteX1366" fmla="*/ 971733 w 6559574"/>
                    <a:gd name="connsiteY1366" fmla="*/ 3295659 h 5333723"/>
                    <a:gd name="connsiteX1367" fmla="*/ 936300 w 6559574"/>
                    <a:gd name="connsiteY1367" fmla="*/ 3299469 h 5333723"/>
                    <a:gd name="connsiteX1368" fmla="*/ 939825 w 6559574"/>
                    <a:gd name="connsiteY1368" fmla="*/ 3297564 h 5333723"/>
                    <a:gd name="connsiteX1369" fmla="*/ 803522 w 6559574"/>
                    <a:gd name="connsiteY1369" fmla="*/ 3300802 h 5333723"/>
                    <a:gd name="connsiteX1370" fmla="*/ 804189 w 6559574"/>
                    <a:gd name="connsiteY1370" fmla="*/ 3296897 h 5333723"/>
                    <a:gd name="connsiteX1371" fmla="*/ 735513 w 6559574"/>
                    <a:gd name="connsiteY1371" fmla="*/ 3301945 h 5333723"/>
                    <a:gd name="connsiteX1372" fmla="*/ 736180 w 6559574"/>
                    <a:gd name="connsiteY1372" fmla="*/ 3298135 h 5333723"/>
                    <a:gd name="connsiteX1373" fmla="*/ 460717 w 6559574"/>
                    <a:gd name="connsiteY1373" fmla="*/ 3303660 h 5333723"/>
                    <a:gd name="connsiteX1374" fmla="*/ 430428 w 6559574"/>
                    <a:gd name="connsiteY1374" fmla="*/ 3305946 h 5333723"/>
                    <a:gd name="connsiteX1375" fmla="*/ 427189 w 6559574"/>
                    <a:gd name="connsiteY1375" fmla="*/ 3113636 h 5333723"/>
                    <a:gd name="connsiteX1376" fmla="*/ 429189 w 6559574"/>
                    <a:gd name="connsiteY1376" fmla="*/ 3113636 h 5333723"/>
                    <a:gd name="connsiteX1377" fmla="*/ 431094 w 6559574"/>
                    <a:gd name="connsiteY1377" fmla="*/ 2796263 h 5333723"/>
                    <a:gd name="connsiteX1378" fmla="*/ 430523 w 6559574"/>
                    <a:gd name="connsiteY1378" fmla="*/ 2678058 h 5333723"/>
                    <a:gd name="connsiteX1379" fmla="*/ 432999 w 6559574"/>
                    <a:gd name="connsiteY1379" fmla="*/ 2677010 h 5333723"/>
                    <a:gd name="connsiteX1380" fmla="*/ 432999 w 6559574"/>
                    <a:gd name="connsiteY1380" fmla="*/ 2442314 h 5333723"/>
                    <a:gd name="connsiteX1381" fmla="*/ 436333 w 6559574"/>
                    <a:gd name="connsiteY1381" fmla="*/ 2447743 h 5333723"/>
                    <a:gd name="connsiteX1382" fmla="*/ 430999 w 6559574"/>
                    <a:gd name="connsiteY1382" fmla="*/ 2406214 h 5333723"/>
                    <a:gd name="connsiteX1383" fmla="*/ 433380 w 6559574"/>
                    <a:gd name="connsiteY1383" fmla="*/ 2397832 h 5333723"/>
                    <a:gd name="connsiteX1384" fmla="*/ 1333588 w 6559574"/>
                    <a:gd name="connsiteY1384" fmla="*/ 3171167 h 5333723"/>
                    <a:gd name="connsiteX1385" fmla="*/ 1333588 w 6559574"/>
                    <a:gd name="connsiteY1385" fmla="*/ 3179168 h 5333723"/>
                    <a:gd name="connsiteX1386" fmla="*/ 1333588 w 6559574"/>
                    <a:gd name="connsiteY1386" fmla="*/ 3171167 h 5333723"/>
                    <a:gd name="connsiteX1387" fmla="*/ 1335779 w 6559574"/>
                    <a:gd name="connsiteY1387" fmla="*/ 2926565 h 5333723"/>
                    <a:gd name="connsiteX1388" fmla="*/ 1336446 w 6559574"/>
                    <a:gd name="connsiteY1388" fmla="*/ 2794739 h 5333723"/>
                    <a:gd name="connsiteX1389" fmla="*/ 1337017 w 6559574"/>
                    <a:gd name="connsiteY1389" fmla="*/ 2786166 h 5333723"/>
                    <a:gd name="connsiteX1390" fmla="*/ 1335779 w 6559574"/>
                    <a:gd name="connsiteY1390" fmla="*/ 2926470 h 5333723"/>
                    <a:gd name="connsiteX1391" fmla="*/ 1335779 w 6559574"/>
                    <a:gd name="connsiteY1391" fmla="*/ 2926565 h 5333723"/>
                    <a:gd name="connsiteX1392" fmla="*/ 1340446 w 6559574"/>
                    <a:gd name="connsiteY1392" fmla="*/ 2408024 h 5333723"/>
                    <a:gd name="connsiteX1393" fmla="*/ 1337112 w 6559574"/>
                    <a:gd name="connsiteY1393" fmla="*/ 2333538 h 5333723"/>
                    <a:gd name="connsiteX1394" fmla="*/ 1343399 w 6559574"/>
                    <a:gd name="connsiteY1394" fmla="*/ 1908628 h 5333723"/>
                    <a:gd name="connsiteX1395" fmla="*/ 1345971 w 6559574"/>
                    <a:gd name="connsiteY1395" fmla="*/ 1803282 h 5333723"/>
                    <a:gd name="connsiteX1396" fmla="*/ 1340446 w 6559574"/>
                    <a:gd name="connsiteY1396" fmla="*/ 2407929 h 5333723"/>
                    <a:gd name="connsiteX1397" fmla="*/ 1340446 w 6559574"/>
                    <a:gd name="connsiteY1397" fmla="*/ 2408024 h 5333723"/>
                    <a:gd name="connsiteX1398" fmla="*/ 1347399 w 6559574"/>
                    <a:gd name="connsiteY1398" fmla="*/ 1637928 h 5333723"/>
                    <a:gd name="connsiteX1399" fmla="*/ 1347399 w 6559574"/>
                    <a:gd name="connsiteY1399" fmla="*/ 1644024 h 5333723"/>
                    <a:gd name="connsiteX1400" fmla="*/ 1347399 w 6559574"/>
                    <a:gd name="connsiteY1400" fmla="*/ 1637642 h 5333723"/>
                    <a:gd name="connsiteX1401" fmla="*/ 1347399 w 6559574"/>
                    <a:gd name="connsiteY1401" fmla="*/ 1637928 h 5333723"/>
                    <a:gd name="connsiteX1402" fmla="*/ 1347399 w 6559574"/>
                    <a:gd name="connsiteY1402" fmla="*/ 1604971 h 5333723"/>
                    <a:gd name="connsiteX1403" fmla="*/ 1344923 w 6559574"/>
                    <a:gd name="connsiteY1403" fmla="*/ 1586874 h 5333723"/>
                    <a:gd name="connsiteX1404" fmla="*/ 1342256 w 6559574"/>
                    <a:gd name="connsiteY1404" fmla="*/ 1584588 h 5333723"/>
                    <a:gd name="connsiteX1405" fmla="*/ 1346447 w 6559574"/>
                    <a:gd name="connsiteY1405" fmla="*/ 1569633 h 5333723"/>
                    <a:gd name="connsiteX1406" fmla="*/ 1343304 w 6559574"/>
                    <a:gd name="connsiteY1406" fmla="*/ 1557632 h 5333723"/>
                    <a:gd name="connsiteX1407" fmla="*/ 1348066 w 6559574"/>
                    <a:gd name="connsiteY1407" fmla="*/ 1529057 h 5333723"/>
                    <a:gd name="connsiteX1408" fmla="*/ 1347685 w 6559574"/>
                    <a:gd name="connsiteY1408" fmla="*/ 1604876 h 5333723"/>
                    <a:gd name="connsiteX1409" fmla="*/ 1347399 w 6559574"/>
                    <a:gd name="connsiteY1409" fmla="*/ 1604971 h 5333723"/>
                    <a:gd name="connsiteX1410" fmla="*/ 2101875 w 6559574"/>
                    <a:gd name="connsiteY1410" fmla="*/ 3367096 h 5333723"/>
                    <a:gd name="connsiteX1411" fmla="*/ 2099208 w 6559574"/>
                    <a:gd name="connsiteY1411" fmla="*/ 3371097 h 5333723"/>
                    <a:gd name="connsiteX1412" fmla="*/ 2094064 w 6559574"/>
                    <a:gd name="connsiteY1412" fmla="*/ 3366048 h 5333723"/>
                    <a:gd name="connsiteX1413" fmla="*/ 2061393 w 6559574"/>
                    <a:gd name="connsiteY1413" fmla="*/ 3357285 h 5333723"/>
                    <a:gd name="connsiteX1414" fmla="*/ 2061393 w 6559574"/>
                    <a:gd name="connsiteY1414" fmla="*/ 3357762 h 5333723"/>
                    <a:gd name="connsiteX1415" fmla="*/ 2033866 w 6559574"/>
                    <a:gd name="connsiteY1415" fmla="*/ 3359000 h 5333723"/>
                    <a:gd name="connsiteX1416" fmla="*/ 2031104 w 6559574"/>
                    <a:gd name="connsiteY1416" fmla="*/ 3356809 h 5333723"/>
                    <a:gd name="connsiteX1417" fmla="*/ 2016435 w 6559574"/>
                    <a:gd name="connsiteY1417" fmla="*/ 3357857 h 5333723"/>
                    <a:gd name="connsiteX1418" fmla="*/ 1898992 w 6559574"/>
                    <a:gd name="connsiteY1418" fmla="*/ 3359857 h 5333723"/>
                    <a:gd name="connsiteX1419" fmla="*/ 1876990 w 6559574"/>
                    <a:gd name="connsiteY1419" fmla="*/ 3365477 h 5333723"/>
                    <a:gd name="connsiteX1420" fmla="*/ 1869846 w 6559574"/>
                    <a:gd name="connsiteY1420" fmla="*/ 3359286 h 5333723"/>
                    <a:gd name="connsiteX1421" fmla="*/ 1871751 w 6559574"/>
                    <a:gd name="connsiteY1421" fmla="*/ 3344046 h 5333723"/>
                    <a:gd name="connsiteX1422" fmla="*/ 1872894 w 6559574"/>
                    <a:gd name="connsiteY1422" fmla="*/ 3346617 h 5333723"/>
                    <a:gd name="connsiteX1423" fmla="*/ 1875466 w 6559574"/>
                    <a:gd name="connsiteY1423" fmla="*/ 3300898 h 5333723"/>
                    <a:gd name="connsiteX1424" fmla="*/ 1868989 w 6559574"/>
                    <a:gd name="connsiteY1424" fmla="*/ 3253273 h 5333723"/>
                    <a:gd name="connsiteX1425" fmla="*/ 1873465 w 6559574"/>
                    <a:gd name="connsiteY1425" fmla="*/ 3250796 h 5333723"/>
                    <a:gd name="connsiteX1426" fmla="*/ 1876704 w 6559574"/>
                    <a:gd name="connsiteY1426" fmla="*/ 3143544 h 5333723"/>
                    <a:gd name="connsiteX1427" fmla="*/ 1870608 w 6559574"/>
                    <a:gd name="connsiteY1427" fmla="*/ 3057819 h 5333723"/>
                    <a:gd name="connsiteX1428" fmla="*/ 1872703 w 6559574"/>
                    <a:gd name="connsiteY1428" fmla="*/ 2982667 h 5333723"/>
                    <a:gd name="connsiteX1429" fmla="*/ 1873751 w 6559574"/>
                    <a:gd name="connsiteY1429" fmla="*/ 2985239 h 5333723"/>
                    <a:gd name="connsiteX1430" fmla="*/ 1867083 w 6559574"/>
                    <a:gd name="connsiteY1430" fmla="*/ 2898657 h 5333723"/>
                    <a:gd name="connsiteX1431" fmla="*/ 1876608 w 6559574"/>
                    <a:gd name="connsiteY1431" fmla="*/ 2864462 h 5333723"/>
                    <a:gd name="connsiteX1432" fmla="*/ 1870132 w 6559574"/>
                    <a:gd name="connsiteY1432" fmla="*/ 2775022 h 5333723"/>
                    <a:gd name="connsiteX1433" fmla="*/ 1874227 w 6559574"/>
                    <a:gd name="connsiteY1433" fmla="*/ 2748638 h 5333723"/>
                    <a:gd name="connsiteX1434" fmla="*/ 1875466 w 6559574"/>
                    <a:gd name="connsiteY1434" fmla="*/ 2470698 h 5333723"/>
                    <a:gd name="connsiteX1435" fmla="*/ 1861464 w 6559574"/>
                    <a:gd name="connsiteY1435" fmla="*/ 2434884 h 5333723"/>
                    <a:gd name="connsiteX1436" fmla="*/ 1862892 w 6559574"/>
                    <a:gd name="connsiteY1436" fmla="*/ 2436313 h 5333723"/>
                    <a:gd name="connsiteX1437" fmla="*/ 1866512 w 6559574"/>
                    <a:gd name="connsiteY1437" fmla="*/ 2388117 h 5333723"/>
                    <a:gd name="connsiteX1438" fmla="*/ 1868417 w 6559574"/>
                    <a:gd name="connsiteY1438" fmla="*/ 2390974 h 5333723"/>
                    <a:gd name="connsiteX1439" fmla="*/ 1868417 w 6559574"/>
                    <a:gd name="connsiteY1439" fmla="*/ 2340968 h 5333723"/>
                    <a:gd name="connsiteX1440" fmla="*/ 1869941 w 6559574"/>
                    <a:gd name="connsiteY1440" fmla="*/ 2340015 h 5333723"/>
                    <a:gd name="connsiteX1441" fmla="*/ 1867750 w 6559574"/>
                    <a:gd name="connsiteY1441" fmla="*/ 2328395 h 5333723"/>
                    <a:gd name="connsiteX1442" fmla="*/ 1871941 w 6559574"/>
                    <a:gd name="connsiteY1442" fmla="*/ 2335348 h 5333723"/>
                    <a:gd name="connsiteX1443" fmla="*/ 1865274 w 6559574"/>
                    <a:gd name="connsiteY1443" fmla="*/ 1904247 h 5333723"/>
                    <a:gd name="connsiteX1444" fmla="*/ 1867179 w 6559574"/>
                    <a:gd name="connsiteY1444" fmla="*/ 1909581 h 5333723"/>
                    <a:gd name="connsiteX1445" fmla="*/ 1863845 w 6559574"/>
                    <a:gd name="connsiteY1445" fmla="*/ 1881006 h 5333723"/>
                    <a:gd name="connsiteX1446" fmla="*/ 1865750 w 6559574"/>
                    <a:gd name="connsiteY1446" fmla="*/ 1883863 h 5333723"/>
                    <a:gd name="connsiteX1447" fmla="*/ 1864416 w 6559574"/>
                    <a:gd name="connsiteY1447" fmla="*/ 1776231 h 5333723"/>
                    <a:gd name="connsiteX1448" fmla="*/ 1868322 w 6559574"/>
                    <a:gd name="connsiteY1448" fmla="*/ 1776707 h 5333723"/>
                    <a:gd name="connsiteX1449" fmla="*/ 1864226 w 6559574"/>
                    <a:gd name="connsiteY1449" fmla="*/ 1722414 h 5333723"/>
                    <a:gd name="connsiteX1450" fmla="*/ 1868036 w 6559574"/>
                    <a:gd name="connsiteY1450" fmla="*/ 1723081 h 5333723"/>
                    <a:gd name="connsiteX1451" fmla="*/ 1865178 w 6559574"/>
                    <a:gd name="connsiteY1451" fmla="*/ 1614401 h 5333723"/>
                    <a:gd name="connsiteX1452" fmla="*/ 1872894 w 6559574"/>
                    <a:gd name="connsiteY1452" fmla="*/ 1509626 h 5333723"/>
                    <a:gd name="connsiteX1453" fmla="*/ 2014911 w 6559574"/>
                    <a:gd name="connsiteY1453" fmla="*/ 1429997 h 5333723"/>
                    <a:gd name="connsiteX1454" fmla="*/ 2014054 w 6559574"/>
                    <a:gd name="connsiteY1454" fmla="*/ 1431807 h 5333723"/>
                    <a:gd name="connsiteX1455" fmla="*/ 2080253 w 6559574"/>
                    <a:gd name="connsiteY1455" fmla="*/ 1477146 h 5333723"/>
                    <a:gd name="connsiteX1456" fmla="*/ 2087016 w 6559574"/>
                    <a:gd name="connsiteY1456" fmla="*/ 1486671 h 5333723"/>
                    <a:gd name="connsiteX1457" fmla="*/ 2097493 w 6559574"/>
                    <a:gd name="connsiteY1457" fmla="*/ 1511531 h 5333723"/>
                    <a:gd name="connsiteX1458" fmla="*/ 2097493 w 6559574"/>
                    <a:gd name="connsiteY1458" fmla="*/ 1513626 h 5333723"/>
                    <a:gd name="connsiteX1459" fmla="*/ 2100732 w 6559574"/>
                    <a:gd name="connsiteY1459" fmla="*/ 1637451 h 5333723"/>
                    <a:gd name="connsiteX1460" fmla="*/ 2102446 w 6559574"/>
                    <a:gd name="connsiteY1460" fmla="*/ 1730892 h 5333723"/>
                    <a:gd name="connsiteX1461" fmla="*/ 2099970 w 6559574"/>
                    <a:gd name="connsiteY1461" fmla="*/ 1731749 h 5333723"/>
                    <a:gd name="connsiteX1462" fmla="*/ 2101779 w 6559574"/>
                    <a:gd name="connsiteY1462" fmla="*/ 1917010 h 5333723"/>
                    <a:gd name="connsiteX1463" fmla="*/ 2098541 w 6559574"/>
                    <a:gd name="connsiteY1463" fmla="*/ 1912819 h 5333723"/>
                    <a:gd name="connsiteX1464" fmla="*/ 2104161 w 6559574"/>
                    <a:gd name="connsiteY1464" fmla="*/ 1945585 h 5333723"/>
                    <a:gd name="connsiteX1465" fmla="*/ 2104161 w 6559574"/>
                    <a:gd name="connsiteY1465" fmla="*/ 1951967 h 5333723"/>
                    <a:gd name="connsiteX1466" fmla="*/ 2102827 w 6559574"/>
                    <a:gd name="connsiteY1466" fmla="*/ 1957396 h 5333723"/>
                    <a:gd name="connsiteX1467" fmla="*/ 2104161 w 6559574"/>
                    <a:gd name="connsiteY1467" fmla="*/ 1966921 h 5333723"/>
                    <a:gd name="connsiteX1468" fmla="*/ 2104161 w 6559574"/>
                    <a:gd name="connsiteY1468" fmla="*/ 2034644 h 5333723"/>
                    <a:gd name="connsiteX1469" fmla="*/ 2104161 w 6559574"/>
                    <a:gd name="connsiteY1469" fmla="*/ 2068458 h 5333723"/>
                    <a:gd name="connsiteX1470" fmla="*/ 2104161 w 6559574"/>
                    <a:gd name="connsiteY1470" fmla="*/ 2083031 h 5333723"/>
                    <a:gd name="connsiteX1471" fmla="*/ 2102923 w 6559574"/>
                    <a:gd name="connsiteY1471" fmla="*/ 2081031 h 5333723"/>
                    <a:gd name="connsiteX1472" fmla="*/ 2104161 w 6559574"/>
                    <a:gd name="connsiteY1472" fmla="*/ 2095413 h 5333723"/>
                    <a:gd name="connsiteX1473" fmla="*/ 2104161 w 6559574"/>
                    <a:gd name="connsiteY1473" fmla="*/ 2115035 h 5333723"/>
                    <a:gd name="connsiteX1474" fmla="*/ 2104161 w 6559574"/>
                    <a:gd name="connsiteY1474" fmla="*/ 2120559 h 5333723"/>
                    <a:gd name="connsiteX1475" fmla="*/ 2102637 w 6559574"/>
                    <a:gd name="connsiteY1475" fmla="*/ 2116464 h 5333723"/>
                    <a:gd name="connsiteX1476" fmla="*/ 2103208 w 6559574"/>
                    <a:gd name="connsiteY1476" fmla="*/ 2251528 h 5333723"/>
                    <a:gd name="connsiteX1477" fmla="*/ 2099303 w 6559574"/>
                    <a:gd name="connsiteY1477" fmla="*/ 2246385 h 5333723"/>
                    <a:gd name="connsiteX1478" fmla="*/ 2101684 w 6559574"/>
                    <a:gd name="connsiteY1478" fmla="*/ 2336586 h 5333723"/>
                    <a:gd name="connsiteX1479" fmla="*/ 2099875 w 6559574"/>
                    <a:gd name="connsiteY1479" fmla="*/ 2334872 h 5333723"/>
                    <a:gd name="connsiteX1480" fmla="*/ 2102446 w 6559574"/>
                    <a:gd name="connsiteY1480" fmla="*/ 2349350 h 5333723"/>
                    <a:gd name="connsiteX1481" fmla="*/ 2098732 w 6559574"/>
                    <a:gd name="connsiteY1481" fmla="*/ 2349350 h 5333723"/>
                    <a:gd name="connsiteX1482" fmla="*/ 2102160 w 6559574"/>
                    <a:gd name="connsiteY1482" fmla="*/ 2457744 h 5333723"/>
                    <a:gd name="connsiteX1483" fmla="*/ 2098827 w 6559574"/>
                    <a:gd name="connsiteY1483" fmla="*/ 2455840 h 5333723"/>
                    <a:gd name="connsiteX1484" fmla="*/ 2101303 w 6559574"/>
                    <a:gd name="connsiteY1484" fmla="*/ 2563472 h 5333723"/>
                    <a:gd name="connsiteX1485" fmla="*/ 2100065 w 6559574"/>
                    <a:gd name="connsiteY1485" fmla="*/ 2560996 h 5333723"/>
                    <a:gd name="connsiteX1486" fmla="*/ 2104351 w 6559574"/>
                    <a:gd name="connsiteY1486" fmla="*/ 2755306 h 5333723"/>
                    <a:gd name="connsiteX1487" fmla="*/ 2104351 w 6559574"/>
                    <a:gd name="connsiteY1487" fmla="*/ 3368334 h 5333723"/>
                    <a:gd name="connsiteX1488" fmla="*/ 2102160 w 6559574"/>
                    <a:gd name="connsiteY1488" fmla="*/ 3366810 h 5333723"/>
                    <a:gd name="connsiteX1489" fmla="*/ 2101875 w 6559574"/>
                    <a:gd name="connsiteY1489" fmla="*/ 3367096 h 5333723"/>
                    <a:gd name="connsiteX1490" fmla="*/ 1855749 w 6559574"/>
                    <a:gd name="connsiteY1490" fmla="*/ 2293629 h 5333723"/>
                    <a:gd name="connsiteX1491" fmla="*/ 1855749 w 6559574"/>
                    <a:gd name="connsiteY1491" fmla="*/ 2347636 h 5333723"/>
                    <a:gd name="connsiteX1492" fmla="*/ 1855749 w 6559574"/>
                    <a:gd name="connsiteY1492" fmla="*/ 2293629 h 5333723"/>
                    <a:gd name="connsiteX1493" fmla="*/ 1855749 w 6559574"/>
                    <a:gd name="connsiteY1493" fmla="*/ 2487653 h 5333723"/>
                    <a:gd name="connsiteX1494" fmla="*/ 1856320 w 6559574"/>
                    <a:gd name="connsiteY1494" fmla="*/ 2591952 h 5333723"/>
                    <a:gd name="connsiteX1495" fmla="*/ 1855749 w 6559574"/>
                    <a:gd name="connsiteY1495" fmla="*/ 2598715 h 5333723"/>
                    <a:gd name="connsiteX1496" fmla="*/ 1855749 w 6559574"/>
                    <a:gd name="connsiteY1496" fmla="*/ 2487653 h 5333723"/>
                    <a:gd name="connsiteX1497" fmla="*/ 1855749 w 6559574"/>
                    <a:gd name="connsiteY1497" fmla="*/ 2897228 h 5333723"/>
                    <a:gd name="connsiteX1498" fmla="*/ 1859844 w 6559574"/>
                    <a:gd name="connsiteY1498" fmla="*/ 2955997 h 5333723"/>
                    <a:gd name="connsiteX1499" fmla="*/ 1857368 w 6559574"/>
                    <a:gd name="connsiteY1499" fmla="*/ 3291658 h 5333723"/>
                    <a:gd name="connsiteX1500" fmla="*/ 1855939 w 6559574"/>
                    <a:gd name="connsiteY1500" fmla="*/ 3372811 h 5333723"/>
                    <a:gd name="connsiteX1501" fmla="*/ 1857749 w 6559574"/>
                    <a:gd name="connsiteY1501" fmla="*/ 3372811 h 5333723"/>
                    <a:gd name="connsiteX1502" fmla="*/ 1855749 w 6559574"/>
                    <a:gd name="connsiteY1502" fmla="*/ 3372811 h 5333723"/>
                    <a:gd name="connsiteX1503" fmla="*/ 1855749 w 6559574"/>
                    <a:gd name="connsiteY1503" fmla="*/ 2897228 h 5333723"/>
                    <a:gd name="connsiteX1504" fmla="*/ 1988241 w 6559574"/>
                    <a:gd name="connsiteY1504" fmla="*/ 3373478 h 5333723"/>
                    <a:gd name="connsiteX1505" fmla="*/ 1983384 w 6559574"/>
                    <a:gd name="connsiteY1505" fmla="*/ 3373478 h 5333723"/>
                    <a:gd name="connsiteX1506" fmla="*/ 1988241 w 6559574"/>
                    <a:gd name="connsiteY1506" fmla="*/ 3373288 h 5333723"/>
                    <a:gd name="connsiteX1507" fmla="*/ 1988241 w 6559574"/>
                    <a:gd name="connsiteY1507" fmla="*/ 3373478 h 5333723"/>
                    <a:gd name="connsiteX1508" fmla="*/ 2028532 w 6559574"/>
                    <a:gd name="connsiteY1508" fmla="*/ 3370811 h 5333723"/>
                    <a:gd name="connsiteX1509" fmla="*/ 2030342 w 6559574"/>
                    <a:gd name="connsiteY1509" fmla="*/ 3368144 h 5333723"/>
                    <a:gd name="connsiteX1510" fmla="*/ 2042153 w 6559574"/>
                    <a:gd name="connsiteY1510" fmla="*/ 3372240 h 5333723"/>
                    <a:gd name="connsiteX1511" fmla="*/ 2051678 w 6559574"/>
                    <a:gd name="connsiteY1511" fmla="*/ 3368906 h 5333723"/>
                    <a:gd name="connsiteX1512" fmla="*/ 2074824 w 6559574"/>
                    <a:gd name="connsiteY1512" fmla="*/ 3373478 h 5333723"/>
                    <a:gd name="connsiteX1513" fmla="*/ 2014245 w 6559574"/>
                    <a:gd name="connsiteY1513" fmla="*/ 3373478 h 5333723"/>
                    <a:gd name="connsiteX1514" fmla="*/ 2028532 w 6559574"/>
                    <a:gd name="connsiteY1514" fmla="*/ 3370621 h 5333723"/>
                    <a:gd name="connsiteX1515" fmla="*/ 2028532 w 6559574"/>
                    <a:gd name="connsiteY1515" fmla="*/ 3370811 h 5333723"/>
                    <a:gd name="connsiteX1516" fmla="*/ 1492465 w 6559574"/>
                    <a:gd name="connsiteY1516" fmla="*/ 1113767 h 5333723"/>
                    <a:gd name="connsiteX1517" fmla="*/ 1491799 w 6559574"/>
                    <a:gd name="connsiteY1517" fmla="*/ 1100718 h 5333723"/>
                    <a:gd name="connsiteX1518" fmla="*/ 1432934 w 6559574"/>
                    <a:gd name="connsiteY1518" fmla="*/ 1100146 h 5333723"/>
                    <a:gd name="connsiteX1519" fmla="*/ 1428362 w 6559574"/>
                    <a:gd name="connsiteY1519" fmla="*/ 1099575 h 5333723"/>
                    <a:gd name="connsiteX1520" fmla="*/ 1493037 w 6559574"/>
                    <a:gd name="connsiteY1520" fmla="*/ 1099575 h 5333723"/>
                    <a:gd name="connsiteX1521" fmla="*/ 1492465 w 6559574"/>
                    <a:gd name="connsiteY1521" fmla="*/ 1113767 h 5333723"/>
                    <a:gd name="connsiteX1522" fmla="*/ 3560533 w 6559574"/>
                    <a:gd name="connsiteY1522" fmla="*/ 1504292 h 5333723"/>
                    <a:gd name="connsiteX1523" fmla="*/ 3558247 w 6559574"/>
                    <a:gd name="connsiteY1523" fmla="*/ 1511817 h 5333723"/>
                    <a:gd name="connsiteX1524" fmla="*/ 3560533 w 6559574"/>
                    <a:gd name="connsiteY1524" fmla="*/ 1504292 h 5333723"/>
                    <a:gd name="connsiteX1525" fmla="*/ 3843902 w 6559574"/>
                    <a:gd name="connsiteY1525" fmla="*/ 1378086 h 5333723"/>
                    <a:gd name="connsiteX1526" fmla="*/ 3829519 w 6559574"/>
                    <a:gd name="connsiteY1526" fmla="*/ 1366179 h 5333723"/>
                    <a:gd name="connsiteX1527" fmla="*/ 3843902 w 6559574"/>
                    <a:gd name="connsiteY1527" fmla="*/ 1378467 h 5333723"/>
                    <a:gd name="connsiteX1528" fmla="*/ 3843902 w 6559574"/>
                    <a:gd name="connsiteY1528" fmla="*/ 1378086 h 5333723"/>
                    <a:gd name="connsiteX1529" fmla="*/ 3870953 w 6559574"/>
                    <a:gd name="connsiteY1529" fmla="*/ 1408280 h 5333723"/>
                    <a:gd name="connsiteX1530" fmla="*/ 3873715 w 6559574"/>
                    <a:gd name="connsiteY1530" fmla="*/ 1412757 h 5333723"/>
                    <a:gd name="connsiteX1531" fmla="*/ 3859618 w 6559574"/>
                    <a:gd name="connsiteY1531" fmla="*/ 1395612 h 5333723"/>
                    <a:gd name="connsiteX1532" fmla="*/ 3870953 w 6559574"/>
                    <a:gd name="connsiteY1532" fmla="*/ 1409042 h 5333723"/>
                    <a:gd name="connsiteX1533" fmla="*/ 3870953 w 6559574"/>
                    <a:gd name="connsiteY1533" fmla="*/ 1408280 h 5333723"/>
                    <a:gd name="connsiteX1534" fmla="*/ 3921626 w 6559574"/>
                    <a:gd name="connsiteY1534" fmla="*/ 1575539 h 5333723"/>
                    <a:gd name="connsiteX1535" fmla="*/ 3922769 w 6559574"/>
                    <a:gd name="connsiteY1535" fmla="*/ 1748799 h 5333723"/>
                    <a:gd name="connsiteX1536" fmla="*/ 3920102 w 6559574"/>
                    <a:gd name="connsiteY1536" fmla="*/ 2068077 h 5333723"/>
                    <a:gd name="connsiteX1537" fmla="*/ 3919626 w 6559574"/>
                    <a:gd name="connsiteY1537" fmla="*/ 2104177 h 5333723"/>
                    <a:gd name="connsiteX1538" fmla="*/ 3919626 w 6559574"/>
                    <a:gd name="connsiteY1538" fmla="*/ 1554584 h 5333723"/>
                    <a:gd name="connsiteX1539" fmla="*/ 3901719 w 6559574"/>
                    <a:gd name="connsiteY1539" fmla="*/ 1463811 h 5333723"/>
                    <a:gd name="connsiteX1540" fmla="*/ 3921626 w 6559574"/>
                    <a:gd name="connsiteY1540" fmla="*/ 1575920 h 5333723"/>
                    <a:gd name="connsiteX1541" fmla="*/ 3921626 w 6559574"/>
                    <a:gd name="connsiteY1541" fmla="*/ 1575539 h 5333723"/>
                    <a:gd name="connsiteX1542" fmla="*/ 3898862 w 6559574"/>
                    <a:gd name="connsiteY1542" fmla="*/ 1456667 h 5333723"/>
                    <a:gd name="connsiteX1543" fmla="*/ 3883336 w 6559574"/>
                    <a:gd name="connsiteY1543" fmla="*/ 1428092 h 5333723"/>
                    <a:gd name="connsiteX1544" fmla="*/ 3898862 w 6559574"/>
                    <a:gd name="connsiteY1544" fmla="*/ 1456667 h 5333723"/>
                    <a:gd name="connsiteX1545" fmla="*/ 4856981 w 6559574"/>
                    <a:gd name="connsiteY1545" fmla="*/ 3064582 h 5333723"/>
                    <a:gd name="connsiteX1546" fmla="*/ 4856981 w 6559574"/>
                    <a:gd name="connsiteY1546" fmla="*/ 3006575 h 5333723"/>
                    <a:gd name="connsiteX1547" fmla="*/ 4856981 w 6559574"/>
                    <a:gd name="connsiteY1547" fmla="*/ 3064582 h 5333723"/>
                    <a:gd name="connsiteX1548" fmla="*/ 4856981 w 6559574"/>
                    <a:gd name="connsiteY1548" fmla="*/ 3222126 h 5333723"/>
                    <a:gd name="connsiteX1549" fmla="*/ 4859648 w 6559574"/>
                    <a:gd name="connsiteY1549" fmla="*/ 3315947 h 5333723"/>
                    <a:gd name="connsiteX1550" fmla="*/ 4862315 w 6559574"/>
                    <a:gd name="connsiteY1550" fmla="*/ 3327663 h 5333723"/>
                    <a:gd name="connsiteX1551" fmla="*/ 4858219 w 6559574"/>
                    <a:gd name="connsiteY1551" fmla="*/ 3405387 h 5333723"/>
                    <a:gd name="connsiteX1552" fmla="*/ 4861744 w 6559574"/>
                    <a:gd name="connsiteY1552" fmla="*/ 3457965 h 5333723"/>
                    <a:gd name="connsiteX1553" fmla="*/ 4865744 w 6559574"/>
                    <a:gd name="connsiteY1553" fmla="*/ 3457965 h 5333723"/>
                    <a:gd name="connsiteX1554" fmla="*/ 4913369 w 6559574"/>
                    <a:gd name="connsiteY1554" fmla="*/ 3462727 h 5333723"/>
                    <a:gd name="connsiteX1555" fmla="*/ 4856696 w 6559574"/>
                    <a:gd name="connsiteY1555" fmla="*/ 3462727 h 5333723"/>
                    <a:gd name="connsiteX1556" fmla="*/ 4856981 w 6559574"/>
                    <a:gd name="connsiteY1556" fmla="*/ 3222126 h 5333723"/>
                    <a:gd name="connsiteX1557" fmla="*/ 5040433 w 6559574"/>
                    <a:gd name="connsiteY1557" fmla="*/ 3463489 h 5333723"/>
                    <a:gd name="connsiteX1558" fmla="*/ 5040433 w 6559574"/>
                    <a:gd name="connsiteY1558" fmla="*/ 3463489 h 5333723"/>
                    <a:gd name="connsiteX1559" fmla="*/ 4954708 w 6559574"/>
                    <a:gd name="connsiteY1559" fmla="*/ 3463489 h 5333723"/>
                    <a:gd name="connsiteX1560" fmla="*/ 5040433 w 6559574"/>
                    <a:gd name="connsiteY1560" fmla="*/ 3463489 h 5333723"/>
                    <a:gd name="connsiteX1561" fmla="*/ 5040433 w 6559574"/>
                    <a:gd name="connsiteY1561" fmla="*/ 3463489 h 5333723"/>
                    <a:gd name="connsiteX1562" fmla="*/ 5096630 w 6559574"/>
                    <a:gd name="connsiteY1562" fmla="*/ 1389897 h 5333723"/>
                    <a:gd name="connsiteX1563" fmla="*/ 5106155 w 6559574"/>
                    <a:gd name="connsiteY1563" fmla="*/ 1387039 h 5333723"/>
                    <a:gd name="connsiteX1564" fmla="*/ 5107393 w 6559574"/>
                    <a:gd name="connsiteY1564" fmla="*/ 1384372 h 5333723"/>
                    <a:gd name="connsiteX1565" fmla="*/ 5115680 w 6559574"/>
                    <a:gd name="connsiteY1565" fmla="*/ 1388277 h 5333723"/>
                    <a:gd name="connsiteX1566" fmla="*/ 5122252 w 6559574"/>
                    <a:gd name="connsiteY1566" fmla="*/ 1384848 h 5333723"/>
                    <a:gd name="connsiteX1567" fmla="*/ 5138255 w 6559574"/>
                    <a:gd name="connsiteY1567" fmla="*/ 1389135 h 5333723"/>
                    <a:gd name="connsiteX1568" fmla="*/ 5096630 w 6559574"/>
                    <a:gd name="connsiteY1568" fmla="*/ 1389897 h 5333723"/>
                    <a:gd name="connsiteX1569" fmla="*/ 5075580 w 6559574"/>
                    <a:gd name="connsiteY1569" fmla="*/ 1389897 h 5333723"/>
                    <a:gd name="connsiteX1570" fmla="*/ 5080056 w 6559574"/>
                    <a:gd name="connsiteY1570" fmla="*/ 1389897 h 5333723"/>
                    <a:gd name="connsiteX1571" fmla="*/ 5075580 w 6559574"/>
                    <a:gd name="connsiteY1571" fmla="*/ 1389897 h 5333723"/>
                    <a:gd name="connsiteX1572" fmla="*/ 415569 w 6559574"/>
                    <a:gd name="connsiteY1572" fmla="*/ 1387230 h 5333723"/>
                    <a:gd name="connsiteX1573" fmla="*/ 418331 w 6559574"/>
                    <a:gd name="connsiteY1573" fmla="*/ 1385610 h 5333723"/>
                    <a:gd name="connsiteX1574" fmla="*/ 324700 w 6559574"/>
                    <a:gd name="connsiteY1574" fmla="*/ 1388087 h 5333723"/>
                    <a:gd name="connsiteX1575" fmla="*/ 328224 w 6559574"/>
                    <a:gd name="connsiteY1575" fmla="*/ 1384086 h 5333723"/>
                    <a:gd name="connsiteX1576" fmla="*/ 280599 w 6559574"/>
                    <a:gd name="connsiteY1576" fmla="*/ 1386849 h 5333723"/>
                    <a:gd name="connsiteX1577" fmla="*/ 279933 w 6559574"/>
                    <a:gd name="connsiteY1577" fmla="*/ 1377324 h 5333723"/>
                    <a:gd name="connsiteX1578" fmla="*/ 281838 w 6559574"/>
                    <a:gd name="connsiteY1578" fmla="*/ 1377324 h 5333723"/>
                    <a:gd name="connsiteX1579" fmla="*/ 279266 w 6559574"/>
                    <a:gd name="connsiteY1579" fmla="*/ 1369608 h 5333723"/>
                    <a:gd name="connsiteX1580" fmla="*/ 282981 w 6559574"/>
                    <a:gd name="connsiteY1580" fmla="*/ 1369132 h 5333723"/>
                    <a:gd name="connsiteX1581" fmla="*/ 279552 w 6559574"/>
                    <a:gd name="connsiteY1581" fmla="*/ 1294266 h 5333723"/>
                    <a:gd name="connsiteX1582" fmla="*/ 282885 w 6559574"/>
                    <a:gd name="connsiteY1582" fmla="*/ 1295504 h 5333723"/>
                    <a:gd name="connsiteX1583" fmla="*/ 280409 w 6559574"/>
                    <a:gd name="connsiteY1583" fmla="*/ 1220923 h 5333723"/>
                    <a:gd name="connsiteX1584" fmla="*/ 281552 w 6559574"/>
                    <a:gd name="connsiteY1584" fmla="*/ 1222638 h 5333723"/>
                    <a:gd name="connsiteX1585" fmla="*/ 277932 w 6559574"/>
                    <a:gd name="connsiteY1585" fmla="*/ 1101003 h 5333723"/>
                    <a:gd name="connsiteX1586" fmla="*/ 289648 w 6559574"/>
                    <a:gd name="connsiteY1586" fmla="*/ 1100432 h 5333723"/>
                    <a:gd name="connsiteX1587" fmla="*/ 715416 w 6559574"/>
                    <a:gd name="connsiteY1587" fmla="*/ 1099860 h 5333723"/>
                    <a:gd name="connsiteX1588" fmla="*/ 720273 w 6559574"/>
                    <a:gd name="connsiteY1588" fmla="*/ 1106337 h 5333723"/>
                    <a:gd name="connsiteX1589" fmla="*/ 722178 w 6559574"/>
                    <a:gd name="connsiteY1589" fmla="*/ 1102337 h 5333723"/>
                    <a:gd name="connsiteX1590" fmla="*/ 725703 w 6559574"/>
                    <a:gd name="connsiteY1590" fmla="*/ 1107385 h 5333723"/>
                    <a:gd name="connsiteX1591" fmla="*/ 748372 w 6559574"/>
                    <a:gd name="connsiteY1591" fmla="*/ 1116148 h 5333723"/>
                    <a:gd name="connsiteX1592" fmla="*/ 748372 w 6559574"/>
                    <a:gd name="connsiteY1592" fmla="*/ 1116148 h 5333723"/>
                    <a:gd name="connsiteX1593" fmla="*/ 767422 w 6559574"/>
                    <a:gd name="connsiteY1593" fmla="*/ 1114815 h 5333723"/>
                    <a:gd name="connsiteX1594" fmla="*/ 769327 w 6559574"/>
                    <a:gd name="connsiteY1594" fmla="*/ 1117101 h 5333723"/>
                    <a:gd name="connsiteX1595" fmla="*/ 779614 w 6559574"/>
                    <a:gd name="connsiteY1595" fmla="*/ 1115958 h 5333723"/>
                    <a:gd name="connsiteX1596" fmla="*/ 861053 w 6559574"/>
                    <a:gd name="connsiteY1596" fmla="*/ 1113862 h 5333723"/>
                    <a:gd name="connsiteX1597" fmla="*/ 876293 w 6559574"/>
                    <a:gd name="connsiteY1597" fmla="*/ 1108242 h 5333723"/>
                    <a:gd name="connsiteX1598" fmla="*/ 911726 w 6559574"/>
                    <a:gd name="connsiteY1598" fmla="*/ 1116339 h 5333723"/>
                    <a:gd name="connsiteX1599" fmla="*/ 909916 w 6559574"/>
                    <a:gd name="connsiteY1599" fmla="*/ 1117482 h 5333723"/>
                    <a:gd name="connsiteX1600" fmla="*/ 941634 w 6559574"/>
                    <a:gd name="connsiteY1600" fmla="*/ 1119958 h 5333723"/>
                    <a:gd name="connsiteX1601" fmla="*/ 974972 w 6559574"/>
                    <a:gd name="connsiteY1601" fmla="*/ 1113481 h 5333723"/>
                    <a:gd name="connsiteX1602" fmla="*/ 976591 w 6559574"/>
                    <a:gd name="connsiteY1602" fmla="*/ 1118053 h 5333723"/>
                    <a:gd name="connsiteX1603" fmla="*/ 1050982 w 6559574"/>
                    <a:gd name="connsiteY1603" fmla="*/ 1121101 h 5333723"/>
                    <a:gd name="connsiteX1604" fmla="*/ 1110799 w 6559574"/>
                    <a:gd name="connsiteY1604" fmla="*/ 1115005 h 5333723"/>
                    <a:gd name="connsiteX1605" fmla="*/ 1162995 w 6559574"/>
                    <a:gd name="connsiteY1605" fmla="*/ 1116910 h 5333723"/>
                    <a:gd name="connsiteX1606" fmla="*/ 1161186 w 6559574"/>
                    <a:gd name="connsiteY1606" fmla="*/ 1118053 h 5333723"/>
                    <a:gd name="connsiteX1607" fmla="*/ 1221193 w 6559574"/>
                    <a:gd name="connsiteY1607" fmla="*/ 1111290 h 5333723"/>
                    <a:gd name="connsiteX1608" fmla="*/ 1244910 w 6559574"/>
                    <a:gd name="connsiteY1608" fmla="*/ 1120815 h 5333723"/>
                    <a:gd name="connsiteX1609" fmla="*/ 1307014 w 6559574"/>
                    <a:gd name="connsiteY1609" fmla="*/ 1114243 h 5333723"/>
                    <a:gd name="connsiteX1610" fmla="*/ 1325301 w 6559574"/>
                    <a:gd name="connsiteY1610" fmla="*/ 1118339 h 5333723"/>
                    <a:gd name="connsiteX1611" fmla="*/ 1407407 w 6559574"/>
                    <a:gd name="connsiteY1611" fmla="*/ 1111290 h 5333723"/>
                    <a:gd name="connsiteX1612" fmla="*/ 1450555 w 6559574"/>
                    <a:gd name="connsiteY1612" fmla="*/ 1112624 h 5333723"/>
                    <a:gd name="connsiteX1613" fmla="*/ 1471320 w 6559574"/>
                    <a:gd name="connsiteY1613" fmla="*/ 1114148 h 5333723"/>
                    <a:gd name="connsiteX1614" fmla="*/ 1475416 w 6559574"/>
                    <a:gd name="connsiteY1614" fmla="*/ 1116243 h 5333723"/>
                    <a:gd name="connsiteX1615" fmla="*/ 1472177 w 6559574"/>
                    <a:gd name="connsiteY1615" fmla="*/ 1123197 h 5333723"/>
                    <a:gd name="connsiteX1616" fmla="*/ 1485131 w 6559574"/>
                    <a:gd name="connsiteY1616" fmla="*/ 1148533 h 5333723"/>
                    <a:gd name="connsiteX1617" fmla="*/ 1483702 w 6559574"/>
                    <a:gd name="connsiteY1617" fmla="*/ 1147485 h 5333723"/>
                    <a:gd name="connsiteX1618" fmla="*/ 1478844 w 6559574"/>
                    <a:gd name="connsiteY1618" fmla="*/ 1180728 h 5333723"/>
                    <a:gd name="connsiteX1619" fmla="*/ 1477035 w 6559574"/>
                    <a:gd name="connsiteY1619" fmla="*/ 1178727 h 5333723"/>
                    <a:gd name="connsiteX1620" fmla="*/ 1475511 w 6559574"/>
                    <a:gd name="connsiteY1620" fmla="*/ 1213303 h 5333723"/>
                    <a:gd name="connsiteX1621" fmla="*/ 1473987 w 6559574"/>
                    <a:gd name="connsiteY1621" fmla="*/ 1213970 h 5333723"/>
                    <a:gd name="connsiteX1622" fmla="*/ 1475797 w 6559574"/>
                    <a:gd name="connsiteY1622" fmla="*/ 1222066 h 5333723"/>
                    <a:gd name="connsiteX1623" fmla="*/ 1471796 w 6559574"/>
                    <a:gd name="connsiteY1623" fmla="*/ 1217113 h 5333723"/>
                    <a:gd name="connsiteX1624" fmla="*/ 1469319 w 6559574"/>
                    <a:gd name="connsiteY1624" fmla="*/ 1291027 h 5333723"/>
                    <a:gd name="connsiteX1625" fmla="*/ 1469319 w 6559574"/>
                    <a:gd name="connsiteY1625" fmla="*/ 1328365 h 5333723"/>
                    <a:gd name="connsiteX1626" fmla="*/ 1469319 w 6559574"/>
                    <a:gd name="connsiteY1626" fmla="*/ 1346177 h 5333723"/>
                    <a:gd name="connsiteX1627" fmla="*/ 1469796 w 6559574"/>
                    <a:gd name="connsiteY1627" fmla="*/ 1353035 h 5333723"/>
                    <a:gd name="connsiteX1628" fmla="*/ 1463128 w 6559574"/>
                    <a:gd name="connsiteY1628" fmla="*/ 1353987 h 5333723"/>
                    <a:gd name="connsiteX1629" fmla="*/ 1445126 w 6559574"/>
                    <a:gd name="connsiteY1629" fmla="*/ 1355035 h 5333723"/>
                    <a:gd name="connsiteX1630" fmla="*/ 1407598 w 6559574"/>
                    <a:gd name="connsiteY1630" fmla="*/ 1357035 h 5333723"/>
                    <a:gd name="connsiteX1631" fmla="*/ 1332445 w 6559574"/>
                    <a:gd name="connsiteY1631" fmla="*/ 1359226 h 5333723"/>
                    <a:gd name="connsiteX1632" fmla="*/ 1336065 w 6559574"/>
                    <a:gd name="connsiteY1632" fmla="*/ 1357321 h 5333723"/>
                    <a:gd name="connsiteX1633" fmla="*/ 1317015 w 6559574"/>
                    <a:gd name="connsiteY1633" fmla="*/ 1361036 h 5333723"/>
                    <a:gd name="connsiteX1634" fmla="*/ 1319015 w 6559574"/>
                    <a:gd name="connsiteY1634" fmla="*/ 1359036 h 5333723"/>
                    <a:gd name="connsiteX1635" fmla="*/ 1244339 w 6559574"/>
                    <a:gd name="connsiteY1635" fmla="*/ 1361893 h 5333723"/>
                    <a:gd name="connsiteX1636" fmla="*/ 1244339 w 6559574"/>
                    <a:gd name="connsiteY1636" fmla="*/ 1358083 h 5333723"/>
                    <a:gd name="connsiteX1637" fmla="*/ 1206810 w 6559574"/>
                    <a:gd name="connsiteY1637" fmla="*/ 1362846 h 5333723"/>
                    <a:gd name="connsiteX1638" fmla="*/ 1206334 w 6559574"/>
                    <a:gd name="connsiteY1638" fmla="*/ 1359512 h 5333723"/>
                    <a:gd name="connsiteX1639" fmla="*/ 1206810 w 6559574"/>
                    <a:gd name="connsiteY1639" fmla="*/ 1359036 h 5333723"/>
                    <a:gd name="connsiteX1640" fmla="*/ 1055934 w 6559574"/>
                    <a:gd name="connsiteY1640" fmla="*/ 1363608 h 5333723"/>
                    <a:gd name="connsiteX1641" fmla="*/ 924394 w 6559574"/>
                    <a:gd name="connsiteY1641" fmla="*/ 1375038 h 5333723"/>
                    <a:gd name="connsiteX1642" fmla="*/ 924394 w 6559574"/>
                    <a:gd name="connsiteY1642" fmla="*/ 1373037 h 5333723"/>
                    <a:gd name="connsiteX1643" fmla="*/ 750563 w 6559574"/>
                    <a:gd name="connsiteY1643" fmla="*/ 1377419 h 5333723"/>
                    <a:gd name="connsiteX1644" fmla="*/ 685793 w 6559574"/>
                    <a:gd name="connsiteY1644" fmla="*/ 1380276 h 5333723"/>
                    <a:gd name="connsiteX1645" fmla="*/ 685126 w 6559574"/>
                    <a:gd name="connsiteY1645" fmla="*/ 1377895 h 5333723"/>
                    <a:gd name="connsiteX1646" fmla="*/ 556729 w 6559574"/>
                    <a:gd name="connsiteY1646" fmla="*/ 1382277 h 5333723"/>
                    <a:gd name="connsiteX1647" fmla="*/ 559587 w 6559574"/>
                    <a:gd name="connsiteY1647" fmla="*/ 1378943 h 5333723"/>
                    <a:gd name="connsiteX1648" fmla="*/ 536917 w 6559574"/>
                    <a:gd name="connsiteY1648" fmla="*/ 1385039 h 5333723"/>
                    <a:gd name="connsiteX1649" fmla="*/ 532631 w 6559574"/>
                    <a:gd name="connsiteY1649" fmla="*/ 1385039 h 5333723"/>
                    <a:gd name="connsiteX1650" fmla="*/ 528821 w 6559574"/>
                    <a:gd name="connsiteY1650" fmla="*/ 1383801 h 5333723"/>
                    <a:gd name="connsiteX1651" fmla="*/ 522153 w 6559574"/>
                    <a:gd name="connsiteY1651" fmla="*/ 1385229 h 5333723"/>
                    <a:gd name="connsiteX1652" fmla="*/ 475195 w 6559574"/>
                    <a:gd name="connsiteY1652" fmla="*/ 1386182 h 5333723"/>
                    <a:gd name="connsiteX1653" fmla="*/ 451668 w 6559574"/>
                    <a:gd name="connsiteY1653" fmla="*/ 1386182 h 5333723"/>
                    <a:gd name="connsiteX1654" fmla="*/ 441572 w 6559574"/>
                    <a:gd name="connsiteY1654" fmla="*/ 1386182 h 5333723"/>
                    <a:gd name="connsiteX1655" fmla="*/ 443001 w 6559574"/>
                    <a:gd name="connsiteY1655" fmla="*/ 1384848 h 5333723"/>
                    <a:gd name="connsiteX1656" fmla="*/ 415569 w 6559574"/>
                    <a:gd name="connsiteY1656" fmla="*/ 1387611 h 5333723"/>
                    <a:gd name="connsiteX1657" fmla="*/ 415569 w 6559574"/>
                    <a:gd name="connsiteY1657" fmla="*/ 1387230 h 5333723"/>
                    <a:gd name="connsiteX1658" fmla="*/ 6151047 w 6559574"/>
                    <a:gd name="connsiteY1658" fmla="*/ 1370942 h 5333723"/>
                    <a:gd name="connsiteX1659" fmla="*/ 6147238 w 6559574"/>
                    <a:gd name="connsiteY1659" fmla="*/ 1369704 h 5333723"/>
                    <a:gd name="connsiteX1660" fmla="*/ 6140570 w 6559574"/>
                    <a:gd name="connsiteY1660" fmla="*/ 1371132 h 5333723"/>
                    <a:gd name="connsiteX1661" fmla="*/ 6092945 w 6559574"/>
                    <a:gd name="connsiteY1661" fmla="*/ 1371990 h 5333723"/>
                    <a:gd name="connsiteX1662" fmla="*/ 6069228 w 6559574"/>
                    <a:gd name="connsiteY1662" fmla="*/ 1371990 h 5333723"/>
                    <a:gd name="connsiteX1663" fmla="*/ 6059132 w 6559574"/>
                    <a:gd name="connsiteY1663" fmla="*/ 1371990 h 5333723"/>
                    <a:gd name="connsiteX1664" fmla="*/ 6060560 w 6559574"/>
                    <a:gd name="connsiteY1664" fmla="*/ 1370751 h 5333723"/>
                    <a:gd name="connsiteX1665" fmla="*/ 6033033 w 6559574"/>
                    <a:gd name="connsiteY1665" fmla="*/ 1372180 h 5333723"/>
                    <a:gd name="connsiteX1666" fmla="*/ 6035795 w 6559574"/>
                    <a:gd name="connsiteY1666" fmla="*/ 1370656 h 5333723"/>
                    <a:gd name="connsiteX1667" fmla="*/ 5941688 w 6559574"/>
                    <a:gd name="connsiteY1667" fmla="*/ 1372942 h 5333723"/>
                    <a:gd name="connsiteX1668" fmla="*/ 5945117 w 6559574"/>
                    <a:gd name="connsiteY1668" fmla="*/ 1368942 h 5333723"/>
                    <a:gd name="connsiteX1669" fmla="*/ 5882348 w 6559574"/>
                    <a:gd name="connsiteY1669" fmla="*/ 1372466 h 5333723"/>
                    <a:gd name="connsiteX1670" fmla="*/ 5883491 w 6559574"/>
                    <a:gd name="connsiteY1670" fmla="*/ 1370656 h 5333723"/>
                    <a:gd name="connsiteX1671" fmla="*/ 5873966 w 6559574"/>
                    <a:gd name="connsiteY1671" fmla="*/ 1373418 h 5333723"/>
                    <a:gd name="connsiteX1672" fmla="*/ 5873966 w 6559574"/>
                    <a:gd name="connsiteY1672" fmla="*/ 1369704 h 5333723"/>
                    <a:gd name="connsiteX1673" fmla="*/ 5798432 w 6559574"/>
                    <a:gd name="connsiteY1673" fmla="*/ 1374466 h 5333723"/>
                    <a:gd name="connsiteX1674" fmla="*/ 5799671 w 6559574"/>
                    <a:gd name="connsiteY1674" fmla="*/ 1371037 h 5333723"/>
                    <a:gd name="connsiteX1675" fmla="*/ 5724708 w 6559574"/>
                    <a:gd name="connsiteY1675" fmla="*/ 1374942 h 5333723"/>
                    <a:gd name="connsiteX1676" fmla="*/ 5726423 w 6559574"/>
                    <a:gd name="connsiteY1676" fmla="*/ 1373704 h 5333723"/>
                    <a:gd name="connsiteX1677" fmla="*/ 5591168 w 6559574"/>
                    <a:gd name="connsiteY1677" fmla="*/ 1380372 h 5333723"/>
                    <a:gd name="connsiteX1678" fmla="*/ 5163210 w 6559574"/>
                    <a:gd name="connsiteY1678" fmla="*/ 1388087 h 5333723"/>
                    <a:gd name="connsiteX1679" fmla="*/ 5158257 w 6559574"/>
                    <a:gd name="connsiteY1679" fmla="*/ 1381610 h 5333723"/>
                    <a:gd name="connsiteX1680" fmla="*/ 5156447 w 6559574"/>
                    <a:gd name="connsiteY1680" fmla="*/ 1385706 h 5333723"/>
                    <a:gd name="connsiteX1681" fmla="*/ 5152828 w 6559574"/>
                    <a:gd name="connsiteY1681" fmla="*/ 1380753 h 5333723"/>
                    <a:gd name="connsiteX1682" fmla="*/ 5129873 w 6559574"/>
                    <a:gd name="connsiteY1682" fmla="*/ 1372371 h 5333723"/>
                    <a:gd name="connsiteX1683" fmla="*/ 5129873 w 6559574"/>
                    <a:gd name="connsiteY1683" fmla="*/ 1372371 h 5333723"/>
                    <a:gd name="connsiteX1684" fmla="*/ 5110823 w 6559574"/>
                    <a:gd name="connsiteY1684" fmla="*/ 1373990 h 5333723"/>
                    <a:gd name="connsiteX1685" fmla="*/ 5108822 w 6559574"/>
                    <a:gd name="connsiteY1685" fmla="*/ 1371799 h 5333723"/>
                    <a:gd name="connsiteX1686" fmla="*/ 5098630 w 6559574"/>
                    <a:gd name="connsiteY1686" fmla="*/ 1373133 h 5333723"/>
                    <a:gd name="connsiteX1687" fmla="*/ 5068817 w 6559574"/>
                    <a:gd name="connsiteY1687" fmla="*/ 1375419 h 5333723"/>
                    <a:gd name="connsiteX1688" fmla="*/ 5068817 w 6559574"/>
                    <a:gd name="connsiteY1688" fmla="*/ 1351797 h 5333723"/>
                    <a:gd name="connsiteX1689" fmla="*/ 5063198 w 6559574"/>
                    <a:gd name="connsiteY1689" fmla="*/ 1336461 h 5333723"/>
                    <a:gd name="connsiteX1690" fmla="*/ 5071294 w 6559574"/>
                    <a:gd name="connsiteY1690" fmla="*/ 1300838 h 5333723"/>
                    <a:gd name="connsiteX1691" fmla="*/ 5072437 w 6559574"/>
                    <a:gd name="connsiteY1691" fmla="*/ 1302648 h 5333723"/>
                    <a:gd name="connsiteX1692" fmla="*/ 5075008 w 6559574"/>
                    <a:gd name="connsiteY1692" fmla="*/ 1270739 h 5333723"/>
                    <a:gd name="connsiteX1693" fmla="*/ 5068532 w 6559574"/>
                    <a:gd name="connsiteY1693" fmla="*/ 1237211 h 5333723"/>
                    <a:gd name="connsiteX1694" fmla="*/ 5073103 w 6559574"/>
                    <a:gd name="connsiteY1694" fmla="*/ 1235496 h 5333723"/>
                    <a:gd name="connsiteX1695" fmla="*/ 5076247 w 6559574"/>
                    <a:gd name="connsiteY1695" fmla="*/ 1160725 h 5333723"/>
                    <a:gd name="connsiteX1696" fmla="*/ 5070151 w 6559574"/>
                    <a:gd name="connsiteY1696" fmla="*/ 1111005 h 5333723"/>
                    <a:gd name="connsiteX1697" fmla="*/ 5071103 w 6559574"/>
                    <a:gd name="connsiteY1697" fmla="*/ 1109957 h 5333723"/>
                    <a:gd name="connsiteX1698" fmla="*/ 5076914 w 6559574"/>
                    <a:gd name="connsiteY1698" fmla="*/ 1112433 h 5333723"/>
                    <a:gd name="connsiteX1699" fmla="*/ 5100821 w 6559574"/>
                    <a:gd name="connsiteY1699" fmla="*/ 1111100 h 5333723"/>
                    <a:gd name="connsiteX1700" fmla="*/ 5099012 w 6559574"/>
                    <a:gd name="connsiteY1700" fmla="*/ 1112148 h 5333723"/>
                    <a:gd name="connsiteX1701" fmla="*/ 5159400 w 6559574"/>
                    <a:gd name="connsiteY1701" fmla="*/ 1105385 h 5333723"/>
                    <a:gd name="connsiteX1702" fmla="*/ 5183212 w 6559574"/>
                    <a:gd name="connsiteY1702" fmla="*/ 1114910 h 5333723"/>
                    <a:gd name="connsiteX1703" fmla="*/ 5245601 w 6559574"/>
                    <a:gd name="connsiteY1703" fmla="*/ 1108338 h 5333723"/>
                    <a:gd name="connsiteX1704" fmla="*/ 5263984 w 6559574"/>
                    <a:gd name="connsiteY1704" fmla="*/ 1112433 h 5333723"/>
                    <a:gd name="connsiteX1705" fmla="*/ 5457818 w 6559574"/>
                    <a:gd name="connsiteY1705" fmla="*/ 1113386 h 5333723"/>
                    <a:gd name="connsiteX1706" fmla="*/ 5482774 w 6559574"/>
                    <a:gd name="connsiteY1706" fmla="*/ 1099384 h 5333723"/>
                    <a:gd name="connsiteX1707" fmla="*/ 5481821 w 6559574"/>
                    <a:gd name="connsiteY1707" fmla="*/ 1100813 h 5333723"/>
                    <a:gd name="connsiteX1708" fmla="*/ 5515349 w 6559574"/>
                    <a:gd name="connsiteY1708" fmla="*/ 1104337 h 5333723"/>
                    <a:gd name="connsiteX1709" fmla="*/ 5513444 w 6559574"/>
                    <a:gd name="connsiteY1709" fmla="*/ 1106242 h 5333723"/>
                    <a:gd name="connsiteX1710" fmla="*/ 5548306 w 6559574"/>
                    <a:gd name="connsiteY1710" fmla="*/ 1106242 h 5333723"/>
                    <a:gd name="connsiteX1711" fmla="*/ 5548973 w 6559574"/>
                    <a:gd name="connsiteY1711" fmla="*/ 1107766 h 5333723"/>
                    <a:gd name="connsiteX1712" fmla="*/ 5557069 w 6559574"/>
                    <a:gd name="connsiteY1712" fmla="*/ 1105575 h 5333723"/>
                    <a:gd name="connsiteX1713" fmla="*/ 5552211 w 6559574"/>
                    <a:gd name="connsiteY1713" fmla="*/ 1109766 h 5333723"/>
                    <a:gd name="connsiteX1714" fmla="*/ 5852820 w 6559574"/>
                    <a:gd name="connsiteY1714" fmla="*/ 1102718 h 5333723"/>
                    <a:gd name="connsiteX1715" fmla="*/ 5849105 w 6559574"/>
                    <a:gd name="connsiteY1715" fmla="*/ 1104528 h 5333723"/>
                    <a:gd name="connsiteX1716" fmla="*/ 5868727 w 6559574"/>
                    <a:gd name="connsiteY1716" fmla="*/ 1101289 h 5333723"/>
                    <a:gd name="connsiteX1717" fmla="*/ 5866726 w 6559574"/>
                    <a:gd name="connsiteY1717" fmla="*/ 1103194 h 5333723"/>
                    <a:gd name="connsiteX1718" fmla="*/ 5941783 w 6559574"/>
                    <a:gd name="connsiteY1718" fmla="*/ 1101670 h 5333723"/>
                    <a:gd name="connsiteX1719" fmla="*/ 5941783 w 6559574"/>
                    <a:gd name="connsiteY1719" fmla="*/ 1105575 h 5333723"/>
                    <a:gd name="connsiteX1720" fmla="*/ 5979883 w 6559574"/>
                    <a:gd name="connsiteY1720" fmla="*/ 1101480 h 5333723"/>
                    <a:gd name="connsiteX1721" fmla="*/ 5979979 w 6559574"/>
                    <a:gd name="connsiteY1721" fmla="*/ 1104813 h 5333723"/>
                    <a:gd name="connsiteX1722" fmla="*/ 5979407 w 6559574"/>
                    <a:gd name="connsiteY1722" fmla="*/ 1105290 h 5333723"/>
                    <a:gd name="connsiteX1723" fmla="*/ 6131236 w 6559574"/>
                    <a:gd name="connsiteY1723" fmla="*/ 1103480 h 5333723"/>
                    <a:gd name="connsiteX1724" fmla="*/ 6262205 w 6559574"/>
                    <a:gd name="connsiteY1724" fmla="*/ 1094907 h 5333723"/>
                    <a:gd name="connsiteX1725" fmla="*/ 6260871 w 6559574"/>
                    <a:gd name="connsiteY1725" fmla="*/ 1096908 h 5333723"/>
                    <a:gd name="connsiteX1726" fmla="*/ 6269824 w 6559574"/>
                    <a:gd name="connsiteY1726" fmla="*/ 1096908 h 5333723"/>
                    <a:gd name="connsiteX1727" fmla="*/ 6270301 w 6559574"/>
                    <a:gd name="connsiteY1727" fmla="*/ 1105575 h 5333723"/>
                    <a:gd name="connsiteX1728" fmla="*/ 6270301 w 6559574"/>
                    <a:gd name="connsiteY1728" fmla="*/ 1126054 h 5333723"/>
                    <a:gd name="connsiteX1729" fmla="*/ 6268015 w 6559574"/>
                    <a:gd name="connsiteY1729" fmla="*/ 1169679 h 5333723"/>
                    <a:gd name="connsiteX1730" fmla="*/ 6262681 w 6559574"/>
                    <a:gd name="connsiteY1730" fmla="*/ 1257690 h 5333723"/>
                    <a:gd name="connsiteX1731" fmla="*/ 6261442 w 6559574"/>
                    <a:gd name="connsiteY1731" fmla="*/ 1322841 h 5333723"/>
                    <a:gd name="connsiteX1732" fmla="*/ 6258966 w 6559574"/>
                    <a:gd name="connsiteY1732" fmla="*/ 1323317 h 5333723"/>
                    <a:gd name="connsiteX1733" fmla="*/ 6258966 w 6559574"/>
                    <a:gd name="connsiteY1733" fmla="*/ 1366084 h 5333723"/>
                    <a:gd name="connsiteX1734" fmla="*/ 6176194 w 6559574"/>
                    <a:gd name="connsiteY1734" fmla="*/ 1367227 h 5333723"/>
                    <a:gd name="connsiteX1735" fmla="*/ 6179051 w 6559574"/>
                    <a:gd name="connsiteY1735" fmla="*/ 1363798 h 5333723"/>
                    <a:gd name="connsiteX1736" fmla="*/ 6156381 w 6559574"/>
                    <a:gd name="connsiteY1736" fmla="*/ 1369894 h 5333723"/>
                    <a:gd name="connsiteX1737" fmla="*/ 6151047 w 6559574"/>
                    <a:gd name="connsiteY1737" fmla="*/ 1370942 h 5333723"/>
                    <a:gd name="connsiteX1738" fmla="*/ 5366949 w 6559574"/>
                    <a:gd name="connsiteY1738" fmla="*/ 1094717 h 5333723"/>
                    <a:gd name="connsiteX1739" fmla="*/ 5444388 w 6559574"/>
                    <a:gd name="connsiteY1739" fmla="*/ 1094717 h 5333723"/>
                    <a:gd name="connsiteX1740" fmla="*/ 5371617 w 6559574"/>
                    <a:gd name="connsiteY1740" fmla="*/ 1095288 h 5333723"/>
                    <a:gd name="connsiteX1741" fmla="*/ 5366949 w 6559574"/>
                    <a:gd name="connsiteY1741" fmla="*/ 1094717 h 5333723"/>
                    <a:gd name="connsiteX1742" fmla="*/ 5542114 w 6559574"/>
                    <a:gd name="connsiteY1742" fmla="*/ 1094717 h 5333723"/>
                    <a:gd name="connsiteX1743" fmla="*/ 5579643 w 6559574"/>
                    <a:gd name="connsiteY1743" fmla="*/ 1094717 h 5333723"/>
                    <a:gd name="connsiteX1744" fmla="*/ 5542114 w 6559574"/>
                    <a:gd name="connsiteY1744" fmla="*/ 1094717 h 5333723"/>
                    <a:gd name="connsiteX1745" fmla="*/ 391947 w 6559574"/>
                    <a:gd name="connsiteY1745" fmla="*/ 5200659 h 5333723"/>
                    <a:gd name="connsiteX1746" fmla="*/ 394042 w 6559574"/>
                    <a:gd name="connsiteY1746" fmla="*/ 5201421 h 5333723"/>
                    <a:gd name="connsiteX1747" fmla="*/ 391947 w 6559574"/>
                    <a:gd name="connsiteY1747" fmla="*/ 5201421 h 5333723"/>
                    <a:gd name="connsiteX1748" fmla="*/ 391947 w 6559574"/>
                    <a:gd name="connsiteY1748" fmla="*/ 5200659 h 5333723"/>
                    <a:gd name="connsiteX1749" fmla="*/ 1442459 w 6559574"/>
                    <a:gd name="connsiteY1749" fmla="*/ 3698376 h 5333723"/>
                    <a:gd name="connsiteX1750" fmla="*/ 1453699 w 6559574"/>
                    <a:gd name="connsiteY1750" fmla="*/ 3683898 h 5333723"/>
                    <a:gd name="connsiteX1751" fmla="*/ 1442459 w 6559574"/>
                    <a:gd name="connsiteY1751" fmla="*/ 3698376 h 5333723"/>
                    <a:gd name="connsiteX1752" fmla="*/ 3667975 w 6559574"/>
                    <a:gd name="connsiteY1752" fmla="*/ 3799817 h 5333723"/>
                    <a:gd name="connsiteX1753" fmla="*/ 3676167 w 6559574"/>
                    <a:gd name="connsiteY1753" fmla="*/ 3805056 h 5333723"/>
                    <a:gd name="connsiteX1754" fmla="*/ 3659784 w 6559574"/>
                    <a:gd name="connsiteY1754" fmla="*/ 3794959 h 5333723"/>
                    <a:gd name="connsiteX1755" fmla="*/ 3763797 w 6559574"/>
                    <a:gd name="connsiteY1755" fmla="*/ 3794959 h 5333723"/>
                    <a:gd name="connsiteX1756" fmla="*/ 3662736 w 6559574"/>
                    <a:gd name="connsiteY1756" fmla="*/ 3796483 h 5333723"/>
                    <a:gd name="connsiteX1757" fmla="*/ 3667975 w 6559574"/>
                    <a:gd name="connsiteY1757" fmla="*/ 3799817 h 5333723"/>
                    <a:gd name="connsiteX1758" fmla="*/ 2754623 w 6559574"/>
                    <a:gd name="connsiteY1758" fmla="*/ 4998634 h 5333723"/>
                    <a:gd name="connsiteX1759" fmla="*/ 2755290 w 6559574"/>
                    <a:gd name="connsiteY1759" fmla="*/ 4942150 h 5333723"/>
                    <a:gd name="connsiteX1760" fmla="*/ 2754623 w 6559574"/>
                    <a:gd name="connsiteY1760" fmla="*/ 4998634 h 5333723"/>
                    <a:gd name="connsiteX1761" fmla="*/ 1559235 w 6559574"/>
                    <a:gd name="connsiteY1761" fmla="*/ 3877922 h 5333723"/>
                    <a:gd name="connsiteX1762" fmla="*/ 1558664 w 6559574"/>
                    <a:gd name="connsiteY1762" fmla="*/ 3886590 h 5333723"/>
                    <a:gd name="connsiteX1763" fmla="*/ 1559807 w 6559574"/>
                    <a:gd name="connsiteY1763" fmla="*/ 3790197 h 5333723"/>
                    <a:gd name="connsiteX1764" fmla="*/ 1607432 w 6559574"/>
                    <a:gd name="connsiteY1764" fmla="*/ 3790197 h 5333723"/>
                    <a:gd name="connsiteX1765" fmla="*/ 1561902 w 6559574"/>
                    <a:gd name="connsiteY1765" fmla="*/ 3792483 h 5333723"/>
                    <a:gd name="connsiteX1766" fmla="*/ 1559235 w 6559574"/>
                    <a:gd name="connsiteY1766" fmla="*/ 3877922 h 5333723"/>
                    <a:gd name="connsiteX1767" fmla="*/ 1557616 w 6559574"/>
                    <a:gd name="connsiteY1767" fmla="*/ 4347695 h 5333723"/>
                    <a:gd name="connsiteX1768" fmla="*/ 1550282 w 6559574"/>
                    <a:gd name="connsiteY1768" fmla="*/ 4780511 h 5333723"/>
                    <a:gd name="connsiteX1769" fmla="*/ 1547520 w 6559574"/>
                    <a:gd name="connsiteY1769" fmla="*/ 4887858 h 5333723"/>
                    <a:gd name="connsiteX1770" fmla="*/ 1554378 w 6559574"/>
                    <a:gd name="connsiteY1770" fmla="*/ 4271781 h 5333723"/>
                    <a:gd name="connsiteX1771" fmla="*/ 1557616 w 6559574"/>
                    <a:gd name="connsiteY1771" fmla="*/ 4347695 h 5333723"/>
                    <a:gd name="connsiteX1772" fmla="*/ 1557616 w 6559574"/>
                    <a:gd name="connsiteY1772" fmla="*/ 4347695 h 5333723"/>
                    <a:gd name="connsiteX1773" fmla="*/ 1549234 w 6559574"/>
                    <a:gd name="connsiteY1773" fmla="*/ 5138270 h 5333723"/>
                    <a:gd name="connsiteX1774" fmla="*/ 1544376 w 6559574"/>
                    <a:gd name="connsiteY1774" fmla="*/ 5167988 h 5333723"/>
                    <a:gd name="connsiteX1775" fmla="*/ 1545234 w 6559574"/>
                    <a:gd name="connsiteY1775" fmla="*/ 5090074 h 5333723"/>
                    <a:gd name="connsiteX1776" fmla="*/ 1547710 w 6559574"/>
                    <a:gd name="connsiteY1776" fmla="*/ 5108457 h 5333723"/>
                    <a:gd name="connsiteX1777" fmla="*/ 1550377 w 6559574"/>
                    <a:gd name="connsiteY1777" fmla="*/ 5110743 h 5333723"/>
                    <a:gd name="connsiteX1778" fmla="*/ 1546091 w 6559574"/>
                    <a:gd name="connsiteY1778" fmla="*/ 5125983 h 5333723"/>
                    <a:gd name="connsiteX1779" fmla="*/ 1549234 w 6559574"/>
                    <a:gd name="connsiteY1779" fmla="*/ 5137984 h 5333723"/>
                    <a:gd name="connsiteX1780" fmla="*/ 1549234 w 6559574"/>
                    <a:gd name="connsiteY1780" fmla="*/ 5138270 h 5333723"/>
                    <a:gd name="connsiteX1781" fmla="*/ 1545615 w 6559574"/>
                    <a:gd name="connsiteY1781" fmla="*/ 5056450 h 5333723"/>
                    <a:gd name="connsiteX1782" fmla="*/ 1545615 w 6559574"/>
                    <a:gd name="connsiteY1782" fmla="*/ 5050259 h 5333723"/>
                    <a:gd name="connsiteX1783" fmla="*/ 1545615 w 6559574"/>
                    <a:gd name="connsiteY1783" fmla="*/ 5056165 h 5333723"/>
                    <a:gd name="connsiteX1784" fmla="*/ 1545615 w 6559574"/>
                    <a:gd name="connsiteY1784" fmla="*/ 5056450 h 5333723"/>
                    <a:gd name="connsiteX1785" fmla="*/ 2344000 w 6559574"/>
                    <a:gd name="connsiteY1785" fmla="*/ 3671515 h 5333723"/>
                    <a:gd name="connsiteX1786" fmla="*/ 2789389 w 6559574"/>
                    <a:gd name="connsiteY1786" fmla="*/ 3672087 h 5333723"/>
                    <a:gd name="connsiteX1787" fmla="*/ 2818441 w 6559574"/>
                    <a:gd name="connsiteY1787" fmla="*/ 3672658 h 5333723"/>
                    <a:gd name="connsiteX1788" fmla="*/ 2344000 w 6559574"/>
                    <a:gd name="connsiteY1788" fmla="*/ 3671515 h 5333723"/>
                    <a:gd name="connsiteX1789" fmla="*/ 1524850 w 6559574"/>
                    <a:gd name="connsiteY1789" fmla="*/ 3669706 h 5333723"/>
                    <a:gd name="connsiteX1790" fmla="*/ 1568189 w 6559574"/>
                    <a:gd name="connsiteY1790" fmla="*/ 3669229 h 5333723"/>
                    <a:gd name="connsiteX1791" fmla="*/ 1739639 w 6559574"/>
                    <a:gd name="connsiteY1791" fmla="*/ 3670182 h 5333723"/>
                    <a:gd name="connsiteX1792" fmla="*/ 1524850 w 6559574"/>
                    <a:gd name="connsiteY1792" fmla="*/ 3669706 h 5333723"/>
                    <a:gd name="connsiteX1793" fmla="*/ 1856701 w 6559574"/>
                    <a:gd name="connsiteY1793" fmla="*/ 3791149 h 5333723"/>
                    <a:gd name="connsiteX1794" fmla="*/ 1787454 w 6559574"/>
                    <a:gd name="connsiteY1794" fmla="*/ 3791149 h 5333723"/>
                    <a:gd name="connsiteX1795" fmla="*/ 1856701 w 6559574"/>
                    <a:gd name="connsiteY1795" fmla="*/ 3791149 h 5333723"/>
                    <a:gd name="connsiteX1796" fmla="*/ 2753004 w 6559574"/>
                    <a:gd name="connsiteY1796" fmla="*/ 5142080 h 5333723"/>
                    <a:gd name="connsiteX1797" fmla="*/ 2754147 w 6559574"/>
                    <a:gd name="connsiteY1797" fmla="*/ 5164750 h 5333723"/>
                    <a:gd name="connsiteX1798" fmla="*/ 2839872 w 6559574"/>
                    <a:gd name="connsiteY1798" fmla="*/ 5165702 h 5333723"/>
                    <a:gd name="connsiteX1799" fmla="*/ 2846920 w 6559574"/>
                    <a:gd name="connsiteY1799" fmla="*/ 5165702 h 5333723"/>
                    <a:gd name="connsiteX1800" fmla="*/ 2752527 w 6559574"/>
                    <a:gd name="connsiteY1800" fmla="*/ 5165702 h 5333723"/>
                    <a:gd name="connsiteX1801" fmla="*/ 2753004 w 6559574"/>
                    <a:gd name="connsiteY1801" fmla="*/ 5142080 h 5333723"/>
                    <a:gd name="connsiteX1802" fmla="*/ 3915054 w 6559574"/>
                    <a:gd name="connsiteY1802" fmla="*/ 5161130 h 5333723"/>
                    <a:gd name="connsiteX1803" fmla="*/ 3911911 w 6559574"/>
                    <a:gd name="connsiteY1803" fmla="*/ 5159511 h 5333723"/>
                    <a:gd name="connsiteX1804" fmla="*/ 3909053 w 6559574"/>
                    <a:gd name="connsiteY1804" fmla="*/ 5163606 h 5333723"/>
                    <a:gd name="connsiteX1805" fmla="*/ 3903719 w 6559574"/>
                    <a:gd name="connsiteY1805" fmla="*/ 5158558 h 5333723"/>
                    <a:gd name="connsiteX1806" fmla="*/ 3869620 w 6559574"/>
                    <a:gd name="connsiteY1806" fmla="*/ 5149796 h 5333723"/>
                    <a:gd name="connsiteX1807" fmla="*/ 3869620 w 6559574"/>
                    <a:gd name="connsiteY1807" fmla="*/ 5149796 h 5333723"/>
                    <a:gd name="connsiteX1808" fmla="*/ 3841045 w 6559574"/>
                    <a:gd name="connsiteY1808" fmla="*/ 5151129 h 5333723"/>
                    <a:gd name="connsiteX1809" fmla="*/ 3838187 w 6559574"/>
                    <a:gd name="connsiteY1809" fmla="*/ 5148843 h 5333723"/>
                    <a:gd name="connsiteX1810" fmla="*/ 3822852 w 6559574"/>
                    <a:gd name="connsiteY1810" fmla="*/ 5149986 h 5333723"/>
                    <a:gd name="connsiteX1811" fmla="*/ 3700456 w 6559574"/>
                    <a:gd name="connsiteY1811" fmla="*/ 5151986 h 5333723"/>
                    <a:gd name="connsiteX1812" fmla="*/ 3677500 w 6559574"/>
                    <a:gd name="connsiteY1812" fmla="*/ 5157511 h 5333723"/>
                    <a:gd name="connsiteX1813" fmla="*/ 3624256 w 6559574"/>
                    <a:gd name="connsiteY1813" fmla="*/ 5149414 h 5333723"/>
                    <a:gd name="connsiteX1814" fmla="*/ 3627018 w 6559574"/>
                    <a:gd name="connsiteY1814" fmla="*/ 5148367 h 5333723"/>
                    <a:gd name="connsiteX1815" fmla="*/ 3579393 w 6559574"/>
                    <a:gd name="connsiteY1815" fmla="*/ 5145795 h 5333723"/>
                    <a:gd name="connsiteX1816" fmla="*/ 3529291 w 6559574"/>
                    <a:gd name="connsiteY1816" fmla="*/ 5152177 h 5333723"/>
                    <a:gd name="connsiteX1817" fmla="*/ 3526720 w 6559574"/>
                    <a:gd name="connsiteY1817" fmla="*/ 5147700 h 5333723"/>
                    <a:gd name="connsiteX1818" fmla="*/ 3414896 w 6559574"/>
                    <a:gd name="connsiteY1818" fmla="*/ 5144462 h 5333723"/>
                    <a:gd name="connsiteX1819" fmla="*/ 3324980 w 6559574"/>
                    <a:gd name="connsiteY1819" fmla="*/ 5150557 h 5333723"/>
                    <a:gd name="connsiteX1820" fmla="*/ 3246684 w 6559574"/>
                    <a:gd name="connsiteY1820" fmla="*/ 5148462 h 5333723"/>
                    <a:gd name="connsiteX1821" fmla="*/ 3249352 w 6559574"/>
                    <a:gd name="connsiteY1821" fmla="*/ 5147414 h 5333723"/>
                    <a:gd name="connsiteX1822" fmla="*/ 3159054 w 6559574"/>
                    <a:gd name="connsiteY1822" fmla="*/ 5154081 h 5333723"/>
                    <a:gd name="connsiteX1823" fmla="*/ 3123431 w 6559574"/>
                    <a:gd name="connsiteY1823" fmla="*/ 5144556 h 5333723"/>
                    <a:gd name="connsiteX1824" fmla="*/ 3030086 w 6559574"/>
                    <a:gd name="connsiteY1824" fmla="*/ 5151034 h 5333723"/>
                    <a:gd name="connsiteX1825" fmla="*/ 3002654 w 6559574"/>
                    <a:gd name="connsiteY1825" fmla="*/ 5146938 h 5333723"/>
                    <a:gd name="connsiteX1826" fmla="*/ 2880734 w 6559574"/>
                    <a:gd name="connsiteY1826" fmla="*/ 5153891 h 5333723"/>
                    <a:gd name="connsiteX1827" fmla="*/ 2816631 w 6559574"/>
                    <a:gd name="connsiteY1827" fmla="*/ 5152558 h 5333723"/>
                    <a:gd name="connsiteX1828" fmla="*/ 2770244 w 6559574"/>
                    <a:gd name="connsiteY1828" fmla="*/ 5149033 h 5333723"/>
                    <a:gd name="connsiteX1829" fmla="*/ 2771863 w 6559574"/>
                    <a:gd name="connsiteY1829" fmla="*/ 5144652 h 5333723"/>
                    <a:gd name="connsiteX1830" fmla="*/ 2773768 w 6559574"/>
                    <a:gd name="connsiteY1830" fmla="*/ 5125602 h 5333723"/>
                    <a:gd name="connsiteX1831" fmla="*/ 2760243 w 6559574"/>
                    <a:gd name="connsiteY1831" fmla="*/ 5088073 h 5333723"/>
                    <a:gd name="connsiteX1832" fmla="*/ 2761672 w 6559574"/>
                    <a:gd name="connsiteY1832" fmla="*/ 5089597 h 5333723"/>
                    <a:gd name="connsiteX1833" fmla="*/ 2765862 w 6559574"/>
                    <a:gd name="connsiteY1833" fmla="*/ 5039401 h 5333723"/>
                    <a:gd name="connsiteX1834" fmla="*/ 2767672 w 6559574"/>
                    <a:gd name="connsiteY1834" fmla="*/ 5042353 h 5333723"/>
                    <a:gd name="connsiteX1835" fmla="*/ 2768434 w 6559574"/>
                    <a:gd name="connsiteY1835" fmla="*/ 4990252 h 5333723"/>
                    <a:gd name="connsiteX1836" fmla="*/ 2769958 w 6559574"/>
                    <a:gd name="connsiteY1836" fmla="*/ 4989204 h 5333723"/>
                    <a:gd name="connsiteX1837" fmla="*/ 2767958 w 6559574"/>
                    <a:gd name="connsiteY1837" fmla="*/ 4977107 h 5333723"/>
                    <a:gd name="connsiteX1838" fmla="*/ 2772054 w 6559574"/>
                    <a:gd name="connsiteY1838" fmla="*/ 4984346 h 5333723"/>
                    <a:gd name="connsiteX1839" fmla="*/ 2770530 w 6559574"/>
                    <a:gd name="connsiteY1839" fmla="*/ 4534861 h 5333723"/>
                    <a:gd name="connsiteX1840" fmla="*/ 2772340 w 6559574"/>
                    <a:gd name="connsiteY1840" fmla="*/ 4540386 h 5333723"/>
                    <a:gd name="connsiteX1841" fmla="*/ 2769387 w 6559574"/>
                    <a:gd name="connsiteY1841" fmla="*/ 4511049 h 5333723"/>
                    <a:gd name="connsiteX1842" fmla="*/ 2771197 w 6559574"/>
                    <a:gd name="connsiteY1842" fmla="*/ 4514097 h 5333723"/>
                    <a:gd name="connsiteX1843" fmla="*/ 2771768 w 6559574"/>
                    <a:gd name="connsiteY1843" fmla="*/ 4401988 h 5333723"/>
                    <a:gd name="connsiteX1844" fmla="*/ 2775578 w 6559574"/>
                    <a:gd name="connsiteY1844" fmla="*/ 4402750 h 5333723"/>
                    <a:gd name="connsiteX1845" fmla="*/ 2775578 w 6559574"/>
                    <a:gd name="connsiteY1845" fmla="*/ 4347028 h 5333723"/>
                    <a:gd name="connsiteX1846" fmla="*/ 2778340 w 6559574"/>
                    <a:gd name="connsiteY1846" fmla="*/ 4346361 h 5333723"/>
                    <a:gd name="connsiteX1847" fmla="*/ 2779293 w 6559574"/>
                    <a:gd name="connsiteY1847" fmla="*/ 4348171 h 5333723"/>
                    <a:gd name="connsiteX1848" fmla="*/ 2848254 w 6559574"/>
                    <a:gd name="connsiteY1848" fmla="*/ 4138621 h 5333723"/>
                    <a:gd name="connsiteX1849" fmla="*/ 2965697 w 6559574"/>
                    <a:gd name="connsiteY1849" fmla="*/ 3983078 h 5333723"/>
                    <a:gd name="connsiteX1850" fmla="*/ 2966745 w 6559574"/>
                    <a:gd name="connsiteY1850" fmla="*/ 3984697 h 5333723"/>
                    <a:gd name="connsiteX1851" fmla="*/ 3060090 w 6559574"/>
                    <a:gd name="connsiteY1851" fmla="*/ 3916213 h 5333723"/>
                    <a:gd name="connsiteX1852" fmla="*/ 3077616 w 6559574"/>
                    <a:gd name="connsiteY1852" fmla="*/ 3906688 h 5333723"/>
                    <a:gd name="connsiteX1853" fmla="*/ 3193535 w 6559574"/>
                    <a:gd name="connsiteY1853" fmla="*/ 3863158 h 5333723"/>
                    <a:gd name="connsiteX1854" fmla="*/ 3274497 w 6559574"/>
                    <a:gd name="connsiteY1854" fmla="*/ 3846204 h 5333723"/>
                    <a:gd name="connsiteX1855" fmla="*/ 3288785 w 6559574"/>
                    <a:gd name="connsiteY1855" fmla="*/ 3844775 h 5333723"/>
                    <a:gd name="connsiteX1856" fmla="*/ 3289547 w 6559574"/>
                    <a:gd name="connsiteY1856" fmla="*/ 3846299 h 5333723"/>
                    <a:gd name="connsiteX1857" fmla="*/ 3480047 w 6559574"/>
                    <a:gd name="connsiteY1857" fmla="*/ 3858300 h 5333723"/>
                    <a:gd name="connsiteX1858" fmla="*/ 3474999 w 6559574"/>
                    <a:gd name="connsiteY1858" fmla="*/ 3860586 h 5333723"/>
                    <a:gd name="connsiteX1859" fmla="*/ 3507003 w 6559574"/>
                    <a:gd name="connsiteY1859" fmla="*/ 3865921 h 5333723"/>
                    <a:gd name="connsiteX1860" fmla="*/ 3665499 w 6559574"/>
                    <a:gd name="connsiteY1860" fmla="*/ 3937644 h 5333723"/>
                    <a:gd name="connsiteX1861" fmla="*/ 3667785 w 6559574"/>
                    <a:gd name="connsiteY1861" fmla="*/ 3939263 h 5333723"/>
                    <a:gd name="connsiteX1862" fmla="*/ 3671881 w 6559574"/>
                    <a:gd name="connsiteY1862" fmla="*/ 3942787 h 5333723"/>
                    <a:gd name="connsiteX1863" fmla="*/ 3668452 w 6559574"/>
                    <a:gd name="connsiteY1863" fmla="*/ 3941740 h 5333723"/>
                    <a:gd name="connsiteX1864" fmla="*/ 3769607 w 6559574"/>
                    <a:gd name="connsiteY1864" fmla="*/ 4029750 h 5333723"/>
                    <a:gd name="connsiteX1865" fmla="*/ 3772655 w 6559574"/>
                    <a:gd name="connsiteY1865" fmla="*/ 4033465 h 5333723"/>
                    <a:gd name="connsiteX1866" fmla="*/ 3767607 w 6559574"/>
                    <a:gd name="connsiteY1866" fmla="*/ 4032513 h 5333723"/>
                    <a:gd name="connsiteX1867" fmla="*/ 3826757 w 6559574"/>
                    <a:gd name="connsiteY1867" fmla="*/ 4104712 h 5333723"/>
                    <a:gd name="connsiteX1868" fmla="*/ 3824281 w 6559574"/>
                    <a:gd name="connsiteY1868" fmla="*/ 4104712 h 5333723"/>
                    <a:gd name="connsiteX1869" fmla="*/ 3834377 w 6559574"/>
                    <a:gd name="connsiteY1869" fmla="*/ 4115952 h 5333723"/>
                    <a:gd name="connsiteX1870" fmla="*/ 3831424 w 6559574"/>
                    <a:gd name="connsiteY1870" fmla="*/ 4118238 h 5333723"/>
                    <a:gd name="connsiteX1871" fmla="*/ 3883907 w 6559574"/>
                    <a:gd name="connsiteY1871" fmla="*/ 4217393 h 5333723"/>
                    <a:gd name="connsiteX1872" fmla="*/ 3880097 w 6559574"/>
                    <a:gd name="connsiteY1872" fmla="*/ 4216726 h 5333723"/>
                    <a:gd name="connsiteX1873" fmla="*/ 3911529 w 6559574"/>
                    <a:gd name="connsiteY1873" fmla="*/ 4323311 h 5333723"/>
                    <a:gd name="connsiteX1874" fmla="*/ 3910006 w 6559574"/>
                    <a:gd name="connsiteY1874" fmla="*/ 4321025 h 5333723"/>
                    <a:gd name="connsiteX1875" fmla="*/ 3921721 w 6559574"/>
                    <a:gd name="connsiteY1875" fmla="*/ 4526765 h 5333723"/>
                    <a:gd name="connsiteX1876" fmla="*/ 3915054 w 6559574"/>
                    <a:gd name="connsiteY1876" fmla="*/ 5161130 h 5333723"/>
                    <a:gd name="connsiteX1877" fmla="*/ 3883336 w 6559574"/>
                    <a:gd name="connsiteY1877" fmla="*/ 5166083 h 5333723"/>
                    <a:gd name="connsiteX1878" fmla="*/ 3820185 w 6559574"/>
                    <a:gd name="connsiteY1878" fmla="*/ 5166083 h 5333723"/>
                    <a:gd name="connsiteX1879" fmla="*/ 3835139 w 6559574"/>
                    <a:gd name="connsiteY1879" fmla="*/ 5163416 h 5333723"/>
                    <a:gd name="connsiteX1880" fmla="*/ 3836949 w 6559574"/>
                    <a:gd name="connsiteY1880" fmla="*/ 5160749 h 5333723"/>
                    <a:gd name="connsiteX1881" fmla="*/ 3849331 w 6559574"/>
                    <a:gd name="connsiteY1881" fmla="*/ 5164845 h 5333723"/>
                    <a:gd name="connsiteX1882" fmla="*/ 3858856 w 6559574"/>
                    <a:gd name="connsiteY1882" fmla="*/ 5161511 h 5333723"/>
                    <a:gd name="connsiteX1883" fmla="*/ 3883050 w 6559574"/>
                    <a:gd name="connsiteY1883" fmla="*/ 5165893 h 5333723"/>
                    <a:gd name="connsiteX1884" fmla="*/ 3883336 w 6559574"/>
                    <a:gd name="connsiteY1884" fmla="*/ 5166083 h 5333723"/>
                    <a:gd name="connsiteX1885" fmla="*/ 3793038 w 6559574"/>
                    <a:gd name="connsiteY1885" fmla="*/ 5166083 h 5333723"/>
                    <a:gd name="connsiteX1886" fmla="*/ 3787990 w 6559574"/>
                    <a:gd name="connsiteY1886" fmla="*/ 5166083 h 5333723"/>
                    <a:gd name="connsiteX1887" fmla="*/ 3792753 w 6559574"/>
                    <a:gd name="connsiteY1887" fmla="*/ 5165893 h 5333723"/>
                    <a:gd name="connsiteX1888" fmla="*/ 3793038 w 6559574"/>
                    <a:gd name="connsiteY1888" fmla="*/ 5166083 h 5333723"/>
                    <a:gd name="connsiteX1889" fmla="*/ 3656926 w 6559574"/>
                    <a:gd name="connsiteY1889" fmla="*/ 5166083 h 5333723"/>
                    <a:gd name="connsiteX1890" fmla="*/ 3158578 w 6559574"/>
                    <a:gd name="connsiteY1890" fmla="*/ 5166083 h 5333723"/>
                    <a:gd name="connsiteX1891" fmla="*/ 3219824 w 6559574"/>
                    <a:gd name="connsiteY1891" fmla="*/ 5161987 h 5333723"/>
                    <a:gd name="connsiteX1892" fmla="*/ 3569868 w 6559574"/>
                    <a:gd name="connsiteY1892" fmla="*/ 5164464 h 5333723"/>
                    <a:gd name="connsiteX1893" fmla="*/ 3656640 w 6559574"/>
                    <a:gd name="connsiteY1893" fmla="*/ 5165893 h 5333723"/>
                    <a:gd name="connsiteX1894" fmla="*/ 3656926 w 6559574"/>
                    <a:gd name="connsiteY1894" fmla="*/ 5166083 h 5333723"/>
                    <a:gd name="connsiteX1895" fmla="*/ 3841521 w 6559574"/>
                    <a:gd name="connsiteY1895" fmla="*/ 3927833 h 5333723"/>
                    <a:gd name="connsiteX1896" fmla="*/ 3768083 w 6559574"/>
                    <a:gd name="connsiteY1896" fmla="*/ 3864873 h 5333723"/>
                    <a:gd name="connsiteX1897" fmla="*/ 3872096 w 6559574"/>
                    <a:gd name="connsiteY1897" fmla="*/ 3960123 h 5333723"/>
                    <a:gd name="connsiteX1898" fmla="*/ 3876097 w 6559574"/>
                    <a:gd name="connsiteY1898" fmla="*/ 3966219 h 5333723"/>
                    <a:gd name="connsiteX1899" fmla="*/ 3841712 w 6559574"/>
                    <a:gd name="connsiteY1899" fmla="*/ 3927166 h 5333723"/>
                    <a:gd name="connsiteX1900" fmla="*/ 3841521 w 6559574"/>
                    <a:gd name="connsiteY1900" fmla="*/ 3927833 h 5333723"/>
                    <a:gd name="connsiteX1901" fmla="*/ 4041546 w 6559574"/>
                    <a:gd name="connsiteY1901" fmla="*/ 4794036 h 5333723"/>
                    <a:gd name="connsiteX1902" fmla="*/ 4038783 w 6559574"/>
                    <a:gd name="connsiteY1902" fmla="*/ 4898145 h 5333723"/>
                    <a:gd name="connsiteX1903" fmla="*/ 4044118 w 6559574"/>
                    <a:gd name="connsiteY1903" fmla="*/ 4429039 h 5333723"/>
                    <a:gd name="connsiteX1904" fmla="*/ 4037546 w 6559574"/>
                    <a:gd name="connsiteY1904" fmla="*/ 4329883 h 5333723"/>
                    <a:gd name="connsiteX1905" fmla="*/ 4046499 w 6559574"/>
                    <a:gd name="connsiteY1905" fmla="*/ 4373984 h 5333723"/>
                    <a:gd name="connsiteX1906" fmla="*/ 4041164 w 6559574"/>
                    <a:gd name="connsiteY1906" fmla="*/ 4793370 h 5333723"/>
                    <a:gd name="connsiteX1907" fmla="*/ 4041546 w 6559574"/>
                    <a:gd name="connsiteY1907" fmla="*/ 4794036 h 5333723"/>
                    <a:gd name="connsiteX1908" fmla="*/ 4040593 w 6559574"/>
                    <a:gd name="connsiteY1908" fmla="*/ 5140747 h 5333723"/>
                    <a:gd name="connsiteX1909" fmla="*/ 4035736 w 6559574"/>
                    <a:gd name="connsiteY1909" fmla="*/ 5169322 h 5333723"/>
                    <a:gd name="connsiteX1910" fmla="*/ 4036593 w 6559574"/>
                    <a:gd name="connsiteY1910" fmla="*/ 5093979 h 5333723"/>
                    <a:gd name="connsiteX1911" fmla="*/ 4039069 w 6559574"/>
                    <a:gd name="connsiteY1911" fmla="*/ 5111790 h 5333723"/>
                    <a:gd name="connsiteX1912" fmla="*/ 4041641 w 6559574"/>
                    <a:gd name="connsiteY1912" fmla="*/ 5114077 h 5333723"/>
                    <a:gd name="connsiteX1913" fmla="*/ 4037450 w 6559574"/>
                    <a:gd name="connsiteY1913" fmla="*/ 5128840 h 5333723"/>
                    <a:gd name="connsiteX1914" fmla="*/ 4040212 w 6559574"/>
                    <a:gd name="connsiteY1914" fmla="*/ 5140080 h 5333723"/>
                    <a:gd name="connsiteX1915" fmla="*/ 4040593 w 6559574"/>
                    <a:gd name="connsiteY1915" fmla="*/ 5140747 h 5333723"/>
                    <a:gd name="connsiteX1916" fmla="*/ 4036974 w 6559574"/>
                    <a:gd name="connsiteY1916" fmla="*/ 5061403 h 5333723"/>
                    <a:gd name="connsiteX1917" fmla="*/ 4036974 w 6559574"/>
                    <a:gd name="connsiteY1917" fmla="*/ 5055402 h 5333723"/>
                    <a:gd name="connsiteX1918" fmla="*/ 4036593 w 6559574"/>
                    <a:gd name="connsiteY1918" fmla="*/ 5060736 h 5333723"/>
                    <a:gd name="connsiteX1919" fmla="*/ 4036974 w 6559574"/>
                    <a:gd name="connsiteY1919" fmla="*/ 5061403 h 5333723"/>
                    <a:gd name="connsiteX1920" fmla="*/ 4101363 w 6559574"/>
                    <a:gd name="connsiteY1920" fmla="*/ 3675897 h 5333723"/>
                    <a:gd name="connsiteX1921" fmla="*/ 4353204 w 6559574"/>
                    <a:gd name="connsiteY1921" fmla="*/ 3672468 h 5333723"/>
                    <a:gd name="connsiteX1922" fmla="*/ 5079199 w 6559574"/>
                    <a:gd name="connsiteY1922" fmla="*/ 3673325 h 5333723"/>
                    <a:gd name="connsiteX1923" fmla="*/ 5167020 w 6559574"/>
                    <a:gd name="connsiteY1923" fmla="*/ 3695994 h 5333723"/>
                    <a:gd name="connsiteX1924" fmla="*/ 5181022 w 6559574"/>
                    <a:gd name="connsiteY1924" fmla="*/ 3741143 h 5333723"/>
                    <a:gd name="connsiteX1925" fmla="*/ 5183308 w 6559574"/>
                    <a:gd name="connsiteY1925" fmla="*/ 3786291 h 5333723"/>
                    <a:gd name="connsiteX1926" fmla="*/ 5181403 w 6559574"/>
                    <a:gd name="connsiteY1926" fmla="*/ 3965457 h 5333723"/>
                    <a:gd name="connsiteX1927" fmla="*/ 5173307 w 6559574"/>
                    <a:gd name="connsiteY1927" fmla="*/ 4320549 h 5333723"/>
                    <a:gd name="connsiteX1928" fmla="*/ 5167687 w 6559574"/>
                    <a:gd name="connsiteY1928" fmla="*/ 4678022 h 5333723"/>
                    <a:gd name="connsiteX1929" fmla="*/ 5175973 w 6559574"/>
                    <a:gd name="connsiteY1929" fmla="*/ 3940215 h 5333723"/>
                    <a:gd name="connsiteX1930" fmla="*/ 5178069 w 6559574"/>
                    <a:gd name="connsiteY1930" fmla="*/ 3755049 h 5333723"/>
                    <a:gd name="connsiteX1931" fmla="*/ 5175497 w 6559574"/>
                    <a:gd name="connsiteY1931" fmla="*/ 3741715 h 5333723"/>
                    <a:gd name="connsiteX1932" fmla="*/ 5117680 w 6559574"/>
                    <a:gd name="connsiteY1932" fmla="*/ 3678278 h 5333723"/>
                    <a:gd name="connsiteX1933" fmla="*/ 4101363 w 6559574"/>
                    <a:gd name="connsiteY1933" fmla="*/ 3675897 h 5333723"/>
                    <a:gd name="connsiteX1934" fmla="*/ 5161400 w 6559574"/>
                    <a:gd name="connsiteY1934" fmla="*/ 5205421 h 5333723"/>
                    <a:gd name="connsiteX1935" fmla="*/ 5161400 w 6559574"/>
                    <a:gd name="connsiteY1935" fmla="*/ 5206850 h 5333723"/>
                    <a:gd name="connsiteX1936" fmla="*/ 5204167 w 6559574"/>
                    <a:gd name="connsiteY1936" fmla="*/ 5206850 h 5333723"/>
                    <a:gd name="connsiteX1937" fmla="*/ 5161305 w 6559574"/>
                    <a:gd name="connsiteY1937" fmla="*/ 5206850 h 5333723"/>
                    <a:gd name="connsiteX1938" fmla="*/ 5161400 w 6559574"/>
                    <a:gd name="connsiteY1938" fmla="*/ 5205421 h 5333723"/>
                    <a:gd name="connsiteX1939" fmla="*/ 5578786 w 6559574"/>
                    <a:gd name="connsiteY1939" fmla="*/ 5206946 h 5333723"/>
                    <a:gd name="connsiteX1940" fmla="*/ 5522493 w 6559574"/>
                    <a:gd name="connsiteY1940" fmla="*/ 5206946 h 5333723"/>
                    <a:gd name="connsiteX1941" fmla="*/ 5578786 w 6559574"/>
                    <a:gd name="connsiteY1941" fmla="*/ 5206946 h 5333723"/>
                    <a:gd name="connsiteX1942" fmla="*/ 5502586 w 6559574"/>
                    <a:gd name="connsiteY1942" fmla="*/ 5206946 h 5333723"/>
                    <a:gd name="connsiteX1943" fmla="*/ 5303513 w 6559574"/>
                    <a:gd name="connsiteY1943" fmla="*/ 5206946 h 5333723"/>
                    <a:gd name="connsiteX1944" fmla="*/ 5364759 w 6559574"/>
                    <a:gd name="connsiteY1944" fmla="*/ 5204278 h 5333723"/>
                    <a:gd name="connsiteX1945" fmla="*/ 5372379 w 6559574"/>
                    <a:gd name="connsiteY1945" fmla="*/ 5201612 h 5333723"/>
                    <a:gd name="connsiteX1946" fmla="*/ 5423147 w 6559574"/>
                    <a:gd name="connsiteY1946" fmla="*/ 5205707 h 5333723"/>
                    <a:gd name="connsiteX1947" fmla="*/ 5464009 w 6559574"/>
                    <a:gd name="connsiteY1947" fmla="*/ 5202373 h 5333723"/>
                    <a:gd name="connsiteX1948" fmla="*/ 5502681 w 6559574"/>
                    <a:gd name="connsiteY1948" fmla="*/ 5206946 h 5333723"/>
                    <a:gd name="connsiteX1949" fmla="*/ 5502586 w 6559574"/>
                    <a:gd name="connsiteY1949" fmla="*/ 5206946 h 5333723"/>
                    <a:gd name="connsiteX1950" fmla="*/ 1489703 w 6559574"/>
                    <a:gd name="connsiteY1950" fmla="*/ 3669801 h 5333723"/>
                    <a:gd name="connsiteX1951" fmla="*/ 1460461 w 6559574"/>
                    <a:gd name="connsiteY1951" fmla="*/ 3678373 h 5333723"/>
                    <a:gd name="connsiteX1952" fmla="*/ 1483988 w 6559574"/>
                    <a:gd name="connsiteY1952" fmla="*/ 3669801 h 5333723"/>
                    <a:gd name="connsiteX1953" fmla="*/ 1489703 w 6559574"/>
                    <a:gd name="connsiteY1953" fmla="*/ 3669801 h 5333723"/>
                    <a:gd name="connsiteX1954" fmla="*/ 6430892 w 6559574"/>
                    <a:gd name="connsiteY1954" fmla="*/ 723242 h 5333723"/>
                    <a:gd name="connsiteX1955" fmla="*/ 6430892 w 6559574"/>
                    <a:gd name="connsiteY1955" fmla="*/ 723242 h 5333723"/>
                    <a:gd name="connsiteX1956" fmla="*/ 6430892 w 6559574"/>
                    <a:gd name="connsiteY1956" fmla="*/ 726957 h 5333723"/>
                    <a:gd name="connsiteX1957" fmla="*/ 6430892 w 6559574"/>
                    <a:gd name="connsiteY1957" fmla="*/ 723242 h 5333723"/>
                    <a:gd name="connsiteX1958" fmla="*/ 6133522 w 6559574"/>
                    <a:gd name="connsiteY1958" fmla="*/ 246992 h 5333723"/>
                    <a:gd name="connsiteX1959" fmla="*/ 6133522 w 6559574"/>
                    <a:gd name="connsiteY1959" fmla="*/ 247563 h 5333723"/>
                    <a:gd name="connsiteX1960" fmla="*/ 6133522 w 6559574"/>
                    <a:gd name="connsiteY1960" fmla="*/ 246992 h 5333723"/>
                    <a:gd name="connsiteX1961" fmla="*/ 4459598 w 6559574"/>
                    <a:gd name="connsiteY1961" fmla="*/ 143931 h 5333723"/>
                    <a:gd name="connsiteX1962" fmla="*/ 4619904 w 6559574"/>
                    <a:gd name="connsiteY1962" fmla="*/ 143360 h 5333723"/>
                    <a:gd name="connsiteX1963" fmla="*/ 4459598 w 6559574"/>
                    <a:gd name="connsiteY1963" fmla="*/ 143931 h 5333723"/>
                    <a:gd name="connsiteX1964" fmla="*/ 3724840 w 6559574"/>
                    <a:gd name="connsiteY1964" fmla="*/ 146694 h 5333723"/>
                    <a:gd name="connsiteX1965" fmla="*/ 3704837 w 6559574"/>
                    <a:gd name="connsiteY1965" fmla="*/ 146694 h 5333723"/>
                    <a:gd name="connsiteX1966" fmla="*/ 3950487 w 6559574"/>
                    <a:gd name="connsiteY1966" fmla="*/ 145932 h 5333723"/>
                    <a:gd name="connsiteX1967" fmla="*/ 4036212 w 6559574"/>
                    <a:gd name="connsiteY1967" fmla="*/ 145932 h 5333723"/>
                    <a:gd name="connsiteX1968" fmla="*/ 3724840 w 6559574"/>
                    <a:gd name="connsiteY1968" fmla="*/ 146694 h 5333723"/>
                    <a:gd name="connsiteX1969" fmla="*/ 981640 w 6559574"/>
                    <a:gd name="connsiteY1969" fmla="*/ 154599 h 5333723"/>
                    <a:gd name="connsiteX1970" fmla="*/ 996022 w 6559574"/>
                    <a:gd name="connsiteY1970" fmla="*/ 154599 h 5333723"/>
                    <a:gd name="connsiteX1971" fmla="*/ 981925 w 6559574"/>
                    <a:gd name="connsiteY1971" fmla="*/ 154599 h 5333723"/>
                    <a:gd name="connsiteX1972" fmla="*/ 981640 w 6559574"/>
                    <a:gd name="connsiteY1972" fmla="*/ 154599 h 5333723"/>
                    <a:gd name="connsiteX1973" fmla="*/ 860577 w 6559574"/>
                    <a:gd name="connsiteY1973" fmla="*/ 157647 h 5333723"/>
                    <a:gd name="connsiteX1974" fmla="*/ 855243 w 6559574"/>
                    <a:gd name="connsiteY1974" fmla="*/ 160314 h 5333723"/>
                    <a:gd name="connsiteX1975" fmla="*/ 819715 w 6559574"/>
                    <a:gd name="connsiteY1975" fmla="*/ 156314 h 5333723"/>
                    <a:gd name="connsiteX1976" fmla="*/ 791140 w 6559574"/>
                    <a:gd name="connsiteY1976" fmla="*/ 159743 h 5333723"/>
                    <a:gd name="connsiteX1977" fmla="*/ 764279 w 6559574"/>
                    <a:gd name="connsiteY1977" fmla="*/ 155266 h 5333723"/>
                    <a:gd name="connsiteX1978" fmla="*/ 903439 w 6559574"/>
                    <a:gd name="connsiteY1978" fmla="*/ 155266 h 5333723"/>
                    <a:gd name="connsiteX1979" fmla="*/ 860862 w 6559574"/>
                    <a:gd name="connsiteY1979" fmla="*/ 157647 h 5333723"/>
                    <a:gd name="connsiteX1980" fmla="*/ 860577 w 6559574"/>
                    <a:gd name="connsiteY1980" fmla="*/ 157647 h 5333723"/>
                    <a:gd name="connsiteX1981" fmla="*/ 194874 w 6559574"/>
                    <a:gd name="connsiteY1981" fmla="*/ 674664 h 5333723"/>
                    <a:gd name="connsiteX1982" fmla="*/ 209733 w 6559574"/>
                    <a:gd name="connsiteY1982" fmla="*/ 674664 h 5333723"/>
                    <a:gd name="connsiteX1983" fmla="*/ 194874 w 6559574"/>
                    <a:gd name="connsiteY1983" fmla="*/ 674664 h 5333723"/>
                    <a:gd name="connsiteX1984" fmla="*/ 137724 w 6559574"/>
                    <a:gd name="connsiteY1984" fmla="*/ 853449 h 5333723"/>
                    <a:gd name="connsiteX1985" fmla="*/ 137724 w 6559574"/>
                    <a:gd name="connsiteY1985" fmla="*/ 892882 h 5333723"/>
                    <a:gd name="connsiteX1986" fmla="*/ 137724 w 6559574"/>
                    <a:gd name="connsiteY1986" fmla="*/ 853449 h 5333723"/>
                    <a:gd name="connsiteX1987" fmla="*/ 306507 w 6559574"/>
                    <a:gd name="connsiteY1987" fmla="*/ 3319566 h 5333723"/>
                    <a:gd name="connsiteX1988" fmla="*/ 305364 w 6559574"/>
                    <a:gd name="connsiteY1988" fmla="*/ 3320138 h 5333723"/>
                    <a:gd name="connsiteX1989" fmla="*/ 305364 w 6559574"/>
                    <a:gd name="connsiteY1989" fmla="*/ 3313947 h 5333723"/>
                    <a:gd name="connsiteX1990" fmla="*/ 306126 w 6559574"/>
                    <a:gd name="connsiteY1990" fmla="*/ 3319566 h 5333723"/>
                    <a:gd name="connsiteX1991" fmla="*/ 306507 w 6559574"/>
                    <a:gd name="connsiteY1991" fmla="*/ 3319566 h 5333723"/>
                    <a:gd name="connsiteX1992" fmla="*/ 6438798 w 6559574"/>
                    <a:gd name="connsiteY1992" fmla="*/ 601989 h 5333723"/>
                    <a:gd name="connsiteX1993" fmla="*/ 6378981 w 6559574"/>
                    <a:gd name="connsiteY1993" fmla="*/ 601989 h 5333723"/>
                    <a:gd name="connsiteX1994" fmla="*/ 6378409 w 6559574"/>
                    <a:gd name="connsiteY1994" fmla="*/ 600560 h 5333723"/>
                    <a:gd name="connsiteX1995" fmla="*/ 6378409 w 6559574"/>
                    <a:gd name="connsiteY1995" fmla="*/ 600560 h 5333723"/>
                    <a:gd name="connsiteX1996" fmla="*/ 6438798 w 6559574"/>
                    <a:gd name="connsiteY1996" fmla="*/ 601989 h 5333723"/>
                    <a:gd name="connsiteX1997" fmla="*/ 6263252 w 6559574"/>
                    <a:gd name="connsiteY1997" fmla="*/ 430539 h 5333723"/>
                    <a:gd name="connsiteX1998" fmla="*/ 6270872 w 6559574"/>
                    <a:gd name="connsiteY1998" fmla="*/ 436825 h 5333723"/>
                    <a:gd name="connsiteX1999" fmla="*/ 6304019 w 6559574"/>
                    <a:gd name="connsiteY1999" fmla="*/ 491213 h 5333723"/>
                    <a:gd name="connsiteX2000" fmla="*/ 6336118 w 6559574"/>
                    <a:gd name="connsiteY2000" fmla="*/ 531123 h 5333723"/>
                    <a:gd name="connsiteX2001" fmla="*/ 6358312 w 6559574"/>
                    <a:gd name="connsiteY2001" fmla="*/ 570747 h 5333723"/>
                    <a:gd name="connsiteX2002" fmla="*/ 6217246 w 6559574"/>
                    <a:gd name="connsiteY2002" fmla="*/ 370055 h 5333723"/>
                    <a:gd name="connsiteX2003" fmla="*/ 6263252 w 6559574"/>
                    <a:gd name="connsiteY2003" fmla="*/ 431015 h 5333723"/>
                    <a:gd name="connsiteX2004" fmla="*/ 6263252 w 6559574"/>
                    <a:gd name="connsiteY2004" fmla="*/ 430539 h 5333723"/>
                    <a:gd name="connsiteX2005" fmla="*/ 3300310 w 6559574"/>
                    <a:gd name="connsiteY2005" fmla="*/ 22678 h 5333723"/>
                    <a:gd name="connsiteX2006" fmla="*/ 5104155 w 6559574"/>
                    <a:gd name="connsiteY2006" fmla="*/ 19630 h 5333723"/>
                    <a:gd name="connsiteX2007" fmla="*/ 5541162 w 6559574"/>
                    <a:gd name="connsiteY2007" fmla="*/ 19630 h 5333723"/>
                    <a:gd name="connsiteX2008" fmla="*/ 5553164 w 6559574"/>
                    <a:gd name="connsiteY2008" fmla="*/ 19630 h 5333723"/>
                    <a:gd name="connsiteX2009" fmla="*/ 4372064 w 6559574"/>
                    <a:gd name="connsiteY2009" fmla="*/ 23250 h 5333723"/>
                    <a:gd name="connsiteX2010" fmla="*/ 2984461 w 6559574"/>
                    <a:gd name="connsiteY2010" fmla="*/ 27917 h 5333723"/>
                    <a:gd name="connsiteX2011" fmla="*/ 3300310 w 6559574"/>
                    <a:gd name="connsiteY2011" fmla="*/ 22678 h 5333723"/>
                    <a:gd name="connsiteX2012" fmla="*/ 1342542 w 6559574"/>
                    <a:gd name="connsiteY2012" fmla="*/ 32203 h 5333723"/>
                    <a:gd name="connsiteX2013" fmla="*/ 1378737 w 6559574"/>
                    <a:gd name="connsiteY2013" fmla="*/ 32203 h 5333723"/>
                    <a:gd name="connsiteX2014" fmla="*/ 922394 w 6559574"/>
                    <a:gd name="connsiteY2014" fmla="*/ 33632 h 5333723"/>
                    <a:gd name="connsiteX2015" fmla="*/ 865815 w 6559574"/>
                    <a:gd name="connsiteY2015" fmla="*/ 32775 h 5333723"/>
                    <a:gd name="connsiteX2016" fmla="*/ 1342542 w 6559574"/>
                    <a:gd name="connsiteY2016" fmla="*/ 32203 h 5333723"/>
                    <a:gd name="connsiteX2017" fmla="*/ 1342542 w 6559574"/>
                    <a:gd name="connsiteY2017" fmla="*/ 32203 h 5333723"/>
                    <a:gd name="connsiteX2018" fmla="*/ 129342 w 6559574"/>
                    <a:gd name="connsiteY2018" fmla="*/ 551792 h 5333723"/>
                    <a:gd name="connsiteX2019" fmla="*/ 174300 w 6559574"/>
                    <a:gd name="connsiteY2019" fmla="*/ 505596 h 5333723"/>
                    <a:gd name="connsiteX2020" fmla="*/ 283552 w 6559574"/>
                    <a:gd name="connsiteY2020" fmla="*/ 378342 h 5333723"/>
                    <a:gd name="connsiteX2021" fmla="*/ 204876 w 6559574"/>
                    <a:gd name="connsiteY2021" fmla="*/ 470925 h 5333723"/>
                    <a:gd name="connsiteX2022" fmla="*/ 141153 w 6559574"/>
                    <a:gd name="connsiteY2022" fmla="*/ 545886 h 5333723"/>
                    <a:gd name="connsiteX2023" fmla="*/ 137534 w 6559574"/>
                    <a:gd name="connsiteY2023" fmla="*/ 552459 h 5333723"/>
                    <a:gd name="connsiteX2024" fmla="*/ 88194 w 6559574"/>
                    <a:gd name="connsiteY2024" fmla="*/ 552459 h 5333723"/>
                    <a:gd name="connsiteX2025" fmla="*/ 82289 w 6559574"/>
                    <a:gd name="connsiteY2025" fmla="*/ 552459 h 5333723"/>
                    <a:gd name="connsiteX2026" fmla="*/ 129342 w 6559574"/>
                    <a:gd name="connsiteY2026" fmla="*/ 551792 h 5333723"/>
                    <a:gd name="connsiteX2027" fmla="*/ 74002 w 6559574"/>
                    <a:gd name="connsiteY2027" fmla="*/ 553506 h 5333723"/>
                    <a:gd name="connsiteX2028" fmla="*/ 57619 w 6559574"/>
                    <a:gd name="connsiteY2028" fmla="*/ 556840 h 5333723"/>
                    <a:gd name="connsiteX2029" fmla="*/ 61715 w 6559574"/>
                    <a:gd name="connsiteY2029" fmla="*/ 554364 h 5333723"/>
                    <a:gd name="connsiteX2030" fmla="*/ 74002 w 6559574"/>
                    <a:gd name="connsiteY2030" fmla="*/ 553697 h 5333723"/>
                    <a:gd name="connsiteX2031" fmla="*/ 74002 w 6559574"/>
                    <a:gd name="connsiteY2031" fmla="*/ 553506 h 5333723"/>
                    <a:gd name="connsiteX2032" fmla="*/ 34378 w 6559574"/>
                    <a:gd name="connsiteY2032" fmla="*/ 570842 h 5333723"/>
                    <a:gd name="connsiteX2033" fmla="*/ 30282 w 6559574"/>
                    <a:gd name="connsiteY2033" fmla="*/ 576938 h 5333723"/>
                    <a:gd name="connsiteX2034" fmla="*/ 34378 w 6559574"/>
                    <a:gd name="connsiteY2034" fmla="*/ 570842 h 5333723"/>
                    <a:gd name="connsiteX2035" fmla="*/ 19995 w 6559574"/>
                    <a:gd name="connsiteY2035" fmla="*/ 596845 h 5333723"/>
                    <a:gd name="connsiteX2036" fmla="*/ 17424 w 6559574"/>
                    <a:gd name="connsiteY2036" fmla="*/ 609323 h 5333723"/>
                    <a:gd name="connsiteX2037" fmla="*/ 17424 w 6559574"/>
                    <a:gd name="connsiteY2037" fmla="*/ 601703 h 5333723"/>
                    <a:gd name="connsiteX2038" fmla="*/ 19995 w 6559574"/>
                    <a:gd name="connsiteY2038" fmla="*/ 597226 h 5333723"/>
                    <a:gd name="connsiteX2039" fmla="*/ 19995 w 6559574"/>
                    <a:gd name="connsiteY2039" fmla="*/ 596845 h 533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Lst>
                  <a:rect l="l" t="t" r="r" b="b"/>
                  <a:pathLst>
                    <a:path w="6559574" h="5333723">
                      <a:moveTo>
                        <a:pt x="6551288" y="686190"/>
                      </a:moveTo>
                      <a:cubicBezTo>
                        <a:pt x="6553860" y="689714"/>
                        <a:pt x="6555574" y="682665"/>
                        <a:pt x="6554527" y="645327"/>
                      </a:cubicBezTo>
                      <a:cubicBezTo>
                        <a:pt x="6551669" y="640660"/>
                        <a:pt x="6548240" y="636374"/>
                        <a:pt x="6544240" y="632659"/>
                      </a:cubicBezTo>
                      <a:cubicBezTo>
                        <a:pt x="6542144" y="627897"/>
                        <a:pt x="6540049" y="624658"/>
                        <a:pt x="6540906" y="624944"/>
                      </a:cubicBezTo>
                      <a:lnTo>
                        <a:pt x="6540906" y="624944"/>
                      </a:lnTo>
                      <a:cubicBezTo>
                        <a:pt x="6537381" y="619229"/>
                        <a:pt x="6535572" y="616467"/>
                        <a:pt x="6534810" y="615419"/>
                      </a:cubicBezTo>
                      <a:lnTo>
                        <a:pt x="6534810" y="615419"/>
                      </a:lnTo>
                      <a:cubicBezTo>
                        <a:pt x="6532619" y="613038"/>
                        <a:pt x="6530714" y="610466"/>
                        <a:pt x="6528999" y="607799"/>
                      </a:cubicBezTo>
                      <a:cubicBezTo>
                        <a:pt x="6510521" y="593226"/>
                        <a:pt x="6489090" y="594845"/>
                        <a:pt x="6476517" y="594178"/>
                      </a:cubicBezTo>
                      <a:lnTo>
                        <a:pt x="6440036" y="592083"/>
                      </a:lnTo>
                      <a:lnTo>
                        <a:pt x="6409842" y="589511"/>
                      </a:lnTo>
                      <a:cubicBezTo>
                        <a:pt x="6402222" y="589511"/>
                        <a:pt x="6394697" y="588463"/>
                        <a:pt x="6387268" y="586653"/>
                      </a:cubicBezTo>
                      <a:cubicBezTo>
                        <a:pt x="6384315" y="580462"/>
                        <a:pt x="6380696" y="574652"/>
                        <a:pt x="6376695" y="569127"/>
                      </a:cubicBezTo>
                      <a:cubicBezTo>
                        <a:pt x="6376695" y="569794"/>
                        <a:pt x="6377266" y="570366"/>
                        <a:pt x="6376695" y="569699"/>
                      </a:cubicBezTo>
                      <a:cubicBezTo>
                        <a:pt x="6346024" y="534266"/>
                        <a:pt x="6311353" y="479878"/>
                        <a:pt x="6290970" y="449303"/>
                      </a:cubicBezTo>
                      <a:lnTo>
                        <a:pt x="6284302" y="435873"/>
                      </a:lnTo>
                      <a:cubicBezTo>
                        <a:pt x="6274777" y="414822"/>
                        <a:pt x="6214770" y="352624"/>
                        <a:pt x="6237915" y="371674"/>
                      </a:cubicBezTo>
                      <a:cubicBezTo>
                        <a:pt x="6180194" y="294045"/>
                        <a:pt x="6125807" y="206796"/>
                        <a:pt x="6063608" y="118976"/>
                      </a:cubicBezTo>
                      <a:cubicBezTo>
                        <a:pt x="6047892" y="97164"/>
                        <a:pt x="6031699" y="75447"/>
                        <a:pt x="6014555" y="54301"/>
                      </a:cubicBezTo>
                      <a:cubicBezTo>
                        <a:pt x="5997028" y="29536"/>
                        <a:pt x="5970644" y="12391"/>
                        <a:pt x="5940831" y="6676"/>
                      </a:cubicBezTo>
                      <a:cubicBezTo>
                        <a:pt x="5883681" y="-5706"/>
                        <a:pt x="5828246" y="2390"/>
                        <a:pt x="5775001" y="5247"/>
                      </a:cubicBezTo>
                      <a:cubicBezTo>
                        <a:pt x="5746426" y="10010"/>
                        <a:pt x="5610123" y="5914"/>
                        <a:pt x="5657653" y="12010"/>
                      </a:cubicBezTo>
                      <a:cubicBezTo>
                        <a:pt x="5603551" y="5533"/>
                        <a:pt x="5442864" y="4295"/>
                        <a:pt x="5383142" y="4771"/>
                      </a:cubicBezTo>
                      <a:cubicBezTo>
                        <a:pt x="5387714" y="3533"/>
                        <a:pt x="5392477" y="3152"/>
                        <a:pt x="5397239" y="3628"/>
                      </a:cubicBezTo>
                      <a:cubicBezTo>
                        <a:pt x="5281510" y="-4754"/>
                        <a:pt x="5260079" y="12105"/>
                        <a:pt x="5151589" y="1818"/>
                      </a:cubicBezTo>
                      <a:cubicBezTo>
                        <a:pt x="5134635" y="9343"/>
                        <a:pt x="4954517" y="9"/>
                        <a:pt x="4893081" y="8962"/>
                      </a:cubicBezTo>
                      <a:cubicBezTo>
                        <a:pt x="4879746" y="7343"/>
                        <a:pt x="4875269" y="5914"/>
                        <a:pt x="4880127" y="4581"/>
                      </a:cubicBezTo>
                      <a:lnTo>
                        <a:pt x="4303769" y="3057"/>
                      </a:lnTo>
                      <a:cubicBezTo>
                        <a:pt x="4162608" y="10105"/>
                        <a:pt x="3961822" y="1152"/>
                        <a:pt x="3840473" y="10581"/>
                      </a:cubicBezTo>
                      <a:cubicBezTo>
                        <a:pt x="3739794" y="9057"/>
                        <a:pt x="3577011" y="5724"/>
                        <a:pt x="3436613" y="9819"/>
                      </a:cubicBezTo>
                      <a:lnTo>
                        <a:pt x="3450234" y="8676"/>
                      </a:lnTo>
                      <a:cubicBezTo>
                        <a:pt x="3291738" y="9629"/>
                        <a:pt x="3093808" y="10772"/>
                        <a:pt x="2985128" y="16773"/>
                      </a:cubicBezTo>
                      <a:cubicBezTo>
                        <a:pt x="2938265" y="8295"/>
                        <a:pt x="2869685" y="10200"/>
                        <a:pt x="2801200" y="7248"/>
                      </a:cubicBezTo>
                      <a:lnTo>
                        <a:pt x="2320378" y="15249"/>
                      </a:lnTo>
                      <a:cubicBezTo>
                        <a:pt x="2295613" y="11248"/>
                        <a:pt x="2187028" y="17344"/>
                        <a:pt x="2178837" y="11534"/>
                      </a:cubicBezTo>
                      <a:cubicBezTo>
                        <a:pt x="1726114" y="24202"/>
                        <a:pt x="1168425" y="21916"/>
                        <a:pt x="683412" y="14963"/>
                      </a:cubicBezTo>
                      <a:lnTo>
                        <a:pt x="690460" y="14963"/>
                      </a:lnTo>
                      <a:cubicBezTo>
                        <a:pt x="657885" y="18678"/>
                        <a:pt x="627786" y="14963"/>
                        <a:pt x="589114" y="26679"/>
                      </a:cubicBezTo>
                      <a:cubicBezTo>
                        <a:pt x="551490" y="41347"/>
                        <a:pt x="531297" y="73637"/>
                        <a:pt x="512914" y="99164"/>
                      </a:cubicBezTo>
                      <a:cubicBezTo>
                        <a:pt x="508628" y="103831"/>
                        <a:pt x="508342" y="102688"/>
                        <a:pt x="516724" y="92115"/>
                      </a:cubicBezTo>
                      <a:cubicBezTo>
                        <a:pt x="462432" y="161172"/>
                        <a:pt x="403186" y="219465"/>
                        <a:pt x="347370" y="287568"/>
                      </a:cubicBezTo>
                      <a:cubicBezTo>
                        <a:pt x="347370" y="286425"/>
                        <a:pt x="347370" y="286425"/>
                        <a:pt x="355656" y="274900"/>
                      </a:cubicBezTo>
                      <a:cubicBezTo>
                        <a:pt x="304126" y="339575"/>
                        <a:pt x="241356" y="402154"/>
                        <a:pt x="181635" y="479402"/>
                      </a:cubicBezTo>
                      <a:lnTo>
                        <a:pt x="176967" y="482545"/>
                      </a:lnTo>
                      <a:lnTo>
                        <a:pt x="138391" y="531218"/>
                      </a:lnTo>
                      <a:cubicBezTo>
                        <a:pt x="138391" y="528837"/>
                        <a:pt x="137248" y="525122"/>
                        <a:pt x="159251" y="500262"/>
                      </a:cubicBezTo>
                      <a:lnTo>
                        <a:pt x="129057" y="535790"/>
                      </a:lnTo>
                      <a:cubicBezTo>
                        <a:pt x="132486" y="537219"/>
                        <a:pt x="105720" y="536361"/>
                        <a:pt x="90957" y="536838"/>
                      </a:cubicBezTo>
                      <a:cubicBezTo>
                        <a:pt x="78765" y="535790"/>
                        <a:pt x="50571" y="536838"/>
                        <a:pt x="34283" y="550173"/>
                      </a:cubicBezTo>
                      <a:cubicBezTo>
                        <a:pt x="16471" y="562460"/>
                        <a:pt x="4374" y="581510"/>
                        <a:pt x="945" y="602941"/>
                      </a:cubicBezTo>
                      <a:cubicBezTo>
                        <a:pt x="-864" y="675045"/>
                        <a:pt x="945" y="738768"/>
                        <a:pt x="279" y="807443"/>
                      </a:cubicBezTo>
                      <a:cubicBezTo>
                        <a:pt x="-388" y="876118"/>
                        <a:pt x="279" y="942698"/>
                        <a:pt x="850" y="1010706"/>
                      </a:cubicBezTo>
                      <a:cubicBezTo>
                        <a:pt x="2088" y="1027280"/>
                        <a:pt x="-2007" y="1044234"/>
                        <a:pt x="5517" y="1066809"/>
                      </a:cubicBezTo>
                      <a:cubicBezTo>
                        <a:pt x="13042" y="1087192"/>
                        <a:pt x="28663" y="1103670"/>
                        <a:pt x="48761" y="1112052"/>
                      </a:cubicBezTo>
                      <a:cubicBezTo>
                        <a:pt x="70764" y="1120815"/>
                        <a:pt x="89718" y="1116720"/>
                        <a:pt x="105911" y="1117577"/>
                      </a:cubicBezTo>
                      <a:lnTo>
                        <a:pt x="141915" y="1117577"/>
                      </a:lnTo>
                      <a:cubicBezTo>
                        <a:pt x="142392" y="1203397"/>
                        <a:pt x="142868" y="1289503"/>
                        <a:pt x="143249" y="1375895"/>
                      </a:cubicBezTo>
                      <a:lnTo>
                        <a:pt x="143249" y="1444570"/>
                      </a:lnTo>
                      <a:cubicBezTo>
                        <a:pt x="141153" y="1472478"/>
                        <a:pt x="154298" y="1499339"/>
                        <a:pt x="177634" y="1514865"/>
                      </a:cubicBezTo>
                      <a:cubicBezTo>
                        <a:pt x="189540" y="1522675"/>
                        <a:pt x="203542" y="1526676"/>
                        <a:pt x="217734" y="1526485"/>
                      </a:cubicBezTo>
                      <a:lnTo>
                        <a:pt x="252215" y="1525628"/>
                      </a:lnTo>
                      <a:lnTo>
                        <a:pt x="307936" y="1523342"/>
                      </a:lnTo>
                      <a:cubicBezTo>
                        <a:pt x="305841" y="1836429"/>
                        <a:pt x="303840" y="2151992"/>
                        <a:pt x="301745" y="2467079"/>
                      </a:cubicBezTo>
                      <a:lnTo>
                        <a:pt x="300221" y="2438504"/>
                      </a:lnTo>
                      <a:lnTo>
                        <a:pt x="302126" y="2589380"/>
                      </a:lnTo>
                      <a:cubicBezTo>
                        <a:pt x="300888" y="2584427"/>
                        <a:pt x="300316" y="2579283"/>
                        <a:pt x="300411" y="2574140"/>
                      </a:cubicBezTo>
                      <a:cubicBezTo>
                        <a:pt x="295363" y="2766164"/>
                        <a:pt x="299078" y="2965522"/>
                        <a:pt x="296506" y="3152593"/>
                      </a:cubicBezTo>
                      <a:cubicBezTo>
                        <a:pt x="295649" y="3151736"/>
                        <a:pt x="294030" y="3123447"/>
                        <a:pt x="292696" y="3149640"/>
                      </a:cubicBezTo>
                      <a:cubicBezTo>
                        <a:pt x="293649" y="3184216"/>
                        <a:pt x="293649" y="3215458"/>
                        <a:pt x="293172" y="3243938"/>
                      </a:cubicBezTo>
                      <a:cubicBezTo>
                        <a:pt x="292506" y="3268798"/>
                        <a:pt x="291839" y="3291563"/>
                        <a:pt x="291267" y="3311947"/>
                      </a:cubicBezTo>
                      <a:cubicBezTo>
                        <a:pt x="281647" y="3315947"/>
                        <a:pt x="273170" y="3322233"/>
                        <a:pt x="266502" y="3330330"/>
                      </a:cubicBezTo>
                      <a:cubicBezTo>
                        <a:pt x="258120" y="3340045"/>
                        <a:pt x="252691" y="3351856"/>
                        <a:pt x="250691" y="3364524"/>
                      </a:cubicBezTo>
                      <a:cubicBezTo>
                        <a:pt x="249834" y="3383765"/>
                        <a:pt x="251072" y="3403101"/>
                        <a:pt x="254406" y="3422151"/>
                      </a:cubicBezTo>
                      <a:cubicBezTo>
                        <a:pt x="254406" y="3428628"/>
                        <a:pt x="251548" y="3433009"/>
                        <a:pt x="250596" y="3418912"/>
                      </a:cubicBezTo>
                      <a:cubicBezTo>
                        <a:pt x="255834" y="3804389"/>
                        <a:pt x="257358" y="4199962"/>
                        <a:pt x="257263" y="4588582"/>
                      </a:cubicBezTo>
                      <a:cubicBezTo>
                        <a:pt x="262978" y="4750507"/>
                        <a:pt x="263931" y="4921957"/>
                        <a:pt x="264597" y="5094265"/>
                      </a:cubicBezTo>
                      <a:lnTo>
                        <a:pt x="265169" y="5224090"/>
                      </a:lnTo>
                      <a:cubicBezTo>
                        <a:pt x="266883" y="5245712"/>
                        <a:pt x="261835" y="5266858"/>
                        <a:pt x="269931" y="5290765"/>
                      </a:cubicBezTo>
                      <a:cubicBezTo>
                        <a:pt x="278599" y="5313340"/>
                        <a:pt x="298792" y="5329532"/>
                        <a:pt x="322700" y="5332961"/>
                      </a:cubicBezTo>
                      <a:cubicBezTo>
                        <a:pt x="410425" y="5334009"/>
                        <a:pt x="494912" y="5332104"/>
                        <a:pt x="579208" y="5330389"/>
                      </a:cubicBezTo>
                      <a:lnTo>
                        <a:pt x="577589" y="5332390"/>
                      </a:lnTo>
                      <a:cubicBezTo>
                        <a:pt x="1012500" y="5325531"/>
                        <a:pt x="1473891" y="5332390"/>
                        <a:pt x="1924805" y="5331437"/>
                      </a:cubicBezTo>
                      <a:lnTo>
                        <a:pt x="2426582" y="5329818"/>
                      </a:lnTo>
                      <a:lnTo>
                        <a:pt x="2431249" y="5332294"/>
                      </a:lnTo>
                      <a:cubicBezTo>
                        <a:pt x="2747956" y="5322769"/>
                        <a:pt x="3096856" y="5340676"/>
                        <a:pt x="3427183" y="5330389"/>
                      </a:cubicBezTo>
                      <a:lnTo>
                        <a:pt x="3404418" y="5333723"/>
                      </a:lnTo>
                      <a:cubicBezTo>
                        <a:pt x="3452043" y="5328865"/>
                        <a:pt x="3583964" y="5334580"/>
                        <a:pt x="3584631" y="5328008"/>
                      </a:cubicBezTo>
                      <a:lnTo>
                        <a:pt x="3613683" y="5328008"/>
                      </a:lnTo>
                      <a:lnTo>
                        <a:pt x="3642924" y="5329342"/>
                      </a:lnTo>
                      <a:cubicBezTo>
                        <a:pt x="3655021" y="5328770"/>
                        <a:pt x="3666547" y="5328484"/>
                        <a:pt x="3678358" y="5328008"/>
                      </a:cubicBezTo>
                      <a:lnTo>
                        <a:pt x="4042879" y="5328008"/>
                      </a:lnTo>
                      <a:cubicBezTo>
                        <a:pt x="4115745" y="5329151"/>
                        <a:pt x="4193660" y="5329628"/>
                        <a:pt x="4279480" y="5328008"/>
                      </a:cubicBezTo>
                      <a:lnTo>
                        <a:pt x="4319199" y="5328008"/>
                      </a:lnTo>
                      <a:lnTo>
                        <a:pt x="4308437" y="5329246"/>
                      </a:lnTo>
                      <a:lnTo>
                        <a:pt x="4376064" y="5328008"/>
                      </a:lnTo>
                      <a:lnTo>
                        <a:pt x="4507795" y="5328008"/>
                      </a:lnTo>
                      <a:cubicBezTo>
                        <a:pt x="4511986" y="5328008"/>
                        <a:pt x="4517320" y="5328008"/>
                        <a:pt x="4520939" y="5328008"/>
                      </a:cubicBezTo>
                      <a:lnTo>
                        <a:pt x="4499031" y="5329437"/>
                      </a:lnTo>
                      <a:cubicBezTo>
                        <a:pt x="4728108" y="5337819"/>
                        <a:pt x="4982997" y="5328579"/>
                        <a:pt x="5224646" y="5328961"/>
                      </a:cubicBezTo>
                      <a:lnTo>
                        <a:pt x="5197214" y="5332866"/>
                      </a:lnTo>
                      <a:cubicBezTo>
                        <a:pt x="5314086" y="5328199"/>
                        <a:pt x="5528303" y="5332866"/>
                        <a:pt x="5681846" y="5330389"/>
                      </a:cubicBezTo>
                      <a:lnTo>
                        <a:pt x="5672321" y="5332294"/>
                      </a:lnTo>
                      <a:lnTo>
                        <a:pt x="5750045" y="5329628"/>
                      </a:lnTo>
                      <a:lnTo>
                        <a:pt x="5752046" y="5333342"/>
                      </a:lnTo>
                      <a:lnTo>
                        <a:pt x="6045320" y="5331913"/>
                      </a:lnTo>
                      <a:lnTo>
                        <a:pt x="6189814" y="5330771"/>
                      </a:lnTo>
                      <a:lnTo>
                        <a:pt x="6262299" y="5330294"/>
                      </a:lnTo>
                      <a:cubicBezTo>
                        <a:pt x="6285255" y="5331627"/>
                        <a:pt x="6314021" y="5329722"/>
                        <a:pt x="6330784" y="5309053"/>
                      </a:cubicBezTo>
                      <a:cubicBezTo>
                        <a:pt x="6329165" y="5312387"/>
                        <a:pt x="6327355" y="5315530"/>
                        <a:pt x="6325165" y="5318578"/>
                      </a:cubicBezTo>
                      <a:cubicBezTo>
                        <a:pt x="6344215" y="5302100"/>
                        <a:pt x="6353168" y="5276669"/>
                        <a:pt x="6348596" y="5251903"/>
                      </a:cubicBezTo>
                      <a:cubicBezTo>
                        <a:pt x="6347834" y="5228567"/>
                        <a:pt x="6347167" y="5205040"/>
                        <a:pt x="6346501" y="5181133"/>
                      </a:cubicBezTo>
                      <a:cubicBezTo>
                        <a:pt x="6345643" y="5133508"/>
                        <a:pt x="6344882" y="5084835"/>
                        <a:pt x="6344024" y="5035972"/>
                      </a:cubicBezTo>
                      <a:cubicBezTo>
                        <a:pt x="6342310" y="4938054"/>
                        <a:pt x="6340595" y="4839090"/>
                        <a:pt x="6338881" y="4742983"/>
                      </a:cubicBezTo>
                      <a:lnTo>
                        <a:pt x="6340309" y="4756032"/>
                      </a:lnTo>
                      <a:cubicBezTo>
                        <a:pt x="6335357" y="4512573"/>
                        <a:pt x="6330784" y="4278639"/>
                        <a:pt x="6325927" y="4045181"/>
                      </a:cubicBezTo>
                      <a:cubicBezTo>
                        <a:pt x="6323260" y="3939739"/>
                        <a:pt x="6320688" y="3834107"/>
                        <a:pt x="6318116" y="3728189"/>
                      </a:cubicBezTo>
                      <a:lnTo>
                        <a:pt x="6316402" y="3618842"/>
                      </a:lnTo>
                      <a:cubicBezTo>
                        <a:pt x="6315068" y="3540547"/>
                        <a:pt x="6313735" y="3462251"/>
                        <a:pt x="6312306" y="3384051"/>
                      </a:cubicBezTo>
                      <a:cubicBezTo>
                        <a:pt x="6311829" y="3350999"/>
                        <a:pt x="6285064" y="3324234"/>
                        <a:pt x="6252013" y="3323757"/>
                      </a:cubicBezTo>
                      <a:lnTo>
                        <a:pt x="6246583" y="3323757"/>
                      </a:lnTo>
                      <a:lnTo>
                        <a:pt x="6261062" y="1727177"/>
                      </a:lnTo>
                      <a:lnTo>
                        <a:pt x="6263062" y="1501434"/>
                      </a:lnTo>
                      <a:cubicBezTo>
                        <a:pt x="6262776" y="1497529"/>
                        <a:pt x="6262014" y="1493624"/>
                        <a:pt x="6260776" y="1489814"/>
                      </a:cubicBezTo>
                      <a:lnTo>
                        <a:pt x="6317926" y="1488766"/>
                      </a:lnTo>
                      <a:cubicBezTo>
                        <a:pt x="6350977" y="1488099"/>
                        <a:pt x="6377648" y="1461429"/>
                        <a:pt x="6378314" y="1428378"/>
                      </a:cubicBezTo>
                      <a:cubicBezTo>
                        <a:pt x="6383077" y="1317221"/>
                        <a:pt x="6387934" y="1206159"/>
                        <a:pt x="6392792" y="1095003"/>
                      </a:cubicBezTo>
                      <a:cubicBezTo>
                        <a:pt x="6424510" y="1095003"/>
                        <a:pt x="6456324" y="1095003"/>
                        <a:pt x="6488042" y="1093193"/>
                      </a:cubicBezTo>
                      <a:cubicBezTo>
                        <a:pt x="6491757" y="1093193"/>
                        <a:pt x="6495472" y="1093193"/>
                        <a:pt x="6499187" y="1093193"/>
                      </a:cubicBezTo>
                      <a:cubicBezTo>
                        <a:pt x="6532333" y="1092812"/>
                        <a:pt x="6559194" y="1066047"/>
                        <a:pt x="6559575" y="1032900"/>
                      </a:cubicBezTo>
                      <a:lnTo>
                        <a:pt x="6551288" y="686190"/>
                      </a:lnTo>
                      <a:close/>
                      <a:moveTo>
                        <a:pt x="2403436" y="150218"/>
                      </a:moveTo>
                      <a:lnTo>
                        <a:pt x="2807487" y="148980"/>
                      </a:lnTo>
                      <a:lnTo>
                        <a:pt x="2630893" y="153552"/>
                      </a:lnTo>
                      <a:cubicBezTo>
                        <a:pt x="2291232" y="149456"/>
                        <a:pt x="1952142" y="163743"/>
                        <a:pt x="1623243" y="154218"/>
                      </a:cubicBezTo>
                      <a:cubicBezTo>
                        <a:pt x="1543615" y="157933"/>
                        <a:pt x="1459604" y="155933"/>
                        <a:pt x="1373403" y="153361"/>
                      </a:cubicBezTo>
                      <a:lnTo>
                        <a:pt x="2403436" y="150218"/>
                      </a:lnTo>
                      <a:close/>
                      <a:moveTo>
                        <a:pt x="5712136" y="5206946"/>
                      </a:moveTo>
                      <a:cubicBezTo>
                        <a:pt x="5714422" y="5204659"/>
                        <a:pt x="5708706" y="5202468"/>
                        <a:pt x="5680894" y="5200373"/>
                      </a:cubicBezTo>
                      <a:lnTo>
                        <a:pt x="5669178" y="5204469"/>
                      </a:lnTo>
                      <a:cubicBezTo>
                        <a:pt x="5649652" y="5200373"/>
                        <a:pt x="5654319" y="5202373"/>
                        <a:pt x="5647365" y="5199420"/>
                      </a:cubicBezTo>
                      <a:cubicBezTo>
                        <a:pt x="5571165" y="5198849"/>
                        <a:pt x="5561640" y="5193039"/>
                        <a:pt x="5506777" y="5190658"/>
                      </a:cubicBezTo>
                      <a:cubicBezTo>
                        <a:pt x="5506777" y="5190658"/>
                        <a:pt x="5507920" y="5190658"/>
                        <a:pt x="5506777" y="5190658"/>
                      </a:cubicBezTo>
                      <a:cubicBezTo>
                        <a:pt x="5469534" y="5195515"/>
                        <a:pt x="5418099" y="5192658"/>
                        <a:pt x="5388667" y="5191991"/>
                      </a:cubicBezTo>
                      <a:lnTo>
                        <a:pt x="5377141" y="5190467"/>
                      </a:lnTo>
                      <a:cubicBezTo>
                        <a:pt x="5359234" y="5185800"/>
                        <a:pt x="5290749" y="5199992"/>
                        <a:pt x="5313800" y="5191610"/>
                      </a:cubicBezTo>
                      <a:lnTo>
                        <a:pt x="5175973" y="5192848"/>
                      </a:lnTo>
                      <a:cubicBezTo>
                        <a:pt x="5176926" y="5088740"/>
                        <a:pt x="5177974" y="4971392"/>
                        <a:pt x="5179021" y="4856140"/>
                      </a:cubicBezTo>
                      <a:cubicBezTo>
                        <a:pt x="5176259" y="4831946"/>
                        <a:pt x="5180831" y="4724123"/>
                        <a:pt x="5174545" y="4761747"/>
                      </a:cubicBezTo>
                      <a:cubicBezTo>
                        <a:pt x="5181689" y="4718599"/>
                        <a:pt x="5184831" y="4590297"/>
                        <a:pt x="5185117" y="4542672"/>
                      </a:cubicBezTo>
                      <a:cubicBezTo>
                        <a:pt x="5186165" y="4546386"/>
                        <a:pt x="5186546" y="4550197"/>
                        <a:pt x="5186070" y="4554007"/>
                      </a:cubicBezTo>
                      <a:cubicBezTo>
                        <a:pt x="5195595" y="4461614"/>
                        <a:pt x="5179307" y="4444279"/>
                        <a:pt x="5190832" y="4357792"/>
                      </a:cubicBezTo>
                      <a:cubicBezTo>
                        <a:pt x="5183498" y="4344171"/>
                        <a:pt x="5195023" y="4200439"/>
                        <a:pt x="5186737" y="4151385"/>
                      </a:cubicBezTo>
                      <a:cubicBezTo>
                        <a:pt x="5188546" y="4140717"/>
                        <a:pt x="5190071" y="4137097"/>
                        <a:pt x="5191308" y="4141002"/>
                      </a:cubicBezTo>
                      <a:cubicBezTo>
                        <a:pt x="5192737" y="4063088"/>
                        <a:pt x="5194166" y="3981078"/>
                        <a:pt x="5195499" y="3901925"/>
                      </a:cubicBezTo>
                      <a:cubicBezTo>
                        <a:pt x="5196357" y="3862396"/>
                        <a:pt x="5197119" y="3823630"/>
                        <a:pt x="5197881" y="3786482"/>
                      </a:cubicBezTo>
                      <a:lnTo>
                        <a:pt x="5197881" y="3758955"/>
                      </a:lnTo>
                      <a:cubicBezTo>
                        <a:pt x="5197881" y="3753430"/>
                        <a:pt x="5197309" y="3747906"/>
                        <a:pt x="5196071" y="3742476"/>
                      </a:cubicBezTo>
                      <a:cubicBezTo>
                        <a:pt x="5195309" y="3737905"/>
                        <a:pt x="5196071" y="3740952"/>
                        <a:pt x="5196071" y="3738952"/>
                      </a:cubicBezTo>
                      <a:lnTo>
                        <a:pt x="5196071" y="3730380"/>
                      </a:lnTo>
                      <a:cubicBezTo>
                        <a:pt x="5194642" y="3706948"/>
                        <a:pt x="5182927" y="3685231"/>
                        <a:pt x="5164162" y="3671134"/>
                      </a:cubicBezTo>
                      <a:cubicBezTo>
                        <a:pt x="5147874" y="3661038"/>
                        <a:pt x="5128730" y="3656561"/>
                        <a:pt x="5109680" y="3658466"/>
                      </a:cubicBezTo>
                      <a:lnTo>
                        <a:pt x="5062055" y="3659038"/>
                      </a:lnTo>
                      <a:lnTo>
                        <a:pt x="4962804" y="3658466"/>
                      </a:lnTo>
                      <a:cubicBezTo>
                        <a:pt x="4896129" y="3657894"/>
                        <a:pt x="4832216" y="3657609"/>
                        <a:pt x="4783734" y="3662085"/>
                      </a:cubicBezTo>
                      <a:cubicBezTo>
                        <a:pt x="4703438" y="3659990"/>
                        <a:pt x="4573422" y="3655894"/>
                        <a:pt x="4461217" y="3659228"/>
                      </a:cubicBezTo>
                      <a:lnTo>
                        <a:pt x="4472171" y="3658180"/>
                      </a:lnTo>
                      <a:cubicBezTo>
                        <a:pt x="4345584" y="3658180"/>
                        <a:pt x="4187564" y="3658180"/>
                        <a:pt x="4100696" y="3664086"/>
                      </a:cubicBezTo>
                      <a:cubicBezTo>
                        <a:pt x="4063263" y="3655227"/>
                        <a:pt x="4008589" y="3656847"/>
                        <a:pt x="3953916" y="3653989"/>
                      </a:cubicBezTo>
                      <a:cubicBezTo>
                        <a:pt x="3869429" y="3657799"/>
                        <a:pt x="3698837" y="3656275"/>
                        <a:pt x="3569963" y="3659609"/>
                      </a:cubicBezTo>
                      <a:cubicBezTo>
                        <a:pt x="3550151" y="3655608"/>
                        <a:pt x="3463569" y="3661038"/>
                        <a:pt x="3456901" y="3655227"/>
                      </a:cubicBezTo>
                      <a:cubicBezTo>
                        <a:pt x="3095999" y="3665705"/>
                        <a:pt x="2649753" y="3660752"/>
                        <a:pt x="2264276" y="3651322"/>
                      </a:cubicBezTo>
                      <a:lnTo>
                        <a:pt x="2110352" y="3664943"/>
                      </a:lnTo>
                      <a:cubicBezTo>
                        <a:pt x="2105304" y="3664467"/>
                        <a:pt x="2105875" y="3663514"/>
                        <a:pt x="2116639" y="3663514"/>
                      </a:cubicBezTo>
                      <a:lnTo>
                        <a:pt x="1909946" y="3659514"/>
                      </a:lnTo>
                      <a:cubicBezTo>
                        <a:pt x="1910517" y="3658561"/>
                        <a:pt x="1910517" y="3658561"/>
                        <a:pt x="1921948" y="3657609"/>
                      </a:cubicBezTo>
                      <a:cubicBezTo>
                        <a:pt x="1855844" y="3660085"/>
                        <a:pt x="1785454" y="3652656"/>
                        <a:pt x="1707540" y="3657037"/>
                      </a:cubicBezTo>
                      <a:lnTo>
                        <a:pt x="1703158" y="3655418"/>
                      </a:lnTo>
                      <a:lnTo>
                        <a:pt x="1653628" y="3657514"/>
                      </a:lnTo>
                      <a:cubicBezTo>
                        <a:pt x="1654771" y="3655608"/>
                        <a:pt x="1656676" y="3652656"/>
                        <a:pt x="1683156" y="3653418"/>
                      </a:cubicBezTo>
                      <a:lnTo>
                        <a:pt x="1574761" y="3653418"/>
                      </a:lnTo>
                      <a:lnTo>
                        <a:pt x="1520374" y="3653418"/>
                      </a:lnTo>
                      <a:cubicBezTo>
                        <a:pt x="1503324" y="3654465"/>
                        <a:pt x="1483798" y="3649989"/>
                        <a:pt x="1459699" y="3659799"/>
                      </a:cubicBezTo>
                      <a:cubicBezTo>
                        <a:pt x="1437697" y="3669706"/>
                        <a:pt x="1422171" y="3690089"/>
                        <a:pt x="1418361" y="3713901"/>
                      </a:cubicBezTo>
                      <a:cubicBezTo>
                        <a:pt x="1416170" y="3725046"/>
                        <a:pt x="1416170" y="3736476"/>
                        <a:pt x="1418361" y="3747620"/>
                      </a:cubicBezTo>
                      <a:cubicBezTo>
                        <a:pt x="1420456" y="3755145"/>
                        <a:pt x="1423028" y="3762479"/>
                        <a:pt x="1426076" y="3769623"/>
                      </a:cubicBezTo>
                      <a:cubicBezTo>
                        <a:pt x="1418361" y="3804675"/>
                        <a:pt x="1423409" y="3842203"/>
                        <a:pt x="1421504" y="3878398"/>
                      </a:cubicBezTo>
                      <a:cubicBezTo>
                        <a:pt x="1420647" y="4024416"/>
                        <a:pt x="1419790" y="4171387"/>
                        <a:pt x="1419027" y="4319215"/>
                      </a:cubicBezTo>
                      <a:cubicBezTo>
                        <a:pt x="1417123" y="4611061"/>
                        <a:pt x="1415122" y="4904812"/>
                        <a:pt x="1413122" y="5197992"/>
                      </a:cubicBezTo>
                      <a:lnTo>
                        <a:pt x="1338446" y="5197992"/>
                      </a:lnTo>
                      <a:lnTo>
                        <a:pt x="1361211" y="5196087"/>
                      </a:lnTo>
                      <a:lnTo>
                        <a:pt x="1240815" y="5199420"/>
                      </a:lnTo>
                      <a:cubicBezTo>
                        <a:pt x="1244720" y="5198087"/>
                        <a:pt x="1248911" y="5197421"/>
                        <a:pt x="1253007" y="5197515"/>
                      </a:cubicBezTo>
                      <a:cubicBezTo>
                        <a:pt x="1099654" y="5194277"/>
                        <a:pt x="940491" y="5199706"/>
                        <a:pt x="791044" y="5198849"/>
                      </a:cubicBezTo>
                      <a:cubicBezTo>
                        <a:pt x="791711" y="5197897"/>
                        <a:pt x="814381" y="5196087"/>
                        <a:pt x="793425" y="5195039"/>
                      </a:cubicBezTo>
                      <a:cubicBezTo>
                        <a:pt x="682745" y="5200087"/>
                        <a:pt x="615689" y="5188657"/>
                        <a:pt x="560253" y="5198659"/>
                      </a:cubicBezTo>
                      <a:cubicBezTo>
                        <a:pt x="555110" y="5197992"/>
                        <a:pt x="551586" y="5195420"/>
                        <a:pt x="562920" y="5194944"/>
                      </a:cubicBezTo>
                      <a:lnTo>
                        <a:pt x="446715" y="5192563"/>
                      </a:lnTo>
                      <a:lnTo>
                        <a:pt x="418140" y="5191991"/>
                      </a:lnTo>
                      <a:cubicBezTo>
                        <a:pt x="408044" y="5191134"/>
                        <a:pt x="407377" y="5193039"/>
                        <a:pt x="403281" y="5190467"/>
                      </a:cubicBezTo>
                      <a:lnTo>
                        <a:pt x="402710" y="5141509"/>
                      </a:lnTo>
                      <a:cubicBezTo>
                        <a:pt x="402138" y="5063785"/>
                        <a:pt x="401567" y="4985775"/>
                        <a:pt x="400900" y="4907575"/>
                      </a:cubicBezTo>
                      <a:cubicBezTo>
                        <a:pt x="400900" y="4751365"/>
                        <a:pt x="400329" y="4594774"/>
                        <a:pt x="400043" y="4439707"/>
                      </a:cubicBezTo>
                      <a:cubicBezTo>
                        <a:pt x="389089" y="4181484"/>
                        <a:pt x="396709" y="3892781"/>
                        <a:pt x="387756" y="3624557"/>
                      </a:cubicBezTo>
                      <a:lnTo>
                        <a:pt x="389756" y="3625795"/>
                      </a:lnTo>
                      <a:cubicBezTo>
                        <a:pt x="388613" y="3564168"/>
                        <a:pt x="387565" y="3501970"/>
                        <a:pt x="386422" y="3438629"/>
                      </a:cubicBezTo>
                      <a:lnTo>
                        <a:pt x="1271295" y="3427866"/>
                      </a:lnTo>
                      <a:lnTo>
                        <a:pt x="1436173" y="3425294"/>
                      </a:lnTo>
                      <a:cubicBezTo>
                        <a:pt x="1438840" y="3456250"/>
                        <a:pt x="1431315" y="3497017"/>
                        <a:pt x="1442459" y="3533879"/>
                      </a:cubicBezTo>
                      <a:cubicBezTo>
                        <a:pt x="1451032" y="3552453"/>
                        <a:pt x="1467986" y="3565883"/>
                        <a:pt x="1488084" y="3569979"/>
                      </a:cubicBezTo>
                      <a:cubicBezTo>
                        <a:pt x="1508658" y="3572265"/>
                        <a:pt x="1529041" y="3570646"/>
                        <a:pt x="1550949" y="3571217"/>
                      </a:cubicBezTo>
                      <a:lnTo>
                        <a:pt x="1554759" y="3573693"/>
                      </a:lnTo>
                      <a:cubicBezTo>
                        <a:pt x="1807648" y="3565502"/>
                        <a:pt x="2086158" y="3584552"/>
                        <a:pt x="2350001" y="3575408"/>
                      </a:cubicBezTo>
                      <a:lnTo>
                        <a:pt x="2331808" y="3578742"/>
                      </a:lnTo>
                      <a:cubicBezTo>
                        <a:pt x="2369908" y="3573979"/>
                        <a:pt x="2475159" y="3580171"/>
                        <a:pt x="2475731" y="3573693"/>
                      </a:cubicBezTo>
                      <a:lnTo>
                        <a:pt x="2498686" y="3573693"/>
                      </a:lnTo>
                      <a:lnTo>
                        <a:pt x="2522118" y="3575122"/>
                      </a:lnTo>
                      <a:cubicBezTo>
                        <a:pt x="2531643" y="3574551"/>
                        <a:pt x="2541168" y="3574360"/>
                        <a:pt x="2550693" y="3573884"/>
                      </a:cubicBezTo>
                      <a:lnTo>
                        <a:pt x="2721190" y="3574646"/>
                      </a:lnTo>
                      <a:lnTo>
                        <a:pt x="2841301" y="3575217"/>
                      </a:lnTo>
                      <a:cubicBezTo>
                        <a:pt x="2899689" y="3576646"/>
                        <a:pt x="2962077" y="3577408"/>
                        <a:pt x="3030943" y="3576075"/>
                      </a:cubicBezTo>
                      <a:lnTo>
                        <a:pt x="3062376" y="3576075"/>
                      </a:lnTo>
                      <a:lnTo>
                        <a:pt x="3053708" y="3577313"/>
                      </a:lnTo>
                      <a:cubicBezTo>
                        <a:pt x="3071139" y="3576837"/>
                        <a:pt x="3089427" y="3576551"/>
                        <a:pt x="3107715" y="3576265"/>
                      </a:cubicBezTo>
                      <a:lnTo>
                        <a:pt x="3212490" y="3576741"/>
                      </a:lnTo>
                      <a:lnTo>
                        <a:pt x="3223158" y="3576741"/>
                      </a:lnTo>
                      <a:lnTo>
                        <a:pt x="3205632" y="3578170"/>
                      </a:lnTo>
                      <a:cubicBezTo>
                        <a:pt x="3388512" y="3587695"/>
                        <a:pt x="3592061" y="3579027"/>
                        <a:pt x="3785038" y="3580266"/>
                      </a:cubicBezTo>
                      <a:lnTo>
                        <a:pt x="3763130" y="3584076"/>
                      </a:lnTo>
                      <a:cubicBezTo>
                        <a:pt x="3856475" y="3579885"/>
                        <a:pt x="4027544" y="3584933"/>
                        <a:pt x="4150131" y="3583409"/>
                      </a:cubicBezTo>
                      <a:lnTo>
                        <a:pt x="4142701" y="3585219"/>
                      </a:lnTo>
                      <a:lnTo>
                        <a:pt x="4204709" y="3582933"/>
                      </a:lnTo>
                      <a:lnTo>
                        <a:pt x="4206328" y="3586648"/>
                      </a:lnTo>
                      <a:lnTo>
                        <a:pt x="4671815" y="3585314"/>
                      </a:lnTo>
                      <a:lnTo>
                        <a:pt x="4663624" y="3588648"/>
                      </a:lnTo>
                      <a:cubicBezTo>
                        <a:pt x="4794783" y="3581790"/>
                        <a:pt x="4939849" y="3591886"/>
                        <a:pt x="5080723" y="3585028"/>
                      </a:cubicBezTo>
                      <a:lnTo>
                        <a:pt x="5100821" y="3585028"/>
                      </a:lnTo>
                      <a:cubicBezTo>
                        <a:pt x="5103012" y="3584838"/>
                        <a:pt x="5105203" y="3584457"/>
                        <a:pt x="5107298" y="3583885"/>
                      </a:cubicBezTo>
                      <a:cubicBezTo>
                        <a:pt x="5113489" y="3583885"/>
                        <a:pt x="5119776" y="3583885"/>
                        <a:pt x="5126348" y="3583028"/>
                      </a:cubicBezTo>
                      <a:cubicBezTo>
                        <a:pt x="5123110" y="3584933"/>
                        <a:pt x="5119776" y="3586457"/>
                        <a:pt x="5116252" y="3587695"/>
                      </a:cubicBezTo>
                      <a:cubicBezTo>
                        <a:pt x="5145208" y="3579790"/>
                        <a:pt x="5165401" y="3553596"/>
                        <a:pt x="5165687" y="3523592"/>
                      </a:cubicBezTo>
                      <a:cubicBezTo>
                        <a:pt x="5165687" y="3498351"/>
                        <a:pt x="5165687" y="3473490"/>
                        <a:pt x="5165687" y="3449488"/>
                      </a:cubicBezTo>
                      <a:lnTo>
                        <a:pt x="5777858" y="3445011"/>
                      </a:lnTo>
                      <a:lnTo>
                        <a:pt x="6192767" y="3445011"/>
                      </a:lnTo>
                      <a:lnTo>
                        <a:pt x="6220485" y="5032828"/>
                      </a:lnTo>
                      <a:cubicBezTo>
                        <a:pt x="6221533" y="5090931"/>
                        <a:pt x="6222485" y="5149033"/>
                        <a:pt x="6223533" y="5207231"/>
                      </a:cubicBezTo>
                      <a:lnTo>
                        <a:pt x="5712136" y="5206946"/>
                      </a:lnTo>
                      <a:close/>
                      <a:moveTo>
                        <a:pt x="4039927" y="5206946"/>
                      </a:moveTo>
                      <a:cubicBezTo>
                        <a:pt x="4040593" y="5205803"/>
                        <a:pt x="4041070" y="5204564"/>
                        <a:pt x="4041451" y="5203326"/>
                      </a:cubicBezTo>
                      <a:lnTo>
                        <a:pt x="4037450" y="5199897"/>
                      </a:lnTo>
                      <a:cubicBezTo>
                        <a:pt x="4041546" y="5194182"/>
                        <a:pt x="4039545" y="5195515"/>
                        <a:pt x="4042593" y="5193515"/>
                      </a:cubicBezTo>
                      <a:cubicBezTo>
                        <a:pt x="4043356" y="5171417"/>
                        <a:pt x="4049261" y="5168560"/>
                        <a:pt x="4052118" y="5152748"/>
                      </a:cubicBezTo>
                      <a:lnTo>
                        <a:pt x="4052118" y="5152748"/>
                      </a:lnTo>
                      <a:cubicBezTo>
                        <a:pt x="4049166" y="5141509"/>
                        <a:pt x="4048880" y="5129697"/>
                        <a:pt x="4051262" y="5118363"/>
                      </a:cubicBezTo>
                      <a:lnTo>
                        <a:pt x="4053547" y="5114934"/>
                      </a:lnTo>
                      <a:cubicBezTo>
                        <a:pt x="4058310" y="5109790"/>
                        <a:pt x="4044689" y="5089693"/>
                        <a:pt x="4052595" y="5096455"/>
                      </a:cubicBezTo>
                      <a:cubicBezTo>
                        <a:pt x="4051166" y="5051497"/>
                        <a:pt x="4051833" y="4999872"/>
                        <a:pt x="4052595" y="4949675"/>
                      </a:cubicBezTo>
                      <a:cubicBezTo>
                        <a:pt x="4049642" y="4942531"/>
                        <a:pt x="4053357" y="4911575"/>
                        <a:pt x="4047356" y="4922052"/>
                      </a:cubicBezTo>
                      <a:cubicBezTo>
                        <a:pt x="4054214" y="4909575"/>
                        <a:pt x="4056309" y="4872237"/>
                        <a:pt x="4056214" y="4858330"/>
                      </a:cubicBezTo>
                      <a:cubicBezTo>
                        <a:pt x="4057167" y="4859092"/>
                        <a:pt x="4057643" y="4860331"/>
                        <a:pt x="4057262" y="4861569"/>
                      </a:cubicBezTo>
                      <a:cubicBezTo>
                        <a:pt x="4066215" y="4834804"/>
                        <a:pt x="4049547" y="4829565"/>
                        <a:pt x="4060501" y="4804419"/>
                      </a:cubicBezTo>
                      <a:cubicBezTo>
                        <a:pt x="4052976" y="4800418"/>
                        <a:pt x="4063358" y="4758604"/>
                        <a:pt x="4054690" y="4744221"/>
                      </a:cubicBezTo>
                      <a:cubicBezTo>
                        <a:pt x="4056405" y="4741173"/>
                        <a:pt x="4057929" y="4740125"/>
                        <a:pt x="4059262" y="4741268"/>
                      </a:cubicBezTo>
                      <a:cubicBezTo>
                        <a:pt x="4060881" y="4696024"/>
                        <a:pt x="4062691" y="4645447"/>
                        <a:pt x="4064025" y="4607156"/>
                      </a:cubicBezTo>
                      <a:cubicBezTo>
                        <a:pt x="4057833" y="4574295"/>
                        <a:pt x="4067835" y="4527622"/>
                        <a:pt x="4059167" y="4499333"/>
                      </a:cubicBezTo>
                      <a:cubicBezTo>
                        <a:pt x="4063358" y="4467996"/>
                        <a:pt x="4064215" y="4436277"/>
                        <a:pt x="4061739" y="4404750"/>
                      </a:cubicBezTo>
                      <a:lnTo>
                        <a:pt x="4062882" y="4407988"/>
                      </a:lnTo>
                      <a:cubicBezTo>
                        <a:pt x="4061834" y="4369888"/>
                        <a:pt x="4056690" y="4323025"/>
                        <a:pt x="4046022" y="4298736"/>
                      </a:cubicBezTo>
                      <a:cubicBezTo>
                        <a:pt x="4053071" y="4286164"/>
                        <a:pt x="4047642" y="4270161"/>
                        <a:pt x="4046975" y="4253779"/>
                      </a:cubicBezTo>
                      <a:cubicBezTo>
                        <a:pt x="4037450" y="4230061"/>
                        <a:pt x="4024115" y="4180722"/>
                        <a:pt x="4005636" y="4146622"/>
                      </a:cubicBezTo>
                      <a:cubicBezTo>
                        <a:pt x="4006970" y="4139669"/>
                        <a:pt x="3991730" y="4118047"/>
                        <a:pt x="3996111" y="4114142"/>
                      </a:cubicBezTo>
                      <a:cubicBezTo>
                        <a:pt x="3940962" y="4020797"/>
                        <a:pt x="3861999" y="3914879"/>
                        <a:pt x="3772465" y="3840108"/>
                      </a:cubicBezTo>
                      <a:cubicBezTo>
                        <a:pt x="3758272" y="3834393"/>
                        <a:pt x="3743508" y="3829916"/>
                        <a:pt x="3728554" y="3826773"/>
                      </a:cubicBezTo>
                      <a:cubicBezTo>
                        <a:pt x="3728078" y="3825820"/>
                        <a:pt x="3728554" y="3825344"/>
                        <a:pt x="3730650" y="3826773"/>
                      </a:cubicBezTo>
                      <a:cubicBezTo>
                        <a:pt x="3716362" y="3818962"/>
                        <a:pt x="3718077" y="3813628"/>
                        <a:pt x="3708552" y="3809628"/>
                      </a:cubicBezTo>
                      <a:lnTo>
                        <a:pt x="3715695" y="3811628"/>
                      </a:lnTo>
                      <a:cubicBezTo>
                        <a:pt x="3713505" y="3810866"/>
                        <a:pt x="3711409" y="3810009"/>
                        <a:pt x="3709409" y="3808866"/>
                      </a:cubicBezTo>
                      <a:cubicBezTo>
                        <a:pt x="3712933" y="3807723"/>
                        <a:pt x="3729793" y="3812581"/>
                        <a:pt x="3727506" y="3808866"/>
                      </a:cubicBezTo>
                      <a:lnTo>
                        <a:pt x="3730364" y="3810485"/>
                      </a:lnTo>
                      <a:cubicBezTo>
                        <a:pt x="3731031" y="3809532"/>
                        <a:pt x="3731888" y="3808771"/>
                        <a:pt x="3732936" y="3808294"/>
                      </a:cubicBezTo>
                      <a:cubicBezTo>
                        <a:pt x="3734460" y="3810199"/>
                        <a:pt x="3736937" y="3813152"/>
                        <a:pt x="3734841" y="3812485"/>
                      </a:cubicBezTo>
                      <a:lnTo>
                        <a:pt x="4251287" y="3806484"/>
                      </a:lnTo>
                      <a:lnTo>
                        <a:pt x="4244714" y="3808294"/>
                      </a:lnTo>
                      <a:lnTo>
                        <a:pt x="4279766" y="3805056"/>
                      </a:lnTo>
                      <a:cubicBezTo>
                        <a:pt x="4279766" y="3806008"/>
                        <a:pt x="4277957" y="3806484"/>
                        <a:pt x="4276242" y="3806961"/>
                      </a:cubicBezTo>
                      <a:cubicBezTo>
                        <a:pt x="4320914" y="3810294"/>
                        <a:pt x="4367301" y="3804960"/>
                        <a:pt x="4410925" y="3805913"/>
                      </a:cubicBezTo>
                      <a:cubicBezTo>
                        <a:pt x="4410925" y="3806865"/>
                        <a:pt x="4404067" y="3808675"/>
                        <a:pt x="4410164" y="3809723"/>
                      </a:cubicBezTo>
                      <a:cubicBezTo>
                        <a:pt x="4442453" y="3804580"/>
                        <a:pt x="4461980" y="3816676"/>
                        <a:pt x="4478172" y="3805818"/>
                      </a:cubicBezTo>
                      <a:cubicBezTo>
                        <a:pt x="4479601" y="3806294"/>
                        <a:pt x="4480648" y="3808771"/>
                        <a:pt x="4477315" y="3809628"/>
                      </a:cubicBezTo>
                      <a:cubicBezTo>
                        <a:pt x="4567040" y="3806199"/>
                        <a:pt x="4659147" y="3806675"/>
                        <a:pt x="4749539" y="3808675"/>
                      </a:cubicBezTo>
                      <a:cubicBezTo>
                        <a:pt x="4824882" y="3799150"/>
                        <a:pt x="4908988" y="3808008"/>
                        <a:pt x="4987664" y="3800389"/>
                      </a:cubicBezTo>
                      <a:lnTo>
                        <a:pt x="4987664" y="3802389"/>
                      </a:lnTo>
                      <a:lnTo>
                        <a:pt x="5055768" y="3799722"/>
                      </a:lnTo>
                      <a:cubicBezTo>
                        <a:pt x="5054244" y="3879351"/>
                        <a:pt x="5052720" y="3961171"/>
                        <a:pt x="5051196" y="4041847"/>
                      </a:cubicBezTo>
                      <a:cubicBezTo>
                        <a:pt x="5049958" y="4085472"/>
                        <a:pt x="5051958" y="4114904"/>
                        <a:pt x="5051196" y="4158624"/>
                      </a:cubicBezTo>
                      <a:lnTo>
                        <a:pt x="5048719" y="4159767"/>
                      </a:lnTo>
                      <a:cubicBezTo>
                        <a:pt x="5057292" y="4233490"/>
                        <a:pt x="5038623" y="4314548"/>
                        <a:pt x="5048053" y="4391510"/>
                      </a:cubicBezTo>
                      <a:lnTo>
                        <a:pt x="5044719" y="4386176"/>
                      </a:lnTo>
                      <a:cubicBezTo>
                        <a:pt x="5049386" y="4397225"/>
                        <a:pt x="5044052" y="4425895"/>
                        <a:pt x="5049958" y="4427229"/>
                      </a:cubicBezTo>
                      <a:cubicBezTo>
                        <a:pt x="5049958" y="4429801"/>
                        <a:pt x="5049958" y="4432372"/>
                        <a:pt x="5049958" y="4434944"/>
                      </a:cubicBezTo>
                      <a:lnTo>
                        <a:pt x="5048529" y="4441707"/>
                      </a:lnTo>
                      <a:cubicBezTo>
                        <a:pt x="5049482" y="4445898"/>
                        <a:pt x="5049196" y="4449803"/>
                        <a:pt x="5049767" y="4453899"/>
                      </a:cubicBezTo>
                      <a:cubicBezTo>
                        <a:pt x="5049767" y="4482474"/>
                        <a:pt x="5049100" y="4510382"/>
                        <a:pt x="5048815" y="4538671"/>
                      </a:cubicBezTo>
                      <a:cubicBezTo>
                        <a:pt x="5048053" y="4552768"/>
                        <a:pt x="5048053" y="4566770"/>
                        <a:pt x="5048815" y="4580867"/>
                      </a:cubicBezTo>
                      <a:lnTo>
                        <a:pt x="5048815" y="4599155"/>
                      </a:lnTo>
                      <a:lnTo>
                        <a:pt x="5047576" y="4596583"/>
                      </a:lnTo>
                      <a:cubicBezTo>
                        <a:pt x="5047576" y="4602393"/>
                        <a:pt x="5048339" y="4608585"/>
                        <a:pt x="5048624" y="4614585"/>
                      </a:cubicBezTo>
                      <a:lnTo>
                        <a:pt x="5048624" y="4638969"/>
                      </a:lnTo>
                      <a:cubicBezTo>
                        <a:pt x="5048624" y="4641256"/>
                        <a:pt x="5048624" y="4644113"/>
                        <a:pt x="5048624" y="4646113"/>
                      </a:cubicBezTo>
                      <a:cubicBezTo>
                        <a:pt x="5048624" y="4644113"/>
                        <a:pt x="5047672" y="4645066"/>
                        <a:pt x="5047196" y="4640970"/>
                      </a:cubicBezTo>
                      <a:cubicBezTo>
                        <a:pt x="5038242" y="4694215"/>
                        <a:pt x="5047196" y="4753555"/>
                        <a:pt x="5045862" y="4809848"/>
                      </a:cubicBezTo>
                      <a:lnTo>
                        <a:pt x="5042052" y="4803371"/>
                      </a:lnTo>
                      <a:cubicBezTo>
                        <a:pt x="5046338" y="4830613"/>
                        <a:pt x="5041480" y="4880428"/>
                        <a:pt x="5043195" y="4916242"/>
                      </a:cubicBezTo>
                      <a:lnTo>
                        <a:pt x="5041385" y="4914052"/>
                      </a:lnTo>
                      <a:lnTo>
                        <a:pt x="5043766" y="4932149"/>
                      </a:lnTo>
                      <a:lnTo>
                        <a:pt x="5040052" y="4932149"/>
                      </a:lnTo>
                      <a:cubicBezTo>
                        <a:pt x="5040718" y="4978440"/>
                        <a:pt x="5041290" y="5022636"/>
                        <a:pt x="5041862" y="5067880"/>
                      </a:cubicBezTo>
                      <a:lnTo>
                        <a:pt x="5038623" y="5065499"/>
                      </a:lnTo>
                      <a:cubicBezTo>
                        <a:pt x="5044052" y="5106742"/>
                        <a:pt x="5037480" y="5157415"/>
                        <a:pt x="5039575" y="5197897"/>
                      </a:cubicBezTo>
                      <a:lnTo>
                        <a:pt x="5038432" y="5194658"/>
                      </a:lnTo>
                      <a:lnTo>
                        <a:pt x="5038432" y="5202183"/>
                      </a:lnTo>
                      <a:cubicBezTo>
                        <a:pt x="4964804" y="5201516"/>
                        <a:pt x="4887366" y="5204088"/>
                        <a:pt x="4809832" y="5206564"/>
                      </a:cubicBezTo>
                      <a:lnTo>
                        <a:pt x="4039927" y="5206564"/>
                      </a:lnTo>
                      <a:lnTo>
                        <a:pt x="4039927" y="5206946"/>
                      </a:lnTo>
                      <a:close/>
                      <a:moveTo>
                        <a:pt x="1548949" y="5206946"/>
                      </a:moveTo>
                      <a:cubicBezTo>
                        <a:pt x="1549615" y="5205803"/>
                        <a:pt x="1550091" y="5204564"/>
                        <a:pt x="1550473" y="5203231"/>
                      </a:cubicBezTo>
                      <a:lnTo>
                        <a:pt x="1546186" y="5199992"/>
                      </a:lnTo>
                      <a:cubicBezTo>
                        <a:pt x="1550187" y="5194086"/>
                        <a:pt x="1548186" y="5195515"/>
                        <a:pt x="1551234" y="5193420"/>
                      </a:cubicBezTo>
                      <a:cubicBezTo>
                        <a:pt x="1551997" y="5170655"/>
                        <a:pt x="1557902" y="5167607"/>
                        <a:pt x="1560759" y="5151319"/>
                      </a:cubicBezTo>
                      <a:lnTo>
                        <a:pt x="1560283" y="5151319"/>
                      </a:lnTo>
                      <a:cubicBezTo>
                        <a:pt x="1557331" y="5139699"/>
                        <a:pt x="1557045" y="5127507"/>
                        <a:pt x="1559426" y="5115791"/>
                      </a:cubicBezTo>
                      <a:lnTo>
                        <a:pt x="1561712" y="5112267"/>
                      </a:lnTo>
                      <a:cubicBezTo>
                        <a:pt x="1566474" y="5106933"/>
                        <a:pt x="1552854" y="5086169"/>
                        <a:pt x="1560855" y="5093217"/>
                      </a:cubicBezTo>
                      <a:cubicBezTo>
                        <a:pt x="1559331" y="5046830"/>
                        <a:pt x="1559998" y="4993681"/>
                        <a:pt x="1560855" y="4941865"/>
                      </a:cubicBezTo>
                      <a:cubicBezTo>
                        <a:pt x="1557902" y="4934530"/>
                        <a:pt x="1561617" y="4902146"/>
                        <a:pt x="1555616" y="4913290"/>
                      </a:cubicBezTo>
                      <a:cubicBezTo>
                        <a:pt x="1562474" y="4900431"/>
                        <a:pt x="1564569" y="4861854"/>
                        <a:pt x="1564474" y="4847567"/>
                      </a:cubicBezTo>
                      <a:cubicBezTo>
                        <a:pt x="1565141" y="4848138"/>
                        <a:pt x="1565808" y="4848710"/>
                        <a:pt x="1565522" y="4850996"/>
                      </a:cubicBezTo>
                      <a:cubicBezTo>
                        <a:pt x="1574571" y="4823278"/>
                        <a:pt x="1557902" y="4817944"/>
                        <a:pt x="1568760" y="4792036"/>
                      </a:cubicBezTo>
                      <a:cubicBezTo>
                        <a:pt x="1561331" y="4787845"/>
                        <a:pt x="1571713" y="4744411"/>
                        <a:pt x="1563045" y="4729933"/>
                      </a:cubicBezTo>
                      <a:cubicBezTo>
                        <a:pt x="1564760" y="4726790"/>
                        <a:pt x="1566284" y="4725647"/>
                        <a:pt x="1567617" y="4726885"/>
                      </a:cubicBezTo>
                      <a:cubicBezTo>
                        <a:pt x="1569237" y="4680213"/>
                        <a:pt x="1570951" y="4628111"/>
                        <a:pt x="1572380" y="4588677"/>
                      </a:cubicBezTo>
                      <a:cubicBezTo>
                        <a:pt x="1566189" y="4554673"/>
                        <a:pt x="1576285" y="4506667"/>
                        <a:pt x="1567522" y="4477426"/>
                      </a:cubicBezTo>
                      <a:cubicBezTo>
                        <a:pt x="1571427" y="4445231"/>
                        <a:pt x="1572475" y="4412846"/>
                        <a:pt x="1570666" y="4380461"/>
                      </a:cubicBezTo>
                      <a:lnTo>
                        <a:pt x="1571713" y="4383795"/>
                      </a:lnTo>
                      <a:cubicBezTo>
                        <a:pt x="1571713" y="4345695"/>
                        <a:pt x="1571713" y="4298070"/>
                        <a:pt x="1566284" y="4272067"/>
                      </a:cubicBezTo>
                      <a:cubicBezTo>
                        <a:pt x="1575047" y="4260922"/>
                        <a:pt x="1573523" y="4244539"/>
                        <a:pt x="1576476" y="4228061"/>
                      </a:cubicBezTo>
                      <a:cubicBezTo>
                        <a:pt x="1572761" y="4202629"/>
                        <a:pt x="1574475" y="4151861"/>
                        <a:pt x="1571237" y="4112618"/>
                      </a:cubicBezTo>
                      <a:cubicBezTo>
                        <a:pt x="1575333" y="4106808"/>
                        <a:pt x="1569903" y="4080709"/>
                        <a:pt x="1575809" y="4078709"/>
                      </a:cubicBezTo>
                      <a:cubicBezTo>
                        <a:pt x="1571713" y="4035084"/>
                        <a:pt x="1570189" y="3987269"/>
                        <a:pt x="1570475" y="3938310"/>
                      </a:cubicBezTo>
                      <a:cubicBezTo>
                        <a:pt x="1570951" y="3913831"/>
                        <a:pt x="1571523" y="3889066"/>
                        <a:pt x="1572094" y="3864206"/>
                      </a:cubicBezTo>
                      <a:lnTo>
                        <a:pt x="1573714" y="3827154"/>
                      </a:lnTo>
                      <a:cubicBezTo>
                        <a:pt x="1573523" y="3820105"/>
                        <a:pt x="1574094" y="3813057"/>
                        <a:pt x="1575618" y="3806104"/>
                      </a:cubicBezTo>
                      <a:cubicBezTo>
                        <a:pt x="1574094" y="3807342"/>
                        <a:pt x="1610956" y="3808866"/>
                        <a:pt x="1630101" y="3810580"/>
                      </a:cubicBezTo>
                      <a:cubicBezTo>
                        <a:pt x="1644865" y="3807342"/>
                        <a:pt x="1661534" y="3801055"/>
                        <a:pt x="1676488" y="3796769"/>
                      </a:cubicBezTo>
                      <a:cubicBezTo>
                        <a:pt x="1677917" y="3797245"/>
                        <a:pt x="1677726" y="3798198"/>
                        <a:pt x="1674583" y="3798198"/>
                      </a:cubicBezTo>
                      <a:cubicBezTo>
                        <a:pt x="1695729" y="3797150"/>
                        <a:pt x="1715541" y="3802865"/>
                        <a:pt x="1736686" y="3801913"/>
                      </a:cubicBezTo>
                      <a:cubicBezTo>
                        <a:pt x="1736686" y="3802865"/>
                        <a:pt x="1736686" y="3802865"/>
                        <a:pt x="1733067" y="3803722"/>
                      </a:cubicBezTo>
                      <a:cubicBezTo>
                        <a:pt x="1752879" y="3801246"/>
                        <a:pt x="1774024" y="3808485"/>
                        <a:pt x="1797456" y="3803722"/>
                      </a:cubicBezTo>
                      <a:lnTo>
                        <a:pt x="1798789" y="3805246"/>
                      </a:lnTo>
                      <a:lnTo>
                        <a:pt x="1813648" y="3803056"/>
                      </a:lnTo>
                      <a:cubicBezTo>
                        <a:pt x="1813648" y="3805056"/>
                        <a:pt x="1812696" y="3807913"/>
                        <a:pt x="1804790" y="3807247"/>
                      </a:cubicBezTo>
                      <a:cubicBezTo>
                        <a:pt x="1986527" y="3809532"/>
                        <a:pt x="2174169" y="3800007"/>
                        <a:pt x="2360669" y="3801817"/>
                      </a:cubicBezTo>
                      <a:lnTo>
                        <a:pt x="2353811" y="3803722"/>
                      </a:lnTo>
                      <a:lnTo>
                        <a:pt x="2390006" y="3800484"/>
                      </a:lnTo>
                      <a:cubicBezTo>
                        <a:pt x="2390006" y="3801436"/>
                        <a:pt x="2388101" y="3801913"/>
                        <a:pt x="2386386" y="3802389"/>
                      </a:cubicBezTo>
                      <a:cubicBezTo>
                        <a:pt x="2432487" y="3805723"/>
                        <a:pt x="2480303" y="3800389"/>
                        <a:pt x="2525166" y="3801341"/>
                      </a:cubicBezTo>
                      <a:cubicBezTo>
                        <a:pt x="2525166" y="3802293"/>
                        <a:pt x="2518212" y="3804103"/>
                        <a:pt x="2524499" y="3805151"/>
                      </a:cubicBezTo>
                      <a:cubicBezTo>
                        <a:pt x="2557741" y="3800007"/>
                        <a:pt x="2577839" y="3812104"/>
                        <a:pt x="2594508" y="3801246"/>
                      </a:cubicBezTo>
                      <a:cubicBezTo>
                        <a:pt x="2596127" y="3801817"/>
                        <a:pt x="2597175" y="3804198"/>
                        <a:pt x="2593746" y="3805056"/>
                      </a:cubicBezTo>
                      <a:cubicBezTo>
                        <a:pt x="2686234" y="3801722"/>
                        <a:pt x="2781198" y="3802103"/>
                        <a:pt x="2874448" y="3804103"/>
                      </a:cubicBezTo>
                      <a:cubicBezTo>
                        <a:pt x="2910547" y="3800293"/>
                        <a:pt x="2946837" y="3798674"/>
                        <a:pt x="2983128" y="3799150"/>
                      </a:cubicBezTo>
                      <a:lnTo>
                        <a:pt x="3005511" y="3799150"/>
                      </a:lnTo>
                      <a:cubicBezTo>
                        <a:pt x="3007226" y="3800674"/>
                        <a:pt x="2995129" y="3805627"/>
                        <a:pt x="2990843" y="3808675"/>
                      </a:cubicBezTo>
                      <a:cubicBezTo>
                        <a:pt x="2977032" y="3816867"/>
                        <a:pt x="2963887" y="3826201"/>
                        <a:pt x="2951505" y="3836488"/>
                      </a:cubicBezTo>
                      <a:lnTo>
                        <a:pt x="2950743" y="3834679"/>
                      </a:lnTo>
                      <a:cubicBezTo>
                        <a:pt x="2868447" y="3898782"/>
                        <a:pt x="2784151" y="3974506"/>
                        <a:pt x="2731668" y="4070708"/>
                      </a:cubicBezTo>
                      <a:cubicBezTo>
                        <a:pt x="2711189" y="4105569"/>
                        <a:pt x="2694330" y="4142526"/>
                        <a:pt x="2681376" y="4180817"/>
                      </a:cubicBezTo>
                      <a:lnTo>
                        <a:pt x="2678709" y="4180817"/>
                      </a:lnTo>
                      <a:cubicBezTo>
                        <a:pt x="2661659" y="4254445"/>
                        <a:pt x="2628322" y="4335217"/>
                        <a:pt x="2638227" y="4416275"/>
                      </a:cubicBezTo>
                      <a:lnTo>
                        <a:pt x="2634989" y="4410751"/>
                      </a:lnTo>
                      <a:cubicBezTo>
                        <a:pt x="2639466" y="4422085"/>
                        <a:pt x="2634227" y="4451613"/>
                        <a:pt x="2640133" y="4453042"/>
                      </a:cubicBezTo>
                      <a:lnTo>
                        <a:pt x="2640133" y="4461043"/>
                      </a:lnTo>
                      <a:lnTo>
                        <a:pt x="2638704" y="4467996"/>
                      </a:lnTo>
                      <a:cubicBezTo>
                        <a:pt x="2639561" y="4472377"/>
                        <a:pt x="2639370" y="4476378"/>
                        <a:pt x="2639942" y="4480569"/>
                      </a:cubicBezTo>
                      <a:lnTo>
                        <a:pt x="2638894" y="4567913"/>
                      </a:lnTo>
                      <a:cubicBezTo>
                        <a:pt x="2637942" y="4581534"/>
                        <a:pt x="2637942" y="4596488"/>
                        <a:pt x="2638894" y="4611633"/>
                      </a:cubicBezTo>
                      <a:lnTo>
                        <a:pt x="2638894" y="4630683"/>
                      </a:lnTo>
                      <a:lnTo>
                        <a:pt x="2637656" y="4628111"/>
                      </a:lnTo>
                      <a:cubicBezTo>
                        <a:pt x="2638132" y="4634112"/>
                        <a:pt x="2638418" y="4640398"/>
                        <a:pt x="2638704" y="4646685"/>
                      </a:cubicBezTo>
                      <a:lnTo>
                        <a:pt x="2638704" y="4671735"/>
                      </a:lnTo>
                      <a:cubicBezTo>
                        <a:pt x="2638704" y="4674022"/>
                        <a:pt x="2638704" y="4677069"/>
                        <a:pt x="2638704" y="4679070"/>
                      </a:cubicBezTo>
                      <a:cubicBezTo>
                        <a:pt x="2638704" y="4677069"/>
                        <a:pt x="2637847" y="4678022"/>
                        <a:pt x="2637275" y="4673831"/>
                      </a:cubicBezTo>
                      <a:cubicBezTo>
                        <a:pt x="2628322" y="4728695"/>
                        <a:pt x="2637275" y="4789941"/>
                        <a:pt x="2635846" y="4847948"/>
                      </a:cubicBezTo>
                      <a:lnTo>
                        <a:pt x="2632036" y="4841281"/>
                      </a:lnTo>
                      <a:cubicBezTo>
                        <a:pt x="2636323" y="4869380"/>
                        <a:pt x="2631465" y="4920719"/>
                        <a:pt x="2633084" y="4957581"/>
                      </a:cubicBezTo>
                      <a:lnTo>
                        <a:pt x="2631274" y="4955295"/>
                      </a:lnTo>
                      <a:lnTo>
                        <a:pt x="2633656" y="4974345"/>
                      </a:lnTo>
                      <a:lnTo>
                        <a:pt x="2629941" y="4974345"/>
                      </a:lnTo>
                      <a:cubicBezTo>
                        <a:pt x="2630608" y="5021970"/>
                        <a:pt x="2631179" y="5067595"/>
                        <a:pt x="2631751" y="5114267"/>
                      </a:cubicBezTo>
                      <a:lnTo>
                        <a:pt x="2628417" y="5111790"/>
                      </a:lnTo>
                      <a:cubicBezTo>
                        <a:pt x="2631084" y="5142175"/>
                        <a:pt x="2631369" y="5172751"/>
                        <a:pt x="2629369" y="5203135"/>
                      </a:cubicBezTo>
                      <a:cubicBezTo>
                        <a:pt x="2617844" y="5203135"/>
                        <a:pt x="2604318" y="5203135"/>
                        <a:pt x="2589174" y="5203135"/>
                      </a:cubicBezTo>
                      <a:lnTo>
                        <a:pt x="2592222" y="5201992"/>
                      </a:lnTo>
                      <a:cubicBezTo>
                        <a:pt x="2506497" y="5201040"/>
                        <a:pt x="2424677" y="5203707"/>
                        <a:pt x="2341714" y="5206279"/>
                      </a:cubicBezTo>
                      <a:lnTo>
                        <a:pt x="1548949" y="5206946"/>
                      </a:lnTo>
                      <a:close/>
                      <a:moveTo>
                        <a:pt x="142677" y="975178"/>
                      </a:moveTo>
                      <a:cubicBezTo>
                        <a:pt x="142677" y="972511"/>
                        <a:pt x="143439" y="969844"/>
                        <a:pt x="143820" y="966129"/>
                      </a:cubicBezTo>
                      <a:lnTo>
                        <a:pt x="139820" y="957747"/>
                      </a:lnTo>
                      <a:cubicBezTo>
                        <a:pt x="143820" y="943841"/>
                        <a:pt x="141820" y="947175"/>
                        <a:pt x="144868" y="942126"/>
                      </a:cubicBezTo>
                      <a:cubicBezTo>
                        <a:pt x="145344" y="887929"/>
                        <a:pt x="151155" y="880690"/>
                        <a:pt x="153631" y="841733"/>
                      </a:cubicBezTo>
                      <a:cubicBezTo>
                        <a:pt x="153631" y="841733"/>
                        <a:pt x="153631" y="842495"/>
                        <a:pt x="153155" y="841733"/>
                      </a:cubicBezTo>
                      <a:cubicBezTo>
                        <a:pt x="148392" y="815158"/>
                        <a:pt x="151250" y="778392"/>
                        <a:pt x="151917" y="757341"/>
                      </a:cubicBezTo>
                      <a:lnTo>
                        <a:pt x="154203" y="748959"/>
                      </a:lnTo>
                      <a:cubicBezTo>
                        <a:pt x="158870" y="736196"/>
                        <a:pt x="144678" y="687237"/>
                        <a:pt x="153060" y="703716"/>
                      </a:cubicBezTo>
                      <a:cubicBezTo>
                        <a:pt x="153060" y="699334"/>
                        <a:pt x="153060" y="694953"/>
                        <a:pt x="152583" y="689428"/>
                      </a:cubicBezTo>
                      <a:lnTo>
                        <a:pt x="467385" y="690285"/>
                      </a:lnTo>
                      <a:cubicBezTo>
                        <a:pt x="484720" y="687428"/>
                        <a:pt x="561682" y="691333"/>
                        <a:pt x="534822" y="685237"/>
                      </a:cubicBezTo>
                      <a:cubicBezTo>
                        <a:pt x="565683" y="692190"/>
                        <a:pt x="657313" y="694762"/>
                        <a:pt x="691317" y="694762"/>
                      </a:cubicBezTo>
                      <a:cubicBezTo>
                        <a:pt x="688841" y="695905"/>
                        <a:pt x="685983" y="696286"/>
                        <a:pt x="683316" y="695810"/>
                      </a:cubicBezTo>
                      <a:cubicBezTo>
                        <a:pt x="749229" y="705335"/>
                        <a:pt x="761612" y="688380"/>
                        <a:pt x="823429" y="699429"/>
                      </a:cubicBezTo>
                      <a:cubicBezTo>
                        <a:pt x="832954" y="692000"/>
                        <a:pt x="935824" y="702668"/>
                        <a:pt x="970876" y="694191"/>
                      </a:cubicBezTo>
                      <a:cubicBezTo>
                        <a:pt x="978496" y="695905"/>
                        <a:pt x="981068" y="697429"/>
                        <a:pt x="978306" y="698763"/>
                      </a:cubicBezTo>
                      <a:lnTo>
                        <a:pt x="1307014" y="704478"/>
                      </a:lnTo>
                      <a:cubicBezTo>
                        <a:pt x="1387595" y="698477"/>
                        <a:pt x="1501990" y="708954"/>
                        <a:pt x="1571332" y="700382"/>
                      </a:cubicBezTo>
                      <a:cubicBezTo>
                        <a:pt x="1628482" y="702763"/>
                        <a:pt x="1721541" y="707240"/>
                        <a:pt x="1801742" y="704192"/>
                      </a:cubicBezTo>
                      <a:lnTo>
                        <a:pt x="1793932" y="705335"/>
                      </a:lnTo>
                      <a:cubicBezTo>
                        <a:pt x="1884324" y="705335"/>
                        <a:pt x="1997290" y="705335"/>
                        <a:pt x="2059298" y="700572"/>
                      </a:cubicBezTo>
                      <a:cubicBezTo>
                        <a:pt x="2085968" y="709526"/>
                        <a:pt x="2125020" y="708097"/>
                        <a:pt x="2164073" y="711145"/>
                      </a:cubicBezTo>
                      <a:cubicBezTo>
                        <a:pt x="2224461" y="707621"/>
                        <a:pt x="2346286" y="709716"/>
                        <a:pt x="2438393" y="706764"/>
                      </a:cubicBezTo>
                      <a:cubicBezTo>
                        <a:pt x="2452490" y="710859"/>
                        <a:pt x="2514593" y="705621"/>
                        <a:pt x="2519070" y="711526"/>
                      </a:cubicBezTo>
                      <a:cubicBezTo>
                        <a:pt x="2777007" y="702001"/>
                        <a:pt x="3095713" y="708669"/>
                        <a:pt x="3371081" y="719241"/>
                      </a:cubicBezTo>
                      <a:lnTo>
                        <a:pt x="3481095" y="706097"/>
                      </a:lnTo>
                      <a:cubicBezTo>
                        <a:pt x="3484714" y="706668"/>
                        <a:pt x="3484238" y="707621"/>
                        <a:pt x="3476618" y="707526"/>
                      </a:cubicBezTo>
                      <a:cubicBezTo>
                        <a:pt x="3527005" y="706859"/>
                        <a:pt x="3573963" y="712955"/>
                        <a:pt x="3624256" y="712288"/>
                      </a:cubicBezTo>
                      <a:cubicBezTo>
                        <a:pt x="3624256" y="713241"/>
                        <a:pt x="3624256" y="713241"/>
                        <a:pt x="3615683" y="714098"/>
                      </a:cubicBezTo>
                      <a:cubicBezTo>
                        <a:pt x="3663308" y="711812"/>
                        <a:pt x="3713124" y="719432"/>
                        <a:pt x="3768845" y="715431"/>
                      </a:cubicBezTo>
                      <a:lnTo>
                        <a:pt x="3771893" y="716955"/>
                      </a:lnTo>
                      <a:lnTo>
                        <a:pt x="3807326" y="715050"/>
                      </a:lnTo>
                      <a:cubicBezTo>
                        <a:pt x="3806469" y="716955"/>
                        <a:pt x="3805135" y="719908"/>
                        <a:pt x="3786181" y="719146"/>
                      </a:cubicBezTo>
                      <a:lnTo>
                        <a:pt x="5107774" y="722575"/>
                      </a:lnTo>
                      <a:lnTo>
                        <a:pt x="5091487" y="724290"/>
                      </a:lnTo>
                      <a:lnTo>
                        <a:pt x="5177212" y="721718"/>
                      </a:lnTo>
                      <a:cubicBezTo>
                        <a:pt x="5177212" y="722670"/>
                        <a:pt x="5172640" y="723147"/>
                        <a:pt x="5168544" y="723528"/>
                      </a:cubicBezTo>
                      <a:cubicBezTo>
                        <a:pt x="5278082" y="727623"/>
                        <a:pt x="5391810" y="723528"/>
                        <a:pt x="5498585" y="724671"/>
                      </a:cubicBezTo>
                      <a:cubicBezTo>
                        <a:pt x="5498013" y="725623"/>
                        <a:pt x="5481821" y="727338"/>
                        <a:pt x="5496775" y="728576"/>
                      </a:cubicBezTo>
                      <a:cubicBezTo>
                        <a:pt x="5575928" y="723909"/>
                        <a:pt x="5623648" y="736291"/>
                        <a:pt x="5663368" y="725718"/>
                      </a:cubicBezTo>
                      <a:cubicBezTo>
                        <a:pt x="5667082" y="726290"/>
                        <a:pt x="5669559" y="728766"/>
                        <a:pt x="5661463" y="729528"/>
                      </a:cubicBezTo>
                      <a:cubicBezTo>
                        <a:pt x="5881490" y="727814"/>
                        <a:pt x="6107042" y="729528"/>
                        <a:pt x="6328784" y="733434"/>
                      </a:cubicBezTo>
                      <a:lnTo>
                        <a:pt x="6412795" y="731148"/>
                      </a:lnTo>
                      <a:cubicBezTo>
                        <a:pt x="6425463" y="727909"/>
                        <a:pt x="6424891" y="735815"/>
                        <a:pt x="6424796" y="750198"/>
                      </a:cubicBezTo>
                      <a:lnTo>
                        <a:pt x="6426320" y="794108"/>
                      </a:lnTo>
                      <a:cubicBezTo>
                        <a:pt x="6427654" y="851258"/>
                        <a:pt x="6429082" y="908408"/>
                        <a:pt x="6430511" y="966606"/>
                      </a:cubicBezTo>
                      <a:cubicBezTo>
                        <a:pt x="6364979" y="966606"/>
                        <a:pt x="6278111" y="967272"/>
                        <a:pt x="6205721" y="970511"/>
                      </a:cubicBezTo>
                      <a:lnTo>
                        <a:pt x="6206578" y="968511"/>
                      </a:lnTo>
                      <a:cubicBezTo>
                        <a:pt x="5958928" y="975750"/>
                        <a:pt x="5695276" y="968511"/>
                        <a:pt x="5438101" y="970416"/>
                      </a:cubicBezTo>
                      <a:lnTo>
                        <a:pt x="5152351" y="972416"/>
                      </a:lnTo>
                      <a:lnTo>
                        <a:pt x="5149684" y="969939"/>
                      </a:lnTo>
                      <a:cubicBezTo>
                        <a:pt x="4968709" y="979464"/>
                        <a:pt x="4770018" y="962034"/>
                        <a:pt x="4581614" y="972606"/>
                      </a:cubicBezTo>
                      <a:lnTo>
                        <a:pt x="4594567" y="969273"/>
                      </a:lnTo>
                      <a:cubicBezTo>
                        <a:pt x="4567231" y="974130"/>
                        <a:pt x="4492078" y="968511"/>
                        <a:pt x="4491698" y="975083"/>
                      </a:cubicBezTo>
                      <a:lnTo>
                        <a:pt x="4475219" y="975083"/>
                      </a:lnTo>
                      <a:lnTo>
                        <a:pt x="4458455" y="973749"/>
                      </a:lnTo>
                      <a:cubicBezTo>
                        <a:pt x="4448264" y="974702"/>
                        <a:pt x="4438739" y="974511"/>
                        <a:pt x="4428737" y="975178"/>
                      </a:cubicBezTo>
                      <a:lnTo>
                        <a:pt x="4220997" y="975178"/>
                      </a:lnTo>
                      <a:cubicBezTo>
                        <a:pt x="4188612" y="974416"/>
                        <a:pt x="4153750" y="974607"/>
                        <a:pt x="4117079" y="975178"/>
                      </a:cubicBezTo>
                      <a:lnTo>
                        <a:pt x="4072502" y="975178"/>
                      </a:lnTo>
                      <a:lnTo>
                        <a:pt x="4078693" y="973940"/>
                      </a:lnTo>
                      <a:lnTo>
                        <a:pt x="4040593" y="975273"/>
                      </a:lnTo>
                      <a:lnTo>
                        <a:pt x="3965155" y="975273"/>
                      </a:lnTo>
                      <a:cubicBezTo>
                        <a:pt x="3962774" y="975273"/>
                        <a:pt x="3959821" y="975273"/>
                        <a:pt x="3957631" y="975273"/>
                      </a:cubicBezTo>
                      <a:cubicBezTo>
                        <a:pt x="3962488" y="975273"/>
                        <a:pt x="3960202" y="974416"/>
                        <a:pt x="3970108" y="973845"/>
                      </a:cubicBezTo>
                      <a:cubicBezTo>
                        <a:pt x="3839425" y="965653"/>
                        <a:pt x="3693883" y="975083"/>
                        <a:pt x="3556247" y="974892"/>
                      </a:cubicBezTo>
                      <a:lnTo>
                        <a:pt x="3571868" y="970987"/>
                      </a:lnTo>
                      <a:cubicBezTo>
                        <a:pt x="3505193" y="975654"/>
                        <a:pt x="3382987" y="971559"/>
                        <a:pt x="3295643" y="973749"/>
                      </a:cubicBezTo>
                      <a:lnTo>
                        <a:pt x="3300977" y="971844"/>
                      </a:lnTo>
                      <a:lnTo>
                        <a:pt x="3256686" y="974511"/>
                      </a:lnTo>
                      <a:lnTo>
                        <a:pt x="3255543" y="970797"/>
                      </a:lnTo>
                      <a:lnTo>
                        <a:pt x="2923025" y="974607"/>
                      </a:lnTo>
                      <a:lnTo>
                        <a:pt x="2928835" y="971273"/>
                      </a:lnTo>
                      <a:cubicBezTo>
                        <a:pt x="2825394" y="977369"/>
                        <a:pt x="2708617" y="971273"/>
                        <a:pt x="2599080" y="974226"/>
                      </a:cubicBezTo>
                      <a:lnTo>
                        <a:pt x="2606509" y="972987"/>
                      </a:lnTo>
                      <a:cubicBezTo>
                        <a:pt x="2404960" y="972321"/>
                        <a:pt x="2214746" y="975273"/>
                        <a:pt x="2020341" y="978036"/>
                      </a:cubicBezTo>
                      <a:lnTo>
                        <a:pt x="1613337" y="978607"/>
                      </a:lnTo>
                      <a:cubicBezTo>
                        <a:pt x="1611909" y="978131"/>
                        <a:pt x="1610575" y="977655"/>
                        <a:pt x="1609242" y="976988"/>
                      </a:cubicBezTo>
                      <a:cubicBezTo>
                        <a:pt x="1602098" y="965844"/>
                        <a:pt x="1590858" y="957843"/>
                        <a:pt x="1578000" y="954699"/>
                      </a:cubicBezTo>
                      <a:lnTo>
                        <a:pt x="1575523" y="953556"/>
                      </a:lnTo>
                      <a:cubicBezTo>
                        <a:pt x="1574285" y="953556"/>
                        <a:pt x="1574190" y="953556"/>
                        <a:pt x="1573047" y="953556"/>
                      </a:cubicBezTo>
                      <a:cubicBezTo>
                        <a:pt x="1547710" y="946984"/>
                        <a:pt x="1521040" y="957081"/>
                        <a:pt x="1506372" y="978702"/>
                      </a:cubicBezTo>
                      <a:lnTo>
                        <a:pt x="867149" y="979560"/>
                      </a:lnTo>
                      <a:lnTo>
                        <a:pt x="341178" y="980226"/>
                      </a:lnTo>
                      <a:cubicBezTo>
                        <a:pt x="279933" y="980417"/>
                        <a:pt x="208019" y="971844"/>
                        <a:pt x="142677" y="975178"/>
                      </a:cubicBezTo>
                      <a:close/>
                      <a:moveTo>
                        <a:pt x="137343" y="694667"/>
                      </a:moveTo>
                      <a:cubicBezTo>
                        <a:pt x="140391" y="713717"/>
                        <a:pt x="143154" y="729243"/>
                        <a:pt x="140010" y="740387"/>
                      </a:cubicBezTo>
                      <a:lnTo>
                        <a:pt x="142677" y="745816"/>
                      </a:lnTo>
                      <a:cubicBezTo>
                        <a:pt x="143439" y="786583"/>
                        <a:pt x="139629" y="750674"/>
                        <a:pt x="138582" y="782106"/>
                      </a:cubicBezTo>
                      <a:cubicBezTo>
                        <a:pt x="138582" y="793917"/>
                        <a:pt x="143439" y="786583"/>
                        <a:pt x="141915" y="811253"/>
                      </a:cubicBezTo>
                      <a:cubicBezTo>
                        <a:pt x="138391" y="812967"/>
                        <a:pt x="137439" y="824302"/>
                        <a:pt x="137343" y="838494"/>
                      </a:cubicBezTo>
                      <a:lnTo>
                        <a:pt x="137343" y="694667"/>
                      </a:lnTo>
                      <a:close/>
                      <a:moveTo>
                        <a:pt x="627214" y="160124"/>
                      </a:moveTo>
                      <a:cubicBezTo>
                        <a:pt x="631310" y="161172"/>
                        <a:pt x="635596" y="161838"/>
                        <a:pt x="639787" y="162315"/>
                      </a:cubicBezTo>
                      <a:lnTo>
                        <a:pt x="647883" y="158219"/>
                      </a:lnTo>
                      <a:cubicBezTo>
                        <a:pt x="661599" y="162219"/>
                        <a:pt x="658361" y="160219"/>
                        <a:pt x="663219" y="163172"/>
                      </a:cubicBezTo>
                      <a:cubicBezTo>
                        <a:pt x="716368" y="163172"/>
                        <a:pt x="723512" y="169363"/>
                        <a:pt x="761517" y="171649"/>
                      </a:cubicBezTo>
                      <a:cubicBezTo>
                        <a:pt x="761517" y="171649"/>
                        <a:pt x="760755" y="171649"/>
                        <a:pt x="761517" y="171649"/>
                      </a:cubicBezTo>
                      <a:cubicBezTo>
                        <a:pt x="787520" y="166696"/>
                        <a:pt x="823524" y="169458"/>
                        <a:pt x="844098" y="170125"/>
                      </a:cubicBezTo>
                      <a:lnTo>
                        <a:pt x="852385" y="172316"/>
                      </a:lnTo>
                      <a:cubicBezTo>
                        <a:pt x="864863" y="176983"/>
                        <a:pt x="912774" y="162791"/>
                        <a:pt x="896581" y="171078"/>
                      </a:cubicBezTo>
                      <a:lnTo>
                        <a:pt x="1249006" y="168030"/>
                      </a:lnTo>
                      <a:cubicBezTo>
                        <a:pt x="1265866" y="164886"/>
                        <a:pt x="1341303" y="168030"/>
                        <a:pt x="1315015" y="162219"/>
                      </a:cubicBezTo>
                      <a:cubicBezTo>
                        <a:pt x="1345209" y="168792"/>
                        <a:pt x="1434934" y="170220"/>
                        <a:pt x="1468272" y="169839"/>
                      </a:cubicBezTo>
                      <a:cubicBezTo>
                        <a:pt x="1465795" y="170982"/>
                        <a:pt x="1463128" y="171268"/>
                        <a:pt x="1460461" y="170792"/>
                      </a:cubicBezTo>
                      <a:cubicBezTo>
                        <a:pt x="1525136" y="179269"/>
                        <a:pt x="1536661" y="162505"/>
                        <a:pt x="1597716" y="172887"/>
                      </a:cubicBezTo>
                      <a:cubicBezTo>
                        <a:pt x="1607241" y="165363"/>
                        <a:pt x="1707730" y="174983"/>
                        <a:pt x="1742020" y="166029"/>
                      </a:cubicBezTo>
                      <a:cubicBezTo>
                        <a:pt x="1749545" y="167744"/>
                        <a:pt x="1752022" y="169173"/>
                        <a:pt x="1749259" y="170506"/>
                      </a:cubicBezTo>
                      <a:lnTo>
                        <a:pt x="2071204" y="172792"/>
                      </a:lnTo>
                      <a:cubicBezTo>
                        <a:pt x="2150071" y="165934"/>
                        <a:pt x="2262276" y="175173"/>
                        <a:pt x="2329999" y="165839"/>
                      </a:cubicBezTo>
                      <a:cubicBezTo>
                        <a:pt x="2386291" y="167649"/>
                        <a:pt x="2477160" y="171078"/>
                        <a:pt x="2555646" y="167268"/>
                      </a:cubicBezTo>
                      <a:lnTo>
                        <a:pt x="2548026" y="168411"/>
                      </a:lnTo>
                      <a:cubicBezTo>
                        <a:pt x="2636513" y="167553"/>
                        <a:pt x="2747098" y="166791"/>
                        <a:pt x="2807773" y="160886"/>
                      </a:cubicBezTo>
                      <a:cubicBezTo>
                        <a:pt x="2833966" y="169458"/>
                        <a:pt x="2872257" y="167649"/>
                        <a:pt x="2910547" y="170411"/>
                      </a:cubicBezTo>
                      <a:cubicBezTo>
                        <a:pt x="2969602" y="166125"/>
                        <a:pt x="3088951" y="166982"/>
                        <a:pt x="3179057" y="163077"/>
                      </a:cubicBezTo>
                      <a:cubicBezTo>
                        <a:pt x="3192964" y="166982"/>
                        <a:pt x="3253447" y="161076"/>
                        <a:pt x="3258115" y="166887"/>
                      </a:cubicBezTo>
                      <a:cubicBezTo>
                        <a:pt x="3510527" y="154885"/>
                        <a:pt x="3822662" y="157838"/>
                        <a:pt x="4092314" y="165553"/>
                      </a:cubicBezTo>
                      <a:lnTo>
                        <a:pt x="4200042" y="151266"/>
                      </a:lnTo>
                      <a:cubicBezTo>
                        <a:pt x="4203471" y="151742"/>
                        <a:pt x="4203090" y="152694"/>
                        <a:pt x="4195660" y="152694"/>
                      </a:cubicBezTo>
                      <a:cubicBezTo>
                        <a:pt x="4244904" y="151456"/>
                        <a:pt x="4290910" y="157076"/>
                        <a:pt x="4340250" y="155838"/>
                      </a:cubicBezTo>
                      <a:cubicBezTo>
                        <a:pt x="4340250" y="156790"/>
                        <a:pt x="4340250" y="156790"/>
                        <a:pt x="4331868" y="157743"/>
                      </a:cubicBezTo>
                      <a:cubicBezTo>
                        <a:pt x="4378064" y="154980"/>
                        <a:pt x="4427118" y="162124"/>
                        <a:pt x="4481791" y="157743"/>
                      </a:cubicBezTo>
                      <a:lnTo>
                        <a:pt x="4484839" y="159362"/>
                      </a:lnTo>
                      <a:lnTo>
                        <a:pt x="4519510" y="157076"/>
                      </a:lnTo>
                      <a:cubicBezTo>
                        <a:pt x="4518748" y="158981"/>
                        <a:pt x="4517415" y="161838"/>
                        <a:pt x="4498841" y="161267"/>
                      </a:cubicBezTo>
                      <a:cubicBezTo>
                        <a:pt x="4921656" y="163267"/>
                        <a:pt x="5359234" y="147551"/>
                        <a:pt x="5792241" y="153647"/>
                      </a:cubicBezTo>
                      <a:lnTo>
                        <a:pt x="5776239" y="154599"/>
                      </a:lnTo>
                      <a:cubicBezTo>
                        <a:pt x="5804242" y="154599"/>
                        <a:pt x="5832627" y="155838"/>
                        <a:pt x="5861106" y="154599"/>
                      </a:cubicBezTo>
                      <a:cubicBezTo>
                        <a:pt x="5861106" y="155552"/>
                        <a:pt x="5856630" y="156028"/>
                        <a:pt x="5852534" y="156504"/>
                      </a:cubicBezTo>
                      <a:cubicBezTo>
                        <a:pt x="5866346" y="156981"/>
                        <a:pt x="5880156" y="156790"/>
                        <a:pt x="5893872" y="155933"/>
                      </a:cubicBezTo>
                      <a:cubicBezTo>
                        <a:pt x="5908255" y="154790"/>
                        <a:pt x="5903397" y="153552"/>
                        <a:pt x="5914065" y="168411"/>
                      </a:cubicBezTo>
                      <a:lnTo>
                        <a:pt x="5961690" y="235086"/>
                      </a:lnTo>
                      <a:lnTo>
                        <a:pt x="6055131" y="365578"/>
                      </a:lnTo>
                      <a:cubicBezTo>
                        <a:pt x="6054178" y="365578"/>
                        <a:pt x="6043510" y="353862"/>
                        <a:pt x="6051035" y="366435"/>
                      </a:cubicBezTo>
                      <a:cubicBezTo>
                        <a:pt x="6099803" y="426729"/>
                        <a:pt x="6116853" y="472163"/>
                        <a:pt x="6147999" y="497595"/>
                      </a:cubicBezTo>
                      <a:cubicBezTo>
                        <a:pt x="6149714" y="500833"/>
                        <a:pt x="6149048" y="504262"/>
                        <a:pt x="6143808" y="498261"/>
                      </a:cubicBezTo>
                      <a:lnTo>
                        <a:pt x="6210483" y="590463"/>
                      </a:lnTo>
                      <a:lnTo>
                        <a:pt x="5713850" y="586463"/>
                      </a:lnTo>
                      <a:cubicBezTo>
                        <a:pt x="5532875" y="594940"/>
                        <a:pt x="5331231" y="584463"/>
                        <a:pt x="5143493" y="590844"/>
                      </a:cubicBezTo>
                      <a:lnTo>
                        <a:pt x="5144446" y="588939"/>
                      </a:lnTo>
                      <a:cubicBezTo>
                        <a:pt x="4901463" y="593988"/>
                        <a:pt x="4643812" y="584558"/>
                        <a:pt x="4391971" y="584082"/>
                      </a:cubicBezTo>
                      <a:lnTo>
                        <a:pt x="4350822" y="583605"/>
                      </a:lnTo>
                      <a:cubicBezTo>
                        <a:pt x="4350156" y="501595"/>
                        <a:pt x="4349679" y="438540"/>
                        <a:pt x="4349013" y="351576"/>
                      </a:cubicBezTo>
                      <a:lnTo>
                        <a:pt x="4351394" y="349005"/>
                      </a:lnTo>
                      <a:cubicBezTo>
                        <a:pt x="4349775" y="327859"/>
                        <a:pt x="4353014" y="302332"/>
                        <a:pt x="4337488" y="283092"/>
                      </a:cubicBezTo>
                      <a:cubicBezTo>
                        <a:pt x="4335583" y="280425"/>
                        <a:pt x="4332154" y="279472"/>
                        <a:pt x="4329868" y="277091"/>
                      </a:cubicBezTo>
                      <a:cubicBezTo>
                        <a:pt x="4327581" y="274710"/>
                        <a:pt x="4326724" y="274805"/>
                        <a:pt x="4325296" y="273471"/>
                      </a:cubicBezTo>
                      <a:cubicBezTo>
                        <a:pt x="4314818" y="264804"/>
                        <a:pt x="4301864" y="259565"/>
                        <a:pt x="4288338" y="258612"/>
                      </a:cubicBezTo>
                      <a:cubicBezTo>
                        <a:pt x="4288338" y="258612"/>
                        <a:pt x="4287386" y="258612"/>
                        <a:pt x="4286815" y="258612"/>
                      </a:cubicBezTo>
                      <a:lnTo>
                        <a:pt x="4286148" y="258612"/>
                      </a:lnTo>
                      <a:cubicBezTo>
                        <a:pt x="4282814" y="257850"/>
                        <a:pt x="4279480" y="257374"/>
                        <a:pt x="4276051" y="257088"/>
                      </a:cubicBezTo>
                      <a:lnTo>
                        <a:pt x="4136320" y="254898"/>
                      </a:lnTo>
                      <a:cubicBezTo>
                        <a:pt x="4042498" y="252993"/>
                        <a:pt x="3947629" y="251088"/>
                        <a:pt x="3855332" y="256231"/>
                      </a:cubicBezTo>
                      <a:lnTo>
                        <a:pt x="3868095" y="252897"/>
                      </a:lnTo>
                      <a:cubicBezTo>
                        <a:pt x="3841235" y="257755"/>
                        <a:pt x="3767702" y="252040"/>
                        <a:pt x="3767416" y="258612"/>
                      </a:cubicBezTo>
                      <a:lnTo>
                        <a:pt x="3751129" y="258612"/>
                      </a:lnTo>
                      <a:lnTo>
                        <a:pt x="3734841" y="257279"/>
                      </a:lnTo>
                      <a:cubicBezTo>
                        <a:pt x="3724744" y="258136"/>
                        <a:pt x="3715791" y="257946"/>
                        <a:pt x="3705694" y="258612"/>
                      </a:cubicBezTo>
                      <a:lnTo>
                        <a:pt x="3502240" y="258612"/>
                      </a:lnTo>
                      <a:cubicBezTo>
                        <a:pt x="3470617" y="257755"/>
                        <a:pt x="3436613" y="257850"/>
                        <a:pt x="3400704" y="258612"/>
                      </a:cubicBezTo>
                      <a:lnTo>
                        <a:pt x="3357079" y="258612"/>
                      </a:lnTo>
                      <a:lnTo>
                        <a:pt x="3363080" y="257374"/>
                      </a:lnTo>
                      <a:lnTo>
                        <a:pt x="3324980" y="258612"/>
                      </a:lnTo>
                      <a:lnTo>
                        <a:pt x="3251352" y="258612"/>
                      </a:lnTo>
                      <a:cubicBezTo>
                        <a:pt x="3248970" y="258612"/>
                        <a:pt x="3246208" y="258612"/>
                        <a:pt x="3244018" y="258612"/>
                      </a:cubicBezTo>
                      <a:cubicBezTo>
                        <a:pt x="3248018" y="257946"/>
                        <a:pt x="3252114" y="257469"/>
                        <a:pt x="3256209" y="257184"/>
                      </a:cubicBezTo>
                      <a:cubicBezTo>
                        <a:pt x="3128289" y="248802"/>
                        <a:pt x="2985890" y="258041"/>
                        <a:pt x="2850921" y="257184"/>
                      </a:cubicBezTo>
                      <a:lnTo>
                        <a:pt x="2866256" y="253278"/>
                      </a:lnTo>
                      <a:cubicBezTo>
                        <a:pt x="2801010" y="257850"/>
                        <a:pt x="2681281" y="253278"/>
                        <a:pt x="2595556" y="255755"/>
                      </a:cubicBezTo>
                      <a:lnTo>
                        <a:pt x="2600699" y="253850"/>
                      </a:lnTo>
                      <a:lnTo>
                        <a:pt x="2557360" y="256517"/>
                      </a:lnTo>
                      <a:lnTo>
                        <a:pt x="2556217" y="252802"/>
                      </a:lnTo>
                      <a:lnTo>
                        <a:pt x="2230653" y="256136"/>
                      </a:lnTo>
                      <a:lnTo>
                        <a:pt x="2236273" y="252802"/>
                      </a:lnTo>
                      <a:cubicBezTo>
                        <a:pt x="2211793" y="256517"/>
                        <a:pt x="2183599" y="249087"/>
                        <a:pt x="2158167" y="264137"/>
                      </a:cubicBezTo>
                      <a:cubicBezTo>
                        <a:pt x="2132736" y="279186"/>
                        <a:pt x="2123116" y="310333"/>
                        <a:pt x="2126259" y="336908"/>
                      </a:cubicBezTo>
                      <a:cubicBezTo>
                        <a:pt x="2126259" y="391581"/>
                        <a:pt x="2125020" y="446922"/>
                        <a:pt x="2126259" y="500547"/>
                      </a:cubicBezTo>
                      <a:lnTo>
                        <a:pt x="2125116" y="493308"/>
                      </a:lnTo>
                      <a:cubicBezTo>
                        <a:pt x="2125116" y="518073"/>
                        <a:pt x="2125116" y="542648"/>
                        <a:pt x="2125116" y="565698"/>
                      </a:cubicBezTo>
                      <a:lnTo>
                        <a:pt x="1674012" y="566651"/>
                      </a:lnTo>
                      <a:lnTo>
                        <a:pt x="867720" y="560460"/>
                      </a:lnTo>
                      <a:lnTo>
                        <a:pt x="337749" y="556364"/>
                      </a:lnTo>
                      <a:cubicBezTo>
                        <a:pt x="322700" y="556364"/>
                        <a:pt x="307365" y="555602"/>
                        <a:pt x="292220" y="555221"/>
                      </a:cubicBezTo>
                      <a:lnTo>
                        <a:pt x="627214" y="160124"/>
                      </a:lnTo>
                      <a:close/>
                      <a:moveTo>
                        <a:pt x="711320" y="155552"/>
                      </a:moveTo>
                      <a:lnTo>
                        <a:pt x="750372" y="155552"/>
                      </a:lnTo>
                      <a:cubicBezTo>
                        <a:pt x="736561" y="155552"/>
                        <a:pt x="722655" y="155933"/>
                        <a:pt x="711320" y="155457"/>
                      </a:cubicBezTo>
                      <a:lnTo>
                        <a:pt x="711320" y="155552"/>
                      </a:lnTo>
                      <a:close/>
                      <a:moveTo>
                        <a:pt x="3499478" y="553030"/>
                      </a:moveTo>
                      <a:lnTo>
                        <a:pt x="3494049" y="551792"/>
                      </a:lnTo>
                      <a:cubicBezTo>
                        <a:pt x="3490906" y="552363"/>
                        <a:pt x="3487762" y="552840"/>
                        <a:pt x="3484524" y="553125"/>
                      </a:cubicBezTo>
                      <a:lnTo>
                        <a:pt x="3416611" y="553125"/>
                      </a:lnTo>
                      <a:cubicBezTo>
                        <a:pt x="3405276" y="552363"/>
                        <a:pt x="3394037" y="552363"/>
                        <a:pt x="3382702" y="553125"/>
                      </a:cubicBezTo>
                      <a:lnTo>
                        <a:pt x="3368128" y="553125"/>
                      </a:lnTo>
                      <a:lnTo>
                        <a:pt x="3370129" y="551887"/>
                      </a:lnTo>
                      <a:cubicBezTo>
                        <a:pt x="3365462" y="552459"/>
                        <a:pt x="3360604" y="552840"/>
                        <a:pt x="3355651" y="553125"/>
                      </a:cubicBezTo>
                      <a:lnTo>
                        <a:pt x="3336601" y="553125"/>
                      </a:lnTo>
                      <a:cubicBezTo>
                        <a:pt x="3334695" y="553221"/>
                        <a:pt x="3332696" y="553221"/>
                        <a:pt x="3330790" y="553125"/>
                      </a:cubicBezTo>
                      <a:cubicBezTo>
                        <a:pt x="3332409" y="553125"/>
                        <a:pt x="3331647" y="552173"/>
                        <a:pt x="3334886" y="551601"/>
                      </a:cubicBezTo>
                      <a:cubicBezTo>
                        <a:pt x="3292214" y="543315"/>
                        <a:pt x="3244684" y="552459"/>
                        <a:pt x="3199631" y="552173"/>
                      </a:cubicBezTo>
                      <a:lnTo>
                        <a:pt x="3204679" y="548268"/>
                      </a:lnTo>
                      <a:cubicBezTo>
                        <a:pt x="3182962" y="552840"/>
                        <a:pt x="3142957" y="548268"/>
                        <a:pt x="3114382" y="550649"/>
                      </a:cubicBezTo>
                      <a:lnTo>
                        <a:pt x="3116097" y="548839"/>
                      </a:lnTo>
                      <a:lnTo>
                        <a:pt x="3101619" y="551411"/>
                      </a:lnTo>
                      <a:lnTo>
                        <a:pt x="3101619" y="547696"/>
                      </a:lnTo>
                      <a:lnTo>
                        <a:pt x="2992939" y="551125"/>
                      </a:lnTo>
                      <a:lnTo>
                        <a:pt x="2994843" y="547791"/>
                      </a:lnTo>
                      <a:cubicBezTo>
                        <a:pt x="2961030" y="553697"/>
                        <a:pt x="2922834" y="547791"/>
                        <a:pt x="2887116" y="550268"/>
                      </a:cubicBezTo>
                      <a:lnTo>
                        <a:pt x="2889497" y="549125"/>
                      </a:lnTo>
                      <a:cubicBezTo>
                        <a:pt x="2822822" y="548172"/>
                        <a:pt x="2759290" y="550839"/>
                        <a:pt x="2694806" y="553316"/>
                      </a:cubicBezTo>
                      <a:lnTo>
                        <a:pt x="2250465" y="553316"/>
                      </a:lnTo>
                      <a:lnTo>
                        <a:pt x="2250465" y="382818"/>
                      </a:lnTo>
                      <a:cubicBezTo>
                        <a:pt x="2251417" y="383390"/>
                        <a:pt x="2252370" y="383866"/>
                        <a:pt x="2253417" y="384342"/>
                      </a:cubicBezTo>
                      <a:lnTo>
                        <a:pt x="2256180" y="380247"/>
                      </a:lnTo>
                      <a:cubicBezTo>
                        <a:pt x="2260752" y="384342"/>
                        <a:pt x="2259609" y="382247"/>
                        <a:pt x="2261228" y="385295"/>
                      </a:cubicBezTo>
                      <a:cubicBezTo>
                        <a:pt x="2278944" y="385866"/>
                        <a:pt x="2281326" y="391677"/>
                        <a:pt x="2294089" y="394058"/>
                      </a:cubicBezTo>
                      <a:lnTo>
                        <a:pt x="2294089" y="394058"/>
                      </a:lnTo>
                      <a:cubicBezTo>
                        <a:pt x="2302948" y="390915"/>
                        <a:pt x="2312568" y="390438"/>
                        <a:pt x="2321712" y="392724"/>
                      </a:cubicBezTo>
                      <a:lnTo>
                        <a:pt x="2324474" y="395010"/>
                      </a:lnTo>
                      <a:cubicBezTo>
                        <a:pt x="2328665" y="399678"/>
                        <a:pt x="2344572" y="385485"/>
                        <a:pt x="2339238" y="393867"/>
                      </a:cubicBezTo>
                      <a:cubicBezTo>
                        <a:pt x="2375242" y="391867"/>
                        <a:pt x="2416581" y="391962"/>
                        <a:pt x="2456872" y="391867"/>
                      </a:cubicBezTo>
                      <a:cubicBezTo>
                        <a:pt x="2462491" y="388819"/>
                        <a:pt x="2487637" y="391867"/>
                        <a:pt x="2478874" y="386247"/>
                      </a:cubicBezTo>
                      <a:cubicBezTo>
                        <a:pt x="2488971" y="393010"/>
                        <a:pt x="2518879" y="394725"/>
                        <a:pt x="2530024" y="394439"/>
                      </a:cubicBezTo>
                      <a:cubicBezTo>
                        <a:pt x="2529547" y="395391"/>
                        <a:pt x="2528404" y="395868"/>
                        <a:pt x="2527452" y="395487"/>
                      </a:cubicBezTo>
                      <a:cubicBezTo>
                        <a:pt x="2548978" y="404154"/>
                        <a:pt x="2552979" y="387486"/>
                        <a:pt x="2573267" y="398058"/>
                      </a:cubicBezTo>
                      <a:cubicBezTo>
                        <a:pt x="2576410" y="390629"/>
                        <a:pt x="2609938" y="400440"/>
                        <a:pt x="2621368" y="391677"/>
                      </a:cubicBezTo>
                      <a:cubicBezTo>
                        <a:pt x="2623940" y="393296"/>
                        <a:pt x="2624702" y="394820"/>
                        <a:pt x="2623845" y="396153"/>
                      </a:cubicBezTo>
                      <a:lnTo>
                        <a:pt x="2731287" y="399392"/>
                      </a:lnTo>
                      <a:cubicBezTo>
                        <a:pt x="2757576" y="392820"/>
                        <a:pt x="2795009" y="402345"/>
                        <a:pt x="2817678" y="393296"/>
                      </a:cubicBezTo>
                      <a:cubicBezTo>
                        <a:pt x="2842634" y="396915"/>
                        <a:pt x="2867875" y="397582"/>
                        <a:pt x="2892926" y="395391"/>
                      </a:cubicBezTo>
                      <a:lnTo>
                        <a:pt x="2890450" y="396439"/>
                      </a:lnTo>
                      <a:cubicBezTo>
                        <a:pt x="2919977" y="395963"/>
                        <a:pt x="2957125" y="395487"/>
                        <a:pt x="2977127" y="389772"/>
                      </a:cubicBezTo>
                      <a:cubicBezTo>
                        <a:pt x="2985890" y="398439"/>
                        <a:pt x="2998653" y="396725"/>
                        <a:pt x="3011417" y="399297"/>
                      </a:cubicBezTo>
                      <a:cubicBezTo>
                        <a:pt x="3031134" y="395296"/>
                        <a:pt x="3070948" y="396439"/>
                        <a:pt x="3101047" y="392820"/>
                      </a:cubicBezTo>
                      <a:cubicBezTo>
                        <a:pt x="3105715" y="396820"/>
                        <a:pt x="3125908" y="391105"/>
                        <a:pt x="3127432" y="396915"/>
                      </a:cubicBezTo>
                      <a:cubicBezTo>
                        <a:pt x="3211728" y="385676"/>
                        <a:pt x="3315931" y="389581"/>
                        <a:pt x="3405943" y="398058"/>
                      </a:cubicBezTo>
                      <a:cubicBezTo>
                        <a:pt x="3417372" y="394725"/>
                        <a:pt x="3430327" y="388533"/>
                        <a:pt x="3441852" y="384152"/>
                      </a:cubicBezTo>
                      <a:cubicBezTo>
                        <a:pt x="3442995" y="384628"/>
                        <a:pt x="3442899" y="385581"/>
                        <a:pt x="3440423" y="385581"/>
                      </a:cubicBezTo>
                      <a:cubicBezTo>
                        <a:pt x="3456806" y="384533"/>
                        <a:pt x="3472236" y="390248"/>
                        <a:pt x="3488714" y="389105"/>
                      </a:cubicBezTo>
                      <a:cubicBezTo>
                        <a:pt x="3488714" y="390153"/>
                        <a:pt x="3488714" y="390153"/>
                        <a:pt x="3485857" y="391010"/>
                      </a:cubicBezTo>
                      <a:cubicBezTo>
                        <a:pt x="3501288" y="388438"/>
                        <a:pt x="3517766" y="395677"/>
                        <a:pt x="3535959" y="391010"/>
                      </a:cubicBezTo>
                      <a:lnTo>
                        <a:pt x="3536912" y="392534"/>
                      </a:lnTo>
                      <a:lnTo>
                        <a:pt x="3548532" y="390343"/>
                      </a:lnTo>
                      <a:cubicBezTo>
                        <a:pt x="3548532" y="392248"/>
                        <a:pt x="3547770" y="395201"/>
                        <a:pt x="3541579" y="394534"/>
                      </a:cubicBezTo>
                      <a:cubicBezTo>
                        <a:pt x="3682834" y="396439"/>
                        <a:pt x="3828567" y="386438"/>
                        <a:pt x="3973537" y="387867"/>
                      </a:cubicBezTo>
                      <a:lnTo>
                        <a:pt x="3968203" y="389676"/>
                      </a:lnTo>
                      <a:lnTo>
                        <a:pt x="3996778" y="386438"/>
                      </a:lnTo>
                      <a:cubicBezTo>
                        <a:pt x="3996778" y="387390"/>
                        <a:pt x="3995349" y="387867"/>
                        <a:pt x="3994016" y="388343"/>
                      </a:cubicBezTo>
                      <a:cubicBezTo>
                        <a:pt x="4029830" y="391581"/>
                        <a:pt x="4066977" y="386152"/>
                        <a:pt x="4101839" y="387009"/>
                      </a:cubicBezTo>
                      <a:cubicBezTo>
                        <a:pt x="4101839" y="387867"/>
                        <a:pt x="4096410" y="389772"/>
                        <a:pt x="4101268" y="390819"/>
                      </a:cubicBezTo>
                      <a:cubicBezTo>
                        <a:pt x="4127080" y="385581"/>
                        <a:pt x="4142797" y="397677"/>
                        <a:pt x="4155751" y="386724"/>
                      </a:cubicBezTo>
                      <a:cubicBezTo>
                        <a:pt x="4156798" y="387295"/>
                        <a:pt x="4157179" y="388533"/>
                        <a:pt x="4156608" y="389581"/>
                      </a:cubicBezTo>
                      <a:cubicBezTo>
                        <a:pt x="4156322" y="390153"/>
                        <a:pt x="4155751" y="390534"/>
                        <a:pt x="4155084" y="390629"/>
                      </a:cubicBezTo>
                      <a:lnTo>
                        <a:pt x="4216616" y="388152"/>
                      </a:lnTo>
                      <a:lnTo>
                        <a:pt x="4216616" y="450827"/>
                      </a:lnTo>
                      <a:lnTo>
                        <a:pt x="4215473" y="523979"/>
                      </a:lnTo>
                      <a:cubicBezTo>
                        <a:pt x="4216711" y="531504"/>
                        <a:pt x="4217758" y="538362"/>
                        <a:pt x="4218901" y="545315"/>
                      </a:cubicBezTo>
                      <a:cubicBezTo>
                        <a:pt x="4207186" y="547315"/>
                        <a:pt x="4170609" y="547029"/>
                        <a:pt x="4146226" y="547029"/>
                      </a:cubicBezTo>
                      <a:cubicBezTo>
                        <a:pt x="4119270" y="546648"/>
                        <a:pt x="4092314" y="547791"/>
                        <a:pt x="4065454" y="550649"/>
                      </a:cubicBezTo>
                      <a:lnTo>
                        <a:pt x="4065454" y="548744"/>
                      </a:lnTo>
                      <a:cubicBezTo>
                        <a:pt x="3984396" y="555602"/>
                        <a:pt x="3898289" y="548268"/>
                        <a:pt x="3814279" y="549601"/>
                      </a:cubicBezTo>
                      <a:cubicBezTo>
                        <a:pt x="3779418" y="548839"/>
                        <a:pt x="3755796" y="551125"/>
                        <a:pt x="3720744" y="551316"/>
                      </a:cubicBezTo>
                      <a:lnTo>
                        <a:pt x="3719791" y="548839"/>
                      </a:lnTo>
                      <a:cubicBezTo>
                        <a:pt x="3660831" y="558364"/>
                        <a:pt x="3595966" y="540457"/>
                        <a:pt x="3534149" y="550744"/>
                      </a:cubicBezTo>
                      <a:lnTo>
                        <a:pt x="3538435" y="547410"/>
                      </a:lnTo>
                      <a:cubicBezTo>
                        <a:pt x="3529672" y="552173"/>
                        <a:pt x="3506622" y="547410"/>
                        <a:pt x="3505574" y="553030"/>
                      </a:cubicBezTo>
                      <a:lnTo>
                        <a:pt x="3499478" y="553030"/>
                      </a:lnTo>
                      <a:close/>
                      <a:moveTo>
                        <a:pt x="2281135" y="377770"/>
                      </a:moveTo>
                      <a:lnTo>
                        <a:pt x="2341524" y="377770"/>
                      </a:lnTo>
                      <a:cubicBezTo>
                        <a:pt x="2335809" y="380818"/>
                        <a:pt x="2330570" y="383580"/>
                        <a:pt x="2327236" y="380437"/>
                      </a:cubicBezTo>
                      <a:lnTo>
                        <a:pt x="2325426" y="383104"/>
                      </a:lnTo>
                      <a:cubicBezTo>
                        <a:pt x="2312092" y="383866"/>
                        <a:pt x="2323902" y="380056"/>
                        <a:pt x="2313616" y="379008"/>
                      </a:cubicBezTo>
                      <a:cubicBezTo>
                        <a:pt x="2309710" y="379008"/>
                        <a:pt x="2312092" y="383866"/>
                        <a:pt x="2304091" y="382342"/>
                      </a:cubicBezTo>
                      <a:cubicBezTo>
                        <a:pt x="2302948" y="375484"/>
                        <a:pt x="2290565" y="377865"/>
                        <a:pt x="2281135" y="377770"/>
                      </a:cubicBezTo>
                      <a:close/>
                      <a:moveTo>
                        <a:pt x="2367622" y="377770"/>
                      </a:moveTo>
                      <a:lnTo>
                        <a:pt x="2372385" y="377770"/>
                      </a:lnTo>
                      <a:cubicBezTo>
                        <a:pt x="2370766" y="377865"/>
                        <a:pt x="2369242" y="377865"/>
                        <a:pt x="2367622" y="377770"/>
                      </a:cubicBezTo>
                      <a:close/>
                      <a:moveTo>
                        <a:pt x="2498496" y="377770"/>
                      </a:moveTo>
                      <a:lnTo>
                        <a:pt x="2977032" y="377770"/>
                      </a:lnTo>
                      <a:lnTo>
                        <a:pt x="2918167" y="381866"/>
                      </a:lnTo>
                      <a:cubicBezTo>
                        <a:pt x="2804820" y="376627"/>
                        <a:pt x="2691663" y="389962"/>
                        <a:pt x="2581840" y="379389"/>
                      </a:cubicBezTo>
                      <a:cubicBezTo>
                        <a:pt x="2554122" y="381866"/>
                        <a:pt x="2526214" y="381390"/>
                        <a:pt x="2498686" y="377770"/>
                      </a:cubicBezTo>
                      <a:lnTo>
                        <a:pt x="2498496" y="377770"/>
                      </a:lnTo>
                      <a:close/>
                      <a:moveTo>
                        <a:pt x="3528529" y="377770"/>
                      </a:moveTo>
                      <a:lnTo>
                        <a:pt x="3581965" y="377770"/>
                      </a:lnTo>
                      <a:cubicBezTo>
                        <a:pt x="3564058" y="378342"/>
                        <a:pt x="3546437" y="377961"/>
                        <a:pt x="3528529" y="377770"/>
                      </a:cubicBezTo>
                      <a:close/>
                      <a:moveTo>
                        <a:pt x="3283165" y="377770"/>
                      </a:moveTo>
                      <a:cubicBezTo>
                        <a:pt x="3280974" y="377770"/>
                        <a:pt x="3278688" y="377770"/>
                        <a:pt x="3276498" y="377770"/>
                      </a:cubicBezTo>
                      <a:lnTo>
                        <a:pt x="3387464" y="377770"/>
                      </a:lnTo>
                      <a:cubicBezTo>
                        <a:pt x="3350412" y="380342"/>
                        <a:pt x="3313740" y="383199"/>
                        <a:pt x="3283165" y="378246"/>
                      </a:cubicBezTo>
                      <a:lnTo>
                        <a:pt x="3283165" y="377770"/>
                      </a:lnTo>
                      <a:close/>
                      <a:moveTo>
                        <a:pt x="3314026" y="698191"/>
                      </a:moveTo>
                      <a:cubicBezTo>
                        <a:pt x="3200869" y="700001"/>
                        <a:pt x="3089046" y="701906"/>
                        <a:pt x="2995986" y="696286"/>
                      </a:cubicBezTo>
                      <a:cubicBezTo>
                        <a:pt x="2989128" y="696286"/>
                        <a:pt x="2982366" y="696286"/>
                        <a:pt x="2975412" y="695619"/>
                      </a:cubicBezTo>
                      <a:lnTo>
                        <a:pt x="3314026" y="698191"/>
                      </a:lnTo>
                      <a:close/>
                      <a:moveTo>
                        <a:pt x="3909910" y="702763"/>
                      </a:moveTo>
                      <a:cubicBezTo>
                        <a:pt x="3855142" y="702763"/>
                        <a:pt x="3801040" y="702192"/>
                        <a:pt x="3746842" y="701525"/>
                      </a:cubicBezTo>
                      <a:lnTo>
                        <a:pt x="3909910" y="702763"/>
                      </a:lnTo>
                      <a:close/>
                      <a:moveTo>
                        <a:pt x="714368" y="678189"/>
                      </a:moveTo>
                      <a:lnTo>
                        <a:pt x="2059107" y="688571"/>
                      </a:lnTo>
                      <a:lnTo>
                        <a:pt x="1879180" y="691238"/>
                      </a:lnTo>
                      <a:cubicBezTo>
                        <a:pt x="1532375" y="683332"/>
                        <a:pt x="1186046" y="694000"/>
                        <a:pt x="850480" y="680856"/>
                      </a:cubicBezTo>
                      <a:cubicBezTo>
                        <a:pt x="769137" y="683713"/>
                        <a:pt x="683412" y="680856"/>
                        <a:pt x="595496" y="677331"/>
                      </a:cubicBezTo>
                      <a:lnTo>
                        <a:pt x="714368" y="678189"/>
                      </a:lnTo>
                      <a:close/>
                      <a:moveTo>
                        <a:pt x="1434267" y="3727427"/>
                      </a:moveTo>
                      <a:cubicBezTo>
                        <a:pt x="1434172" y="3720283"/>
                        <a:pt x="1435410" y="3713140"/>
                        <a:pt x="1437887" y="3706472"/>
                      </a:cubicBezTo>
                      <a:cubicBezTo>
                        <a:pt x="1435506" y="3713901"/>
                        <a:pt x="1434363" y="3721617"/>
                        <a:pt x="1434649" y="3729427"/>
                      </a:cubicBezTo>
                      <a:cubicBezTo>
                        <a:pt x="1434649" y="3728665"/>
                        <a:pt x="1434267" y="3728094"/>
                        <a:pt x="1434267" y="3727427"/>
                      </a:cubicBezTo>
                      <a:close/>
                      <a:moveTo>
                        <a:pt x="1443792" y="3765527"/>
                      </a:moveTo>
                      <a:cubicBezTo>
                        <a:pt x="1441411" y="3758383"/>
                        <a:pt x="1438935" y="3751240"/>
                        <a:pt x="1436934" y="3744000"/>
                      </a:cubicBezTo>
                      <a:cubicBezTo>
                        <a:pt x="1438077" y="3751240"/>
                        <a:pt x="1440459" y="3758288"/>
                        <a:pt x="1443983" y="3764765"/>
                      </a:cubicBezTo>
                      <a:cubicBezTo>
                        <a:pt x="1443983" y="3764765"/>
                        <a:pt x="1443792" y="3765336"/>
                        <a:pt x="1443697" y="3765527"/>
                      </a:cubicBezTo>
                      <a:lnTo>
                        <a:pt x="1443792" y="3765527"/>
                      </a:lnTo>
                      <a:close/>
                      <a:moveTo>
                        <a:pt x="5055863" y="1266167"/>
                      </a:moveTo>
                      <a:cubicBezTo>
                        <a:pt x="5058530" y="1285407"/>
                        <a:pt x="5057958" y="1304934"/>
                        <a:pt x="5054339" y="1323984"/>
                      </a:cubicBezTo>
                      <a:lnTo>
                        <a:pt x="5054339" y="1094717"/>
                      </a:lnTo>
                      <a:lnTo>
                        <a:pt x="5158543" y="1094717"/>
                      </a:lnTo>
                      <a:lnTo>
                        <a:pt x="5117585" y="1098813"/>
                      </a:lnTo>
                      <a:cubicBezTo>
                        <a:pt x="5096916" y="1097479"/>
                        <a:pt x="5073961" y="1097479"/>
                        <a:pt x="5057292" y="1097955"/>
                      </a:cubicBezTo>
                      <a:cubicBezTo>
                        <a:pt x="5058530" y="1149581"/>
                        <a:pt x="5063674" y="1211112"/>
                        <a:pt x="5055863" y="1266167"/>
                      </a:cubicBezTo>
                      <a:close/>
                      <a:moveTo>
                        <a:pt x="5221312" y="3324424"/>
                      </a:moveTo>
                      <a:cubicBezTo>
                        <a:pt x="5221979" y="3323567"/>
                        <a:pt x="5222551" y="3322710"/>
                        <a:pt x="5223027" y="3321852"/>
                      </a:cubicBezTo>
                      <a:lnTo>
                        <a:pt x="5219883" y="3317661"/>
                      </a:lnTo>
                      <a:cubicBezTo>
                        <a:pt x="5225123" y="3311947"/>
                        <a:pt x="5222741" y="3313185"/>
                        <a:pt x="5226266" y="3311089"/>
                      </a:cubicBezTo>
                      <a:cubicBezTo>
                        <a:pt x="5227027" y="3288515"/>
                        <a:pt x="5232838" y="3285562"/>
                        <a:pt x="5235791" y="3269465"/>
                      </a:cubicBezTo>
                      <a:lnTo>
                        <a:pt x="5235314" y="3269465"/>
                      </a:lnTo>
                      <a:cubicBezTo>
                        <a:pt x="5232362" y="3258035"/>
                        <a:pt x="5232076" y="3246033"/>
                        <a:pt x="5234457" y="3234413"/>
                      </a:cubicBezTo>
                      <a:lnTo>
                        <a:pt x="5236647" y="3230984"/>
                      </a:lnTo>
                      <a:cubicBezTo>
                        <a:pt x="5241410" y="3225650"/>
                        <a:pt x="5227789" y="3205266"/>
                        <a:pt x="5235695" y="3211934"/>
                      </a:cubicBezTo>
                      <a:cubicBezTo>
                        <a:pt x="5234171" y="3166119"/>
                        <a:pt x="5234743" y="3113541"/>
                        <a:pt x="5235124" y="3062391"/>
                      </a:cubicBezTo>
                      <a:cubicBezTo>
                        <a:pt x="5232171" y="3055248"/>
                        <a:pt x="5235695" y="3023244"/>
                        <a:pt x="5229790" y="3034388"/>
                      </a:cubicBezTo>
                      <a:cubicBezTo>
                        <a:pt x="5236552" y="3021624"/>
                        <a:pt x="5238553" y="2983524"/>
                        <a:pt x="5238457" y="2969427"/>
                      </a:cubicBezTo>
                      <a:cubicBezTo>
                        <a:pt x="5239124" y="2969904"/>
                        <a:pt x="5239791" y="2970571"/>
                        <a:pt x="5239505" y="2972761"/>
                      </a:cubicBezTo>
                      <a:cubicBezTo>
                        <a:pt x="5248458" y="2945424"/>
                        <a:pt x="5231790" y="2940186"/>
                        <a:pt x="5242648" y="2914564"/>
                      </a:cubicBezTo>
                      <a:cubicBezTo>
                        <a:pt x="5235124" y="2910468"/>
                        <a:pt x="5245411" y="2867891"/>
                        <a:pt x="5236743" y="2853223"/>
                      </a:cubicBezTo>
                      <a:cubicBezTo>
                        <a:pt x="5238457" y="2850079"/>
                        <a:pt x="5239982" y="2849031"/>
                        <a:pt x="5241315" y="2850174"/>
                      </a:cubicBezTo>
                      <a:cubicBezTo>
                        <a:pt x="5242839" y="2804169"/>
                        <a:pt x="5244458" y="2752734"/>
                        <a:pt x="5245696" y="2713681"/>
                      </a:cubicBezTo>
                      <a:cubicBezTo>
                        <a:pt x="5239410" y="2680153"/>
                        <a:pt x="5249411" y="2632719"/>
                        <a:pt x="5240648" y="2603858"/>
                      </a:cubicBezTo>
                      <a:cubicBezTo>
                        <a:pt x="5244553" y="2572140"/>
                        <a:pt x="5245506" y="2540040"/>
                        <a:pt x="5243506" y="2508132"/>
                      </a:cubicBezTo>
                      <a:lnTo>
                        <a:pt x="5244649" y="2511370"/>
                      </a:lnTo>
                      <a:cubicBezTo>
                        <a:pt x="5244649" y="2473842"/>
                        <a:pt x="5244649" y="2426979"/>
                        <a:pt x="5238933" y="2401166"/>
                      </a:cubicBezTo>
                      <a:cubicBezTo>
                        <a:pt x="5247697" y="2390117"/>
                        <a:pt x="5246077" y="2373829"/>
                        <a:pt x="5249030" y="2357637"/>
                      </a:cubicBezTo>
                      <a:cubicBezTo>
                        <a:pt x="5245220" y="2332586"/>
                        <a:pt x="5246839" y="2281913"/>
                        <a:pt x="5243601" y="2243337"/>
                      </a:cubicBezTo>
                      <a:cubicBezTo>
                        <a:pt x="5247601" y="2237431"/>
                        <a:pt x="5242172" y="2211714"/>
                        <a:pt x="5247982" y="2209809"/>
                      </a:cubicBezTo>
                      <a:cubicBezTo>
                        <a:pt x="5237696" y="2102652"/>
                        <a:pt x="5242839" y="1970255"/>
                        <a:pt x="5252364" y="1855955"/>
                      </a:cubicBezTo>
                      <a:cubicBezTo>
                        <a:pt x="5249125" y="1841382"/>
                        <a:pt x="5242839" y="1824808"/>
                        <a:pt x="5238839" y="1810140"/>
                      </a:cubicBezTo>
                      <a:cubicBezTo>
                        <a:pt x="5239315" y="1808616"/>
                        <a:pt x="5240267" y="1808806"/>
                        <a:pt x="5240267" y="1812045"/>
                      </a:cubicBezTo>
                      <a:cubicBezTo>
                        <a:pt x="5239315" y="1791090"/>
                        <a:pt x="5245220" y="1771563"/>
                        <a:pt x="5244363" y="1750704"/>
                      </a:cubicBezTo>
                      <a:cubicBezTo>
                        <a:pt x="5245316" y="1750704"/>
                        <a:pt x="5245316" y="1750704"/>
                        <a:pt x="5246172" y="1754323"/>
                      </a:cubicBezTo>
                      <a:cubicBezTo>
                        <a:pt x="5243791" y="1734702"/>
                        <a:pt x="5251221" y="1713842"/>
                        <a:pt x="5246935" y="1690696"/>
                      </a:cubicBezTo>
                      <a:lnTo>
                        <a:pt x="5248458" y="1689363"/>
                      </a:lnTo>
                      <a:lnTo>
                        <a:pt x="5246458" y="1674694"/>
                      </a:lnTo>
                      <a:cubicBezTo>
                        <a:pt x="5248364" y="1674694"/>
                        <a:pt x="5251221" y="1675647"/>
                        <a:pt x="5250554" y="1683457"/>
                      </a:cubicBezTo>
                      <a:cubicBezTo>
                        <a:pt x="5250554" y="1630689"/>
                        <a:pt x="5250554" y="1577634"/>
                        <a:pt x="5250554" y="1523247"/>
                      </a:cubicBezTo>
                      <a:lnTo>
                        <a:pt x="5421242" y="1516198"/>
                      </a:lnTo>
                      <a:lnTo>
                        <a:pt x="5608599" y="1511245"/>
                      </a:lnTo>
                      <a:lnTo>
                        <a:pt x="5601932" y="1513245"/>
                      </a:lnTo>
                      <a:lnTo>
                        <a:pt x="5637555" y="1509340"/>
                      </a:lnTo>
                      <a:cubicBezTo>
                        <a:pt x="5637555" y="1510293"/>
                        <a:pt x="5635650" y="1510769"/>
                        <a:pt x="5634031" y="1511245"/>
                      </a:cubicBezTo>
                      <a:cubicBezTo>
                        <a:pt x="5679560" y="1513722"/>
                        <a:pt x="5726709" y="1507435"/>
                        <a:pt x="5771000" y="1507435"/>
                      </a:cubicBezTo>
                      <a:cubicBezTo>
                        <a:pt x="5771000" y="1508388"/>
                        <a:pt x="5764142" y="1510388"/>
                        <a:pt x="5770333" y="1511340"/>
                      </a:cubicBezTo>
                      <a:cubicBezTo>
                        <a:pt x="5803099" y="1505530"/>
                        <a:pt x="5823197" y="1517246"/>
                        <a:pt x="5839485" y="1506006"/>
                      </a:cubicBezTo>
                      <a:cubicBezTo>
                        <a:pt x="5841009" y="1506006"/>
                        <a:pt x="5842152" y="1508959"/>
                        <a:pt x="5838723" y="1509912"/>
                      </a:cubicBezTo>
                      <a:cubicBezTo>
                        <a:pt x="5930068" y="1504578"/>
                        <a:pt x="6023794" y="1503149"/>
                        <a:pt x="6115900" y="1503244"/>
                      </a:cubicBezTo>
                      <a:cubicBezTo>
                        <a:pt x="6124568" y="1502482"/>
                        <a:pt x="6129998" y="1499339"/>
                        <a:pt x="6134950" y="1501339"/>
                      </a:cubicBezTo>
                      <a:cubicBezTo>
                        <a:pt x="6134950" y="1533915"/>
                        <a:pt x="6134950" y="1566014"/>
                        <a:pt x="6134950" y="1598780"/>
                      </a:cubicBezTo>
                      <a:cubicBezTo>
                        <a:pt x="6134950" y="1634308"/>
                        <a:pt x="6134950" y="1670027"/>
                        <a:pt x="6137713" y="1704603"/>
                      </a:cubicBezTo>
                      <a:lnTo>
                        <a:pt x="6135712" y="1704603"/>
                      </a:lnTo>
                      <a:cubicBezTo>
                        <a:pt x="6141713" y="1807663"/>
                        <a:pt x="6133331" y="1916915"/>
                        <a:pt x="6133712" y="2023785"/>
                      </a:cubicBezTo>
                      <a:cubicBezTo>
                        <a:pt x="6132569" y="2068172"/>
                        <a:pt x="6134569" y="2098081"/>
                        <a:pt x="6134283" y="2142657"/>
                      </a:cubicBezTo>
                      <a:lnTo>
                        <a:pt x="6131807" y="2143800"/>
                      </a:lnTo>
                      <a:cubicBezTo>
                        <a:pt x="6140570" y="2218953"/>
                        <a:pt x="6122282" y="2301439"/>
                        <a:pt x="6131807" y="2379735"/>
                      </a:cubicBezTo>
                      <a:lnTo>
                        <a:pt x="6128569" y="2374401"/>
                      </a:lnTo>
                      <a:cubicBezTo>
                        <a:pt x="6133140" y="2385545"/>
                        <a:pt x="6127902" y="2414787"/>
                        <a:pt x="6133807" y="2416120"/>
                      </a:cubicBezTo>
                      <a:lnTo>
                        <a:pt x="6133807" y="2424026"/>
                      </a:lnTo>
                      <a:lnTo>
                        <a:pt x="6132379" y="2430884"/>
                      </a:lnTo>
                      <a:cubicBezTo>
                        <a:pt x="6133236" y="2435170"/>
                        <a:pt x="6133046" y="2439171"/>
                        <a:pt x="6133617" y="2443266"/>
                      </a:cubicBezTo>
                      <a:cubicBezTo>
                        <a:pt x="6133617" y="2471841"/>
                        <a:pt x="6133046" y="2500893"/>
                        <a:pt x="6132855" y="2529658"/>
                      </a:cubicBezTo>
                      <a:cubicBezTo>
                        <a:pt x="6132093" y="2543946"/>
                        <a:pt x="6132093" y="2558329"/>
                        <a:pt x="6132855" y="2572616"/>
                      </a:cubicBezTo>
                      <a:cubicBezTo>
                        <a:pt x="6132855" y="2578807"/>
                        <a:pt x="6132855" y="2584998"/>
                        <a:pt x="6132855" y="2591666"/>
                      </a:cubicBezTo>
                      <a:lnTo>
                        <a:pt x="6131617" y="2589094"/>
                      </a:lnTo>
                      <a:cubicBezTo>
                        <a:pt x="6131617" y="2595000"/>
                        <a:pt x="6132379" y="2601286"/>
                        <a:pt x="6132664" y="2607477"/>
                      </a:cubicBezTo>
                      <a:cubicBezTo>
                        <a:pt x="6132664" y="2615669"/>
                        <a:pt x="6132664" y="2623956"/>
                        <a:pt x="6132664" y="2632242"/>
                      </a:cubicBezTo>
                      <a:cubicBezTo>
                        <a:pt x="6132664" y="2634529"/>
                        <a:pt x="6132664" y="2637481"/>
                        <a:pt x="6132664" y="2639481"/>
                      </a:cubicBezTo>
                      <a:cubicBezTo>
                        <a:pt x="6132664" y="2637481"/>
                        <a:pt x="6131712" y="2638339"/>
                        <a:pt x="6131236" y="2634243"/>
                      </a:cubicBezTo>
                      <a:cubicBezTo>
                        <a:pt x="6122377" y="2688440"/>
                        <a:pt x="6131236" y="2748543"/>
                        <a:pt x="6130188" y="2806169"/>
                      </a:cubicBezTo>
                      <a:lnTo>
                        <a:pt x="6126378" y="2799692"/>
                      </a:lnTo>
                      <a:cubicBezTo>
                        <a:pt x="6130664" y="2827410"/>
                        <a:pt x="6126378" y="2878083"/>
                        <a:pt x="6127712" y="2914468"/>
                      </a:cubicBezTo>
                      <a:lnTo>
                        <a:pt x="6125902" y="2912277"/>
                      </a:lnTo>
                      <a:lnTo>
                        <a:pt x="6128378" y="2930661"/>
                      </a:lnTo>
                      <a:lnTo>
                        <a:pt x="6124664" y="2931137"/>
                      </a:lnTo>
                      <a:cubicBezTo>
                        <a:pt x="6125330" y="2978286"/>
                        <a:pt x="6126092" y="3023244"/>
                        <a:pt x="6126759" y="3069249"/>
                      </a:cubicBezTo>
                      <a:lnTo>
                        <a:pt x="6123425" y="3066868"/>
                      </a:lnTo>
                      <a:cubicBezTo>
                        <a:pt x="6129045" y="3109921"/>
                        <a:pt x="6122472" y="3158308"/>
                        <a:pt x="6124664" y="3203838"/>
                      </a:cubicBezTo>
                      <a:lnTo>
                        <a:pt x="6123521" y="3200790"/>
                      </a:lnTo>
                      <a:cubicBezTo>
                        <a:pt x="6123521" y="3242033"/>
                        <a:pt x="6123521" y="3281943"/>
                        <a:pt x="6123521" y="3321186"/>
                      </a:cubicBezTo>
                      <a:lnTo>
                        <a:pt x="6004648" y="3324615"/>
                      </a:lnTo>
                      <a:lnTo>
                        <a:pt x="5221312" y="3324424"/>
                      </a:lnTo>
                      <a:close/>
                      <a:moveTo>
                        <a:pt x="5230361" y="2476223"/>
                      </a:moveTo>
                      <a:cubicBezTo>
                        <a:pt x="5223789" y="2620241"/>
                        <a:pt x="5235886" y="2764164"/>
                        <a:pt x="5223980" y="2903610"/>
                      </a:cubicBezTo>
                      <a:cubicBezTo>
                        <a:pt x="5226266" y="2938852"/>
                        <a:pt x="5225408" y="2974285"/>
                        <a:pt x="5221503" y="3009432"/>
                      </a:cubicBezTo>
                      <a:lnTo>
                        <a:pt x="5226932" y="2401356"/>
                      </a:lnTo>
                      <a:cubicBezTo>
                        <a:pt x="5228075" y="2425836"/>
                        <a:pt x="5229123" y="2450696"/>
                        <a:pt x="5230361" y="2475842"/>
                      </a:cubicBezTo>
                      <a:lnTo>
                        <a:pt x="5230361" y="2476223"/>
                      </a:lnTo>
                      <a:close/>
                      <a:moveTo>
                        <a:pt x="5223789" y="3256606"/>
                      </a:moveTo>
                      <a:cubicBezTo>
                        <a:pt x="5216931" y="3257940"/>
                        <a:pt x="5219217" y="3273847"/>
                        <a:pt x="5218931" y="3285848"/>
                      </a:cubicBezTo>
                      <a:cubicBezTo>
                        <a:pt x="5218931" y="3260226"/>
                        <a:pt x="5218931" y="3234604"/>
                        <a:pt x="5219693" y="3208981"/>
                      </a:cubicBezTo>
                      <a:cubicBezTo>
                        <a:pt x="5222646" y="3216315"/>
                        <a:pt x="5225408" y="3222983"/>
                        <a:pt x="5222170" y="3227174"/>
                      </a:cubicBezTo>
                      <a:lnTo>
                        <a:pt x="5224837" y="3229460"/>
                      </a:lnTo>
                      <a:cubicBezTo>
                        <a:pt x="5225408" y="3246415"/>
                        <a:pt x="5221788" y="3231460"/>
                        <a:pt x="5220646" y="3244509"/>
                      </a:cubicBezTo>
                      <a:cubicBezTo>
                        <a:pt x="5220932" y="3248986"/>
                        <a:pt x="5225408" y="3246033"/>
                        <a:pt x="5223789" y="3256225"/>
                      </a:cubicBezTo>
                      <a:lnTo>
                        <a:pt x="5223789" y="3256606"/>
                      </a:lnTo>
                      <a:close/>
                      <a:moveTo>
                        <a:pt x="5219979" y="3175834"/>
                      </a:moveTo>
                      <a:cubicBezTo>
                        <a:pt x="5219979" y="3173739"/>
                        <a:pt x="5219979" y="3171739"/>
                        <a:pt x="5219979" y="3169643"/>
                      </a:cubicBezTo>
                      <a:cubicBezTo>
                        <a:pt x="5220169" y="3171167"/>
                        <a:pt x="5220074" y="3173453"/>
                        <a:pt x="5219979" y="3175453"/>
                      </a:cubicBezTo>
                      <a:lnTo>
                        <a:pt x="5219979" y="3175834"/>
                      </a:lnTo>
                      <a:close/>
                      <a:moveTo>
                        <a:pt x="5231695" y="1879577"/>
                      </a:moveTo>
                      <a:cubicBezTo>
                        <a:pt x="5233885" y="1926726"/>
                        <a:pt x="5236267" y="1973493"/>
                        <a:pt x="5230933" y="2012260"/>
                      </a:cubicBezTo>
                      <a:cubicBezTo>
                        <a:pt x="5230933" y="2015118"/>
                        <a:pt x="5230933" y="2017975"/>
                        <a:pt x="5230361" y="2020833"/>
                      </a:cubicBezTo>
                      <a:cubicBezTo>
                        <a:pt x="5230837" y="1973493"/>
                        <a:pt x="5231313" y="1926249"/>
                        <a:pt x="5231695" y="1879196"/>
                      </a:cubicBezTo>
                      <a:lnTo>
                        <a:pt x="5231695" y="1879577"/>
                      </a:lnTo>
                      <a:close/>
                      <a:moveTo>
                        <a:pt x="5233695" y="1650977"/>
                      </a:moveTo>
                      <a:cubicBezTo>
                        <a:pt x="5233695" y="1642881"/>
                        <a:pt x="5233695" y="1634784"/>
                        <a:pt x="5233695" y="1626688"/>
                      </a:cubicBezTo>
                      <a:cubicBezTo>
                        <a:pt x="5234076" y="1634118"/>
                        <a:pt x="5233695" y="1642309"/>
                        <a:pt x="5233695" y="1650310"/>
                      </a:cubicBezTo>
                      <a:lnTo>
                        <a:pt x="5233695" y="1650977"/>
                      </a:lnTo>
                      <a:close/>
                      <a:moveTo>
                        <a:pt x="4491983" y="3381574"/>
                      </a:moveTo>
                      <a:cubicBezTo>
                        <a:pt x="4492554" y="3380622"/>
                        <a:pt x="4493031" y="3379669"/>
                        <a:pt x="4493412" y="3378622"/>
                      </a:cubicBezTo>
                      <a:lnTo>
                        <a:pt x="4489412" y="3375859"/>
                      </a:lnTo>
                      <a:cubicBezTo>
                        <a:pt x="4493412" y="3371382"/>
                        <a:pt x="4491412" y="3372430"/>
                        <a:pt x="4494460" y="3370811"/>
                      </a:cubicBezTo>
                      <a:cubicBezTo>
                        <a:pt x="4494936" y="3353094"/>
                        <a:pt x="4500746" y="3350713"/>
                        <a:pt x="4503222" y="3338045"/>
                      </a:cubicBezTo>
                      <a:lnTo>
                        <a:pt x="4502746" y="3338045"/>
                      </a:lnTo>
                      <a:cubicBezTo>
                        <a:pt x="4499698" y="3329187"/>
                        <a:pt x="4499222" y="3319662"/>
                        <a:pt x="4501508" y="3310518"/>
                      </a:cubicBezTo>
                      <a:lnTo>
                        <a:pt x="4503794" y="3307756"/>
                      </a:lnTo>
                      <a:cubicBezTo>
                        <a:pt x="4508462" y="3303565"/>
                        <a:pt x="4494269" y="3287658"/>
                        <a:pt x="4502651" y="3292992"/>
                      </a:cubicBezTo>
                      <a:cubicBezTo>
                        <a:pt x="4500651" y="3256987"/>
                        <a:pt x="4500746" y="3215839"/>
                        <a:pt x="4500651" y="3175644"/>
                      </a:cubicBezTo>
                      <a:cubicBezTo>
                        <a:pt x="4497603" y="3170024"/>
                        <a:pt x="4500651" y="3144878"/>
                        <a:pt x="4495031" y="3153641"/>
                      </a:cubicBezTo>
                      <a:cubicBezTo>
                        <a:pt x="4501794" y="3143544"/>
                        <a:pt x="4503413" y="3113636"/>
                        <a:pt x="4503222" y="3102587"/>
                      </a:cubicBezTo>
                      <a:cubicBezTo>
                        <a:pt x="4504175" y="3103063"/>
                        <a:pt x="4504651" y="3104206"/>
                        <a:pt x="4504271" y="3105159"/>
                      </a:cubicBezTo>
                      <a:cubicBezTo>
                        <a:pt x="4512938" y="3083632"/>
                        <a:pt x="4496269" y="3079632"/>
                        <a:pt x="4506842" y="3059439"/>
                      </a:cubicBezTo>
                      <a:cubicBezTo>
                        <a:pt x="4499317" y="3056296"/>
                        <a:pt x="4509223" y="3022767"/>
                        <a:pt x="4500460" y="3011814"/>
                      </a:cubicBezTo>
                      <a:cubicBezTo>
                        <a:pt x="4502079" y="3009337"/>
                        <a:pt x="4503604" y="3008575"/>
                        <a:pt x="4504937" y="3009432"/>
                      </a:cubicBezTo>
                      <a:cubicBezTo>
                        <a:pt x="4505985" y="2973333"/>
                        <a:pt x="4507223" y="2932756"/>
                        <a:pt x="4508176" y="2902181"/>
                      </a:cubicBezTo>
                      <a:cubicBezTo>
                        <a:pt x="4501603" y="2875892"/>
                        <a:pt x="4511128" y="2838554"/>
                        <a:pt x="4502079" y="2815980"/>
                      </a:cubicBezTo>
                      <a:cubicBezTo>
                        <a:pt x="4505699" y="2791119"/>
                        <a:pt x="4506366" y="2765878"/>
                        <a:pt x="4504080" y="2740827"/>
                      </a:cubicBezTo>
                      <a:lnTo>
                        <a:pt x="4505223" y="2743399"/>
                      </a:lnTo>
                      <a:cubicBezTo>
                        <a:pt x="4504651" y="2713872"/>
                        <a:pt x="4504271" y="2676724"/>
                        <a:pt x="4498555" y="2656817"/>
                      </a:cubicBezTo>
                      <a:cubicBezTo>
                        <a:pt x="4507223" y="2648054"/>
                        <a:pt x="4505508" y="2635386"/>
                        <a:pt x="4508080" y="2622622"/>
                      </a:cubicBezTo>
                      <a:cubicBezTo>
                        <a:pt x="4504080" y="2602906"/>
                        <a:pt x="4505223" y="2563186"/>
                        <a:pt x="4501603" y="2533087"/>
                      </a:cubicBezTo>
                      <a:cubicBezTo>
                        <a:pt x="4505604" y="2528515"/>
                        <a:pt x="4499889" y="2508322"/>
                        <a:pt x="4505699" y="2506798"/>
                      </a:cubicBezTo>
                      <a:cubicBezTo>
                        <a:pt x="4494460" y="2422692"/>
                        <a:pt x="4498365" y="2318679"/>
                        <a:pt x="4506842" y="2228859"/>
                      </a:cubicBezTo>
                      <a:cubicBezTo>
                        <a:pt x="4503508" y="2217429"/>
                        <a:pt x="4497317" y="2204475"/>
                        <a:pt x="4492936" y="2193045"/>
                      </a:cubicBezTo>
                      <a:cubicBezTo>
                        <a:pt x="4493412" y="2191806"/>
                        <a:pt x="4494364" y="2191997"/>
                        <a:pt x="4494364" y="2194473"/>
                      </a:cubicBezTo>
                      <a:cubicBezTo>
                        <a:pt x="4493221" y="2178090"/>
                        <a:pt x="4498937" y="2162755"/>
                        <a:pt x="4497888" y="2146277"/>
                      </a:cubicBezTo>
                      <a:cubicBezTo>
                        <a:pt x="4498841" y="2146277"/>
                        <a:pt x="4498841" y="2146277"/>
                        <a:pt x="4499794" y="2149134"/>
                      </a:cubicBezTo>
                      <a:cubicBezTo>
                        <a:pt x="4497222" y="2133704"/>
                        <a:pt x="4504461" y="2117321"/>
                        <a:pt x="4499794" y="2099128"/>
                      </a:cubicBezTo>
                      <a:lnTo>
                        <a:pt x="4501318" y="2098081"/>
                      </a:lnTo>
                      <a:lnTo>
                        <a:pt x="4499127" y="2086555"/>
                      </a:lnTo>
                      <a:cubicBezTo>
                        <a:pt x="4501032" y="2086555"/>
                        <a:pt x="4503985" y="2087317"/>
                        <a:pt x="4503318" y="2093508"/>
                      </a:cubicBezTo>
                      <a:cubicBezTo>
                        <a:pt x="4505223" y="1952538"/>
                        <a:pt x="4495222" y="1807092"/>
                        <a:pt x="4496650" y="1662407"/>
                      </a:cubicBezTo>
                      <a:lnTo>
                        <a:pt x="4498460" y="1667646"/>
                      </a:lnTo>
                      <a:lnTo>
                        <a:pt x="4495222" y="1639642"/>
                      </a:lnTo>
                      <a:cubicBezTo>
                        <a:pt x="4496174" y="1639642"/>
                        <a:pt x="4496650" y="1641166"/>
                        <a:pt x="4497127" y="1642500"/>
                      </a:cubicBezTo>
                      <a:cubicBezTo>
                        <a:pt x="4501127" y="1607448"/>
                        <a:pt x="4493221" y="1568014"/>
                        <a:pt x="4497127" y="1536391"/>
                      </a:cubicBezTo>
                      <a:cubicBezTo>
                        <a:pt x="4498079" y="1536391"/>
                        <a:pt x="4499222" y="1541725"/>
                        <a:pt x="4500841" y="1537534"/>
                      </a:cubicBezTo>
                      <a:cubicBezTo>
                        <a:pt x="4499889" y="1512483"/>
                        <a:pt x="4518558" y="1505721"/>
                        <a:pt x="4515224" y="1490385"/>
                      </a:cubicBezTo>
                      <a:cubicBezTo>
                        <a:pt x="4516272" y="1489909"/>
                        <a:pt x="4517510" y="1490290"/>
                        <a:pt x="4517987" y="1491338"/>
                      </a:cubicBezTo>
                      <a:cubicBezTo>
                        <a:pt x="4518272" y="1491909"/>
                        <a:pt x="4518272" y="1492481"/>
                        <a:pt x="4518081" y="1493052"/>
                      </a:cubicBezTo>
                      <a:cubicBezTo>
                        <a:pt x="4550086" y="1433616"/>
                        <a:pt x="4643907" y="1422472"/>
                        <a:pt x="4689531" y="1474002"/>
                      </a:cubicBezTo>
                      <a:cubicBezTo>
                        <a:pt x="4714106" y="1491624"/>
                        <a:pt x="4728774" y="1519913"/>
                        <a:pt x="4729156" y="1550202"/>
                      </a:cubicBezTo>
                      <a:cubicBezTo>
                        <a:pt x="4728774" y="1582016"/>
                        <a:pt x="4730108" y="1613829"/>
                        <a:pt x="4733156" y="1645452"/>
                      </a:cubicBezTo>
                      <a:lnTo>
                        <a:pt x="4731156" y="1645452"/>
                      </a:lnTo>
                      <a:cubicBezTo>
                        <a:pt x="4738014" y="1726415"/>
                        <a:pt x="4730679" y="1812235"/>
                        <a:pt x="4732108" y="1896150"/>
                      </a:cubicBezTo>
                      <a:cubicBezTo>
                        <a:pt x="4731251" y="1930917"/>
                        <a:pt x="4733632" y="1954443"/>
                        <a:pt x="4733728" y="1989495"/>
                      </a:cubicBezTo>
                      <a:lnTo>
                        <a:pt x="4731251" y="1990353"/>
                      </a:lnTo>
                      <a:cubicBezTo>
                        <a:pt x="4740776" y="2049312"/>
                        <a:pt x="4722869" y="2114178"/>
                        <a:pt x="4733156" y="2175709"/>
                      </a:cubicBezTo>
                      <a:lnTo>
                        <a:pt x="4729823" y="2171423"/>
                      </a:lnTo>
                      <a:cubicBezTo>
                        <a:pt x="4734585" y="2180186"/>
                        <a:pt x="4729823" y="2203141"/>
                        <a:pt x="4735537" y="2204189"/>
                      </a:cubicBezTo>
                      <a:lnTo>
                        <a:pt x="4735537" y="2209142"/>
                      </a:lnTo>
                      <a:lnTo>
                        <a:pt x="4734108" y="2214571"/>
                      </a:lnTo>
                      <a:cubicBezTo>
                        <a:pt x="4734775" y="2217715"/>
                        <a:pt x="4735252" y="2220858"/>
                        <a:pt x="4735537" y="2224096"/>
                      </a:cubicBezTo>
                      <a:lnTo>
                        <a:pt x="4735537" y="2291819"/>
                      </a:lnTo>
                      <a:cubicBezTo>
                        <a:pt x="4734775" y="2303058"/>
                        <a:pt x="4734775" y="2314393"/>
                        <a:pt x="4735537" y="2325633"/>
                      </a:cubicBezTo>
                      <a:lnTo>
                        <a:pt x="4735537" y="2340206"/>
                      </a:lnTo>
                      <a:lnTo>
                        <a:pt x="4734299" y="2338206"/>
                      </a:lnTo>
                      <a:cubicBezTo>
                        <a:pt x="4734871" y="2342873"/>
                        <a:pt x="4735157" y="2347731"/>
                        <a:pt x="4735537" y="2352588"/>
                      </a:cubicBezTo>
                      <a:lnTo>
                        <a:pt x="4735537" y="2372305"/>
                      </a:lnTo>
                      <a:cubicBezTo>
                        <a:pt x="4735537" y="2374020"/>
                        <a:pt x="4735537" y="2376306"/>
                        <a:pt x="4735537" y="2377830"/>
                      </a:cubicBezTo>
                      <a:cubicBezTo>
                        <a:pt x="4735537" y="2376210"/>
                        <a:pt x="4734585" y="2376973"/>
                        <a:pt x="4734108" y="2373734"/>
                      </a:cubicBezTo>
                      <a:cubicBezTo>
                        <a:pt x="4725727" y="2416311"/>
                        <a:pt x="4734966" y="2463745"/>
                        <a:pt x="4734108" y="2508703"/>
                      </a:cubicBezTo>
                      <a:lnTo>
                        <a:pt x="4730203" y="2503655"/>
                      </a:lnTo>
                      <a:cubicBezTo>
                        <a:pt x="4734871" y="2525372"/>
                        <a:pt x="4730203" y="2565282"/>
                        <a:pt x="4732680" y="2593761"/>
                      </a:cubicBezTo>
                      <a:lnTo>
                        <a:pt x="4730775" y="2592047"/>
                      </a:lnTo>
                      <a:lnTo>
                        <a:pt x="4733442" y="2606525"/>
                      </a:lnTo>
                      <a:lnTo>
                        <a:pt x="4729727" y="2606525"/>
                      </a:lnTo>
                      <a:cubicBezTo>
                        <a:pt x="4730870" y="2643387"/>
                        <a:pt x="4732013" y="2678915"/>
                        <a:pt x="4733061" y="2715015"/>
                      </a:cubicBezTo>
                      <a:lnTo>
                        <a:pt x="4729727" y="2713110"/>
                      </a:lnTo>
                      <a:cubicBezTo>
                        <a:pt x="4735728" y="2746828"/>
                        <a:pt x="4729727" y="2784928"/>
                        <a:pt x="4732204" y="2820647"/>
                      </a:cubicBezTo>
                      <a:lnTo>
                        <a:pt x="4731061" y="2818266"/>
                      </a:lnTo>
                      <a:cubicBezTo>
                        <a:pt x="4730108" y="2884941"/>
                        <a:pt x="4732775" y="2948187"/>
                        <a:pt x="4735347" y="3012481"/>
                      </a:cubicBezTo>
                      <a:lnTo>
                        <a:pt x="4735347" y="3380717"/>
                      </a:lnTo>
                      <a:lnTo>
                        <a:pt x="4491983" y="3381574"/>
                      </a:lnTo>
                      <a:close/>
                      <a:moveTo>
                        <a:pt x="4491983" y="3328044"/>
                      </a:moveTo>
                      <a:cubicBezTo>
                        <a:pt x="4485125" y="3329187"/>
                        <a:pt x="4487507" y="3341474"/>
                        <a:pt x="4487411" y="3350904"/>
                      </a:cubicBezTo>
                      <a:lnTo>
                        <a:pt x="4487411" y="3290706"/>
                      </a:lnTo>
                      <a:cubicBezTo>
                        <a:pt x="4490459" y="3296421"/>
                        <a:pt x="4493221" y="3301659"/>
                        <a:pt x="4490078" y="3304993"/>
                      </a:cubicBezTo>
                      <a:lnTo>
                        <a:pt x="4492745" y="3306708"/>
                      </a:lnTo>
                      <a:cubicBezTo>
                        <a:pt x="4493507" y="3320043"/>
                        <a:pt x="4489697" y="3308327"/>
                        <a:pt x="4488649" y="3318614"/>
                      </a:cubicBezTo>
                      <a:cubicBezTo>
                        <a:pt x="4488554" y="3322424"/>
                        <a:pt x="4493031" y="3320043"/>
                        <a:pt x="4491507" y="3328044"/>
                      </a:cubicBezTo>
                      <a:lnTo>
                        <a:pt x="4491983" y="3328044"/>
                      </a:lnTo>
                      <a:close/>
                      <a:moveTo>
                        <a:pt x="4487411" y="3259845"/>
                      </a:moveTo>
                      <a:cubicBezTo>
                        <a:pt x="4487507" y="3261464"/>
                        <a:pt x="4487507" y="3262988"/>
                        <a:pt x="4487411" y="3264607"/>
                      </a:cubicBezTo>
                      <a:lnTo>
                        <a:pt x="4487411" y="3259845"/>
                      </a:lnTo>
                      <a:close/>
                      <a:moveTo>
                        <a:pt x="4489030" y="3050866"/>
                      </a:moveTo>
                      <a:cubicBezTo>
                        <a:pt x="4491602" y="3078584"/>
                        <a:pt x="4491031" y="3106492"/>
                        <a:pt x="4487411" y="3134115"/>
                      </a:cubicBezTo>
                      <a:lnTo>
                        <a:pt x="4487411" y="2656817"/>
                      </a:lnTo>
                      <a:cubicBezTo>
                        <a:pt x="4488745" y="2676343"/>
                        <a:pt x="4490078" y="2695869"/>
                        <a:pt x="4491412" y="2715586"/>
                      </a:cubicBezTo>
                      <a:cubicBezTo>
                        <a:pt x="4485792" y="2828267"/>
                        <a:pt x="4498937" y="2941329"/>
                        <a:pt x="4488554" y="3050866"/>
                      </a:cubicBezTo>
                      <a:lnTo>
                        <a:pt x="4489030" y="3050866"/>
                      </a:lnTo>
                      <a:close/>
                      <a:moveTo>
                        <a:pt x="4487411" y="2052551"/>
                      </a:moveTo>
                      <a:cubicBezTo>
                        <a:pt x="4487411" y="2070648"/>
                        <a:pt x="4487411" y="2088555"/>
                        <a:pt x="4487411" y="2106462"/>
                      </a:cubicBezTo>
                      <a:lnTo>
                        <a:pt x="4487411" y="2052551"/>
                      </a:lnTo>
                      <a:close/>
                      <a:moveTo>
                        <a:pt x="4487411" y="2246575"/>
                      </a:moveTo>
                      <a:cubicBezTo>
                        <a:pt x="4490078" y="2283627"/>
                        <a:pt x="4492841" y="2320394"/>
                        <a:pt x="4487411" y="2350874"/>
                      </a:cubicBezTo>
                      <a:cubicBezTo>
                        <a:pt x="4487411" y="2353160"/>
                        <a:pt x="4487411" y="2355351"/>
                        <a:pt x="4487411" y="2357637"/>
                      </a:cubicBezTo>
                      <a:lnTo>
                        <a:pt x="4487411" y="2246575"/>
                      </a:lnTo>
                      <a:close/>
                      <a:moveTo>
                        <a:pt x="4496079" y="1512198"/>
                      </a:moveTo>
                      <a:cubicBezTo>
                        <a:pt x="4497032" y="1509721"/>
                        <a:pt x="4497317" y="1507149"/>
                        <a:pt x="4498460" y="1504673"/>
                      </a:cubicBezTo>
                      <a:cubicBezTo>
                        <a:pt x="4496936" y="1507149"/>
                        <a:pt x="4496460" y="1509721"/>
                        <a:pt x="4495603" y="1512198"/>
                      </a:cubicBezTo>
                      <a:lnTo>
                        <a:pt x="4496079" y="1512198"/>
                      </a:lnTo>
                      <a:close/>
                      <a:moveTo>
                        <a:pt x="4523987" y="1466954"/>
                      </a:moveTo>
                      <a:lnTo>
                        <a:pt x="4523987" y="1466954"/>
                      </a:lnTo>
                      <a:close/>
                      <a:moveTo>
                        <a:pt x="4612093" y="1309601"/>
                      </a:moveTo>
                      <a:cubicBezTo>
                        <a:pt x="4476648" y="1309791"/>
                        <a:pt x="4366920" y="1419519"/>
                        <a:pt x="4366730" y="1554965"/>
                      </a:cubicBezTo>
                      <a:lnTo>
                        <a:pt x="4366730" y="3286896"/>
                      </a:lnTo>
                      <a:cubicBezTo>
                        <a:pt x="4365396" y="3158689"/>
                        <a:pt x="4363967" y="3030768"/>
                        <a:pt x="4362633" y="2901514"/>
                      </a:cubicBezTo>
                      <a:cubicBezTo>
                        <a:pt x="4362633" y="2529373"/>
                        <a:pt x="4362633" y="2157898"/>
                        <a:pt x="4361872" y="1789089"/>
                      </a:cubicBezTo>
                      <a:cubicBezTo>
                        <a:pt x="4363205" y="1696602"/>
                        <a:pt x="4357299" y="1605638"/>
                        <a:pt x="4364920" y="1512388"/>
                      </a:cubicBezTo>
                      <a:cubicBezTo>
                        <a:pt x="4381303" y="1417805"/>
                        <a:pt x="4450073" y="1340748"/>
                        <a:pt x="4542180" y="1313792"/>
                      </a:cubicBezTo>
                      <a:cubicBezTo>
                        <a:pt x="4674387" y="1275882"/>
                        <a:pt x="4812309" y="1352463"/>
                        <a:pt x="4850218" y="1484670"/>
                      </a:cubicBezTo>
                      <a:cubicBezTo>
                        <a:pt x="4852505" y="1492767"/>
                        <a:pt x="4854409" y="1501053"/>
                        <a:pt x="4855933" y="1509340"/>
                      </a:cubicBezTo>
                      <a:cubicBezTo>
                        <a:pt x="4862887" y="1554965"/>
                        <a:pt x="4858029" y="1600018"/>
                        <a:pt x="4858600" y="1644976"/>
                      </a:cubicBezTo>
                      <a:cubicBezTo>
                        <a:pt x="4862030" y="1819569"/>
                        <a:pt x="4859743" y="2003497"/>
                        <a:pt x="4856981" y="2192283"/>
                      </a:cubicBezTo>
                      <a:lnTo>
                        <a:pt x="4856981" y="1554965"/>
                      </a:lnTo>
                      <a:cubicBezTo>
                        <a:pt x="4856790" y="1419519"/>
                        <a:pt x="4747063" y="1309791"/>
                        <a:pt x="4611617" y="1309601"/>
                      </a:cubicBezTo>
                      <a:lnTo>
                        <a:pt x="4612093" y="1309601"/>
                      </a:lnTo>
                      <a:close/>
                      <a:moveTo>
                        <a:pt x="3554818" y="3381574"/>
                      </a:moveTo>
                      <a:cubicBezTo>
                        <a:pt x="3555485" y="3380622"/>
                        <a:pt x="3555962" y="3379669"/>
                        <a:pt x="3556342" y="3378622"/>
                      </a:cubicBezTo>
                      <a:lnTo>
                        <a:pt x="3552342" y="3375859"/>
                      </a:lnTo>
                      <a:cubicBezTo>
                        <a:pt x="3556342" y="3371382"/>
                        <a:pt x="3554342" y="3372430"/>
                        <a:pt x="3557390" y="3370811"/>
                      </a:cubicBezTo>
                      <a:cubicBezTo>
                        <a:pt x="3557390" y="3353094"/>
                        <a:pt x="3563677" y="3350713"/>
                        <a:pt x="3566153" y="3338045"/>
                      </a:cubicBezTo>
                      <a:lnTo>
                        <a:pt x="3566153" y="3338045"/>
                      </a:lnTo>
                      <a:cubicBezTo>
                        <a:pt x="3563105" y="3329187"/>
                        <a:pt x="3562629" y="3319662"/>
                        <a:pt x="3564914" y="3310518"/>
                      </a:cubicBezTo>
                      <a:lnTo>
                        <a:pt x="3567201" y="3307756"/>
                      </a:lnTo>
                      <a:cubicBezTo>
                        <a:pt x="3571868" y="3303565"/>
                        <a:pt x="3557676" y="3287658"/>
                        <a:pt x="3566058" y="3292992"/>
                      </a:cubicBezTo>
                      <a:cubicBezTo>
                        <a:pt x="3564058" y="3256987"/>
                        <a:pt x="3564153" y="3215839"/>
                        <a:pt x="3564058" y="3175644"/>
                      </a:cubicBezTo>
                      <a:cubicBezTo>
                        <a:pt x="3561009" y="3170024"/>
                        <a:pt x="3564058" y="3144878"/>
                        <a:pt x="3558438" y="3153641"/>
                      </a:cubicBezTo>
                      <a:cubicBezTo>
                        <a:pt x="3565105" y="3143544"/>
                        <a:pt x="3566820" y="3113636"/>
                        <a:pt x="3566629" y="3102587"/>
                      </a:cubicBezTo>
                      <a:cubicBezTo>
                        <a:pt x="3567582" y="3103063"/>
                        <a:pt x="3568058" y="3104206"/>
                        <a:pt x="3567677" y="3105159"/>
                      </a:cubicBezTo>
                      <a:cubicBezTo>
                        <a:pt x="3576345" y="3083632"/>
                        <a:pt x="3559676" y="3079632"/>
                        <a:pt x="3570249" y="3059439"/>
                      </a:cubicBezTo>
                      <a:cubicBezTo>
                        <a:pt x="3562724" y="3056296"/>
                        <a:pt x="3572630" y="3022767"/>
                        <a:pt x="3563772" y="3011814"/>
                      </a:cubicBezTo>
                      <a:cubicBezTo>
                        <a:pt x="3565487" y="3009337"/>
                        <a:pt x="3567010" y="3008575"/>
                        <a:pt x="3568344" y="3009432"/>
                      </a:cubicBezTo>
                      <a:cubicBezTo>
                        <a:pt x="3569392" y="2973333"/>
                        <a:pt x="3570630" y="2932756"/>
                        <a:pt x="3571582" y="2902181"/>
                      </a:cubicBezTo>
                      <a:cubicBezTo>
                        <a:pt x="3565010" y="2875892"/>
                        <a:pt x="3574535" y="2838554"/>
                        <a:pt x="3565487" y="2815980"/>
                      </a:cubicBezTo>
                      <a:cubicBezTo>
                        <a:pt x="3569106" y="2791119"/>
                        <a:pt x="3569772" y="2765878"/>
                        <a:pt x="3567486" y="2740827"/>
                      </a:cubicBezTo>
                      <a:lnTo>
                        <a:pt x="3568629" y="2743399"/>
                      </a:lnTo>
                      <a:cubicBezTo>
                        <a:pt x="3568058" y="2713872"/>
                        <a:pt x="3567582" y="2676724"/>
                        <a:pt x="3561867" y="2656817"/>
                      </a:cubicBezTo>
                      <a:cubicBezTo>
                        <a:pt x="3570630" y="2648054"/>
                        <a:pt x="3568820" y="2635386"/>
                        <a:pt x="3571392" y="2622622"/>
                      </a:cubicBezTo>
                      <a:cubicBezTo>
                        <a:pt x="3567296" y="2602906"/>
                        <a:pt x="3568534" y="2563186"/>
                        <a:pt x="3564820" y="2533087"/>
                      </a:cubicBezTo>
                      <a:cubicBezTo>
                        <a:pt x="3568915" y="2528515"/>
                        <a:pt x="3563105" y="2508322"/>
                        <a:pt x="3569011" y="2506798"/>
                      </a:cubicBezTo>
                      <a:cubicBezTo>
                        <a:pt x="3557771" y="2422692"/>
                        <a:pt x="3561676" y="2318679"/>
                        <a:pt x="3570154" y="2228859"/>
                      </a:cubicBezTo>
                      <a:cubicBezTo>
                        <a:pt x="3566820" y="2217429"/>
                        <a:pt x="3560629" y="2204570"/>
                        <a:pt x="3556247" y="2193045"/>
                      </a:cubicBezTo>
                      <a:cubicBezTo>
                        <a:pt x="3556247" y="2191806"/>
                        <a:pt x="3557676" y="2191997"/>
                        <a:pt x="3557676" y="2194473"/>
                      </a:cubicBezTo>
                      <a:cubicBezTo>
                        <a:pt x="3556533" y="2178090"/>
                        <a:pt x="3562248" y="2162755"/>
                        <a:pt x="3561200" y="2146277"/>
                      </a:cubicBezTo>
                      <a:cubicBezTo>
                        <a:pt x="3562152" y="2146277"/>
                        <a:pt x="3562152" y="2146277"/>
                        <a:pt x="3563105" y="2149134"/>
                      </a:cubicBezTo>
                      <a:cubicBezTo>
                        <a:pt x="3560533" y="2133704"/>
                        <a:pt x="3567772" y="2117321"/>
                        <a:pt x="3563105" y="2099128"/>
                      </a:cubicBezTo>
                      <a:lnTo>
                        <a:pt x="3564629" y="2098081"/>
                      </a:lnTo>
                      <a:lnTo>
                        <a:pt x="3562533" y="2086555"/>
                      </a:lnTo>
                      <a:cubicBezTo>
                        <a:pt x="3564438" y="2086555"/>
                        <a:pt x="3567296" y="2087317"/>
                        <a:pt x="3566724" y="2093508"/>
                      </a:cubicBezTo>
                      <a:cubicBezTo>
                        <a:pt x="3568629" y="1952538"/>
                        <a:pt x="3558628" y="1807092"/>
                        <a:pt x="3560057" y="1662407"/>
                      </a:cubicBezTo>
                      <a:lnTo>
                        <a:pt x="3561867" y="1667646"/>
                      </a:lnTo>
                      <a:lnTo>
                        <a:pt x="3558628" y="1639642"/>
                      </a:lnTo>
                      <a:cubicBezTo>
                        <a:pt x="3559581" y="1639642"/>
                        <a:pt x="3560057" y="1641166"/>
                        <a:pt x="3560533" y="1642500"/>
                      </a:cubicBezTo>
                      <a:cubicBezTo>
                        <a:pt x="3564534" y="1607448"/>
                        <a:pt x="3556628" y="1568014"/>
                        <a:pt x="3560533" y="1536391"/>
                      </a:cubicBezTo>
                      <a:cubicBezTo>
                        <a:pt x="3561486" y="1536391"/>
                        <a:pt x="3562533" y="1541725"/>
                        <a:pt x="3564248" y="1537534"/>
                      </a:cubicBezTo>
                      <a:cubicBezTo>
                        <a:pt x="3563200" y="1512483"/>
                        <a:pt x="3581965" y="1505721"/>
                        <a:pt x="3578631" y="1490385"/>
                      </a:cubicBezTo>
                      <a:cubicBezTo>
                        <a:pt x="3579679" y="1489909"/>
                        <a:pt x="3580917" y="1490290"/>
                        <a:pt x="3581393" y="1491338"/>
                      </a:cubicBezTo>
                      <a:cubicBezTo>
                        <a:pt x="3581679" y="1491909"/>
                        <a:pt x="3581679" y="1492481"/>
                        <a:pt x="3581488" y="1493052"/>
                      </a:cubicBezTo>
                      <a:cubicBezTo>
                        <a:pt x="3613492" y="1433616"/>
                        <a:pt x="3707313" y="1422472"/>
                        <a:pt x="3752938" y="1474002"/>
                      </a:cubicBezTo>
                      <a:cubicBezTo>
                        <a:pt x="3777418" y="1491719"/>
                        <a:pt x="3792086" y="1520008"/>
                        <a:pt x="3792562" y="1550202"/>
                      </a:cubicBezTo>
                      <a:cubicBezTo>
                        <a:pt x="3792181" y="1582016"/>
                        <a:pt x="3793514" y="1613829"/>
                        <a:pt x="3796563" y="1645452"/>
                      </a:cubicBezTo>
                      <a:lnTo>
                        <a:pt x="3794563" y="1645452"/>
                      </a:lnTo>
                      <a:cubicBezTo>
                        <a:pt x="3801420" y="1726415"/>
                        <a:pt x="3794563" y="1812235"/>
                        <a:pt x="3795420" y="1896150"/>
                      </a:cubicBezTo>
                      <a:cubicBezTo>
                        <a:pt x="3794658" y="1930917"/>
                        <a:pt x="3796944" y="1954443"/>
                        <a:pt x="3797134" y="1989495"/>
                      </a:cubicBezTo>
                      <a:lnTo>
                        <a:pt x="3794658" y="1990353"/>
                      </a:lnTo>
                      <a:cubicBezTo>
                        <a:pt x="3804183" y="2049312"/>
                        <a:pt x="3786276" y="2114178"/>
                        <a:pt x="3796563" y="2175709"/>
                      </a:cubicBezTo>
                      <a:lnTo>
                        <a:pt x="3793229" y="2171423"/>
                      </a:lnTo>
                      <a:cubicBezTo>
                        <a:pt x="3797992" y="2180186"/>
                        <a:pt x="3793229" y="2203141"/>
                        <a:pt x="3798944" y="2204189"/>
                      </a:cubicBezTo>
                      <a:lnTo>
                        <a:pt x="3798944" y="2209142"/>
                      </a:lnTo>
                      <a:lnTo>
                        <a:pt x="3797515" y="2214571"/>
                      </a:lnTo>
                      <a:cubicBezTo>
                        <a:pt x="3798468" y="2218000"/>
                        <a:pt x="3798277" y="2221048"/>
                        <a:pt x="3798944" y="2224096"/>
                      </a:cubicBezTo>
                      <a:lnTo>
                        <a:pt x="3798944" y="2291724"/>
                      </a:lnTo>
                      <a:cubicBezTo>
                        <a:pt x="3798087" y="2302963"/>
                        <a:pt x="3798087" y="2314298"/>
                        <a:pt x="3798944" y="2325537"/>
                      </a:cubicBezTo>
                      <a:lnTo>
                        <a:pt x="3798944" y="2340111"/>
                      </a:lnTo>
                      <a:lnTo>
                        <a:pt x="3797706" y="2338111"/>
                      </a:lnTo>
                      <a:cubicBezTo>
                        <a:pt x="3797706" y="2342778"/>
                        <a:pt x="3798563" y="2347636"/>
                        <a:pt x="3798944" y="2352588"/>
                      </a:cubicBezTo>
                      <a:lnTo>
                        <a:pt x="3798944" y="2372115"/>
                      </a:lnTo>
                      <a:cubicBezTo>
                        <a:pt x="3798944" y="2373924"/>
                        <a:pt x="3798944" y="2376210"/>
                        <a:pt x="3798944" y="2377734"/>
                      </a:cubicBezTo>
                      <a:cubicBezTo>
                        <a:pt x="3798944" y="2376115"/>
                        <a:pt x="3797992" y="2376877"/>
                        <a:pt x="3797420" y="2373639"/>
                      </a:cubicBezTo>
                      <a:cubicBezTo>
                        <a:pt x="3789133" y="2416215"/>
                        <a:pt x="3798372" y="2463650"/>
                        <a:pt x="3797992" y="2508608"/>
                      </a:cubicBezTo>
                      <a:lnTo>
                        <a:pt x="3794087" y="2504417"/>
                      </a:lnTo>
                      <a:cubicBezTo>
                        <a:pt x="3798658" y="2526134"/>
                        <a:pt x="3794087" y="2566044"/>
                        <a:pt x="3796563" y="2594523"/>
                      </a:cubicBezTo>
                      <a:lnTo>
                        <a:pt x="3794658" y="2592809"/>
                      </a:lnTo>
                      <a:lnTo>
                        <a:pt x="3797229" y="2607287"/>
                      </a:lnTo>
                      <a:lnTo>
                        <a:pt x="3793514" y="2607287"/>
                      </a:lnTo>
                      <a:cubicBezTo>
                        <a:pt x="3794753" y="2644149"/>
                        <a:pt x="3795801" y="2679677"/>
                        <a:pt x="3796944" y="2715777"/>
                      </a:cubicBezTo>
                      <a:lnTo>
                        <a:pt x="3793610" y="2713872"/>
                      </a:lnTo>
                      <a:cubicBezTo>
                        <a:pt x="3799611" y="2747590"/>
                        <a:pt x="3793610" y="2785690"/>
                        <a:pt x="3796086" y="2821409"/>
                      </a:cubicBezTo>
                      <a:lnTo>
                        <a:pt x="3794943" y="2819028"/>
                      </a:lnTo>
                      <a:cubicBezTo>
                        <a:pt x="3793991" y="2885703"/>
                        <a:pt x="3796658" y="2948949"/>
                        <a:pt x="3799230" y="3013242"/>
                      </a:cubicBezTo>
                      <a:lnTo>
                        <a:pt x="3799230" y="3381479"/>
                      </a:lnTo>
                      <a:lnTo>
                        <a:pt x="3554818" y="3381574"/>
                      </a:lnTo>
                      <a:close/>
                      <a:moveTo>
                        <a:pt x="2716618" y="3381574"/>
                      </a:moveTo>
                      <a:cubicBezTo>
                        <a:pt x="2717190" y="3380622"/>
                        <a:pt x="2717666" y="3379669"/>
                        <a:pt x="2718047" y="3378622"/>
                      </a:cubicBezTo>
                      <a:lnTo>
                        <a:pt x="2714047" y="3375859"/>
                      </a:lnTo>
                      <a:cubicBezTo>
                        <a:pt x="2718047" y="3371382"/>
                        <a:pt x="2716047" y="3372430"/>
                        <a:pt x="2719095" y="3370811"/>
                      </a:cubicBezTo>
                      <a:cubicBezTo>
                        <a:pt x="2719571" y="3353094"/>
                        <a:pt x="2725381" y="3350713"/>
                        <a:pt x="2727858" y="3338045"/>
                      </a:cubicBezTo>
                      <a:lnTo>
                        <a:pt x="2727286" y="3338045"/>
                      </a:lnTo>
                      <a:cubicBezTo>
                        <a:pt x="2724238" y="3329187"/>
                        <a:pt x="2723762" y="3319662"/>
                        <a:pt x="2726048" y="3310518"/>
                      </a:cubicBezTo>
                      <a:lnTo>
                        <a:pt x="2728334" y="3307756"/>
                      </a:lnTo>
                      <a:cubicBezTo>
                        <a:pt x="2733001" y="3303565"/>
                        <a:pt x="2718809" y="3287658"/>
                        <a:pt x="2727191" y="3292992"/>
                      </a:cubicBezTo>
                      <a:cubicBezTo>
                        <a:pt x="2725191" y="3256987"/>
                        <a:pt x="2725286" y="3215839"/>
                        <a:pt x="2725191" y="3175644"/>
                      </a:cubicBezTo>
                      <a:cubicBezTo>
                        <a:pt x="2722143" y="3170024"/>
                        <a:pt x="2725191" y="3144878"/>
                        <a:pt x="2719571" y="3153641"/>
                      </a:cubicBezTo>
                      <a:cubicBezTo>
                        <a:pt x="2726334" y="3143544"/>
                        <a:pt x="2727953" y="3113636"/>
                        <a:pt x="2727762" y="3102587"/>
                      </a:cubicBezTo>
                      <a:cubicBezTo>
                        <a:pt x="2728715" y="3103063"/>
                        <a:pt x="2729191" y="3104206"/>
                        <a:pt x="2728810" y="3105159"/>
                      </a:cubicBezTo>
                      <a:cubicBezTo>
                        <a:pt x="2737478" y="3083632"/>
                        <a:pt x="2720809" y="3079632"/>
                        <a:pt x="2731382" y="3059439"/>
                      </a:cubicBezTo>
                      <a:cubicBezTo>
                        <a:pt x="2723857" y="3056296"/>
                        <a:pt x="2733763" y="3022767"/>
                        <a:pt x="2725000" y="3011814"/>
                      </a:cubicBezTo>
                      <a:cubicBezTo>
                        <a:pt x="2726619" y="3009242"/>
                        <a:pt x="2728143" y="3008480"/>
                        <a:pt x="2729477" y="3009337"/>
                      </a:cubicBezTo>
                      <a:cubicBezTo>
                        <a:pt x="2730525" y="2973238"/>
                        <a:pt x="2731763" y="2932661"/>
                        <a:pt x="2732716" y="2902086"/>
                      </a:cubicBezTo>
                      <a:cubicBezTo>
                        <a:pt x="2726143" y="2875797"/>
                        <a:pt x="2735668" y="2838459"/>
                        <a:pt x="2726619" y="2815884"/>
                      </a:cubicBezTo>
                      <a:cubicBezTo>
                        <a:pt x="2730239" y="2791024"/>
                        <a:pt x="2730906" y="2765783"/>
                        <a:pt x="2728620" y="2740732"/>
                      </a:cubicBezTo>
                      <a:lnTo>
                        <a:pt x="2729763" y="2743304"/>
                      </a:lnTo>
                      <a:cubicBezTo>
                        <a:pt x="2729191" y="2713776"/>
                        <a:pt x="2728810" y="2676629"/>
                        <a:pt x="2723095" y="2656722"/>
                      </a:cubicBezTo>
                      <a:cubicBezTo>
                        <a:pt x="2731763" y="2648054"/>
                        <a:pt x="2730049" y="2635290"/>
                        <a:pt x="2732620" y="2622527"/>
                      </a:cubicBezTo>
                      <a:cubicBezTo>
                        <a:pt x="2728620" y="2602810"/>
                        <a:pt x="2729763" y="2563091"/>
                        <a:pt x="2726143" y="2533087"/>
                      </a:cubicBezTo>
                      <a:cubicBezTo>
                        <a:pt x="2730144" y="2528420"/>
                        <a:pt x="2724429" y="2508322"/>
                        <a:pt x="2730239" y="2506703"/>
                      </a:cubicBezTo>
                      <a:cubicBezTo>
                        <a:pt x="2719000" y="2422597"/>
                        <a:pt x="2722905" y="2318679"/>
                        <a:pt x="2731382" y="2228859"/>
                      </a:cubicBezTo>
                      <a:cubicBezTo>
                        <a:pt x="2728048" y="2217429"/>
                        <a:pt x="2721857" y="2204475"/>
                        <a:pt x="2717380" y="2192949"/>
                      </a:cubicBezTo>
                      <a:cubicBezTo>
                        <a:pt x="2717952" y="2191806"/>
                        <a:pt x="2718904" y="2191902"/>
                        <a:pt x="2718904" y="2194473"/>
                      </a:cubicBezTo>
                      <a:cubicBezTo>
                        <a:pt x="2717761" y="2177995"/>
                        <a:pt x="2723476" y="2162660"/>
                        <a:pt x="2722428" y="2146277"/>
                      </a:cubicBezTo>
                      <a:cubicBezTo>
                        <a:pt x="2723381" y="2146277"/>
                        <a:pt x="2723381" y="2146277"/>
                        <a:pt x="2724334" y="2149039"/>
                      </a:cubicBezTo>
                      <a:cubicBezTo>
                        <a:pt x="2721762" y="2133704"/>
                        <a:pt x="2729001" y="2117226"/>
                        <a:pt x="2724334" y="2099128"/>
                      </a:cubicBezTo>
                      <a:lnTo>
                        <a:pt x="2725858" y="2098081"/>
                      </a:lnTo>
                      <a:lnTo>
                        <a:pt x="2723667" y="2086555"/>
                      </a:lnTo>
                      <a:cubicBezTo>
                        <a:pt x="2725572" y="2086555"/>
                        <a:pt x="2728525" y="2087222"/>
                        <a:pt x="2727858" y="2093413"/>
                      </a:cubicBezTo>
                      <a:cubicBezTo>
                        <a:pt x="2729763" y="1952538"/>
                        <a:pt x="2719761" y="1807092"/>
                        <a:pt x="2721190" y="1662407"/>
                      </a:cubicBezTo>
                      <a:lnTo>
                        <a:pt x="2723000" y="1667646"/>
                      </a:lnTo>
                      <a:lnTo>
                        <a:pt x="2719761" y="1639642"/>
                      </a:lnTo>
                      <a:cubicBezTo>
                        <a:pt x="2720714" y="1639642"/>
                        <a:pt x="2721190" y="1641071"/>
                        <a:pt x="2721667" y="1642404"/>
                      </a:cubicBezTo>
                      <a:cubicBezTo>
                        <a:pt x="2725667" y="1607448"/>
                        <a:pt x="2717761" y="1568014"/>
                        <a:pt x="2721667" y="1536391"/>
                      </a:cubicBezTo>
                      <a:cubicBezTo>
                        <a:pt x="2722619" y="1536391"/>
                        <a:pt x="2723667" y="1541725"/>
                        <a:pt x="2725381" y="1537534"/>
                      </a:cubicBezTo>
                      <a:cubicBezTo>
                        <a:pt x="2724334" y="1512483"/>
                        <a:pt x="2743002" y="1505625"/>
                        <a:pt x="2739669" y="1489909"/>
                      </a:cubicBezTo>
                      <a:cubicBezTo>
                        <a:pt x="2740717" y="1489433"/>
                        <a:pt x="2741955" y="1489909"/>
                        <a:pt x="2742431" y="1490957"/>
                      </a:cubicBezTo>
                      <a:cubicBezTo>
                        <a:pt x="2742622" y="1491433"/>
                        <a:pt x="2742717" y="1492005"/>
                        <a:pt x="2742526" y="1492481"/>
                      </a:cubicBezTo>
                      <a:cubicBezTo>
                        <a:pt x="2774435" y="1433045"/>
                        <a:pt x="2868256" y="1421901"/>
                        <a:pt x="2913976" y="1473431"/>
                      </a:cubicBezTo>
                      <a:cubicBezTo>
                        <a:pt x="2938456" y="1491147"/>
                        <a:pt x="2953124" y="1519437"/>
                        <a:pt x="2953600" y="1549631"/>
                      </a:cubicBezTo>
                      <a:cubicBezTo>
                        <a:pt x="2953219" y="1581444"/>
                        <a:pt x="2954458" y="1613258"/>
                        <a:pt x="2957506" y="1644881"/>
                      </a:cubicBezTo>
                      <a:lnTo>
                        <a:pt x="2955601" y="1644881"/>
                      </a:lnTo>
                      <a:cubicBezTo>
                        <a:pt x="2962459" y="1725748"/>
                        <a:pt x="2955601" y="1811664"/>
                        <a:pt x="2956458" y="1895484"/>
                      </a:cubicBezTo>
                      <a:cubicBezTo>
                        <a:pt x="2955696" y="1930345"/>
                        <a:pt x="2957982" y="1953872"/>
                        <a:pt x="2958172" y="1988924"/>
                      </a:cubicBezTo>
                      <a:lnTo>
                        <a:pt x="2955696" y="1989781"/>
                      </a:lnTo>
                      <a:cubicBezTo>
                        <a:pt x="2965221" y="2048646"/>
                        <a:pt x="2947314" y="2113606"/>
                        <a:pt x="2957601" y="2175042"/>
                      </a:cubicBezTo>
                      <a:lnTo>
                        <a:pt x="2954267" y="2170852"/>
                      </a:lnTo>
                      <a:cubicBezTo>
                        <a:pt x="2959029" y="2179615"/>
                        <a:pt x="2954267" y="2202570"/>
                        <a:pt x="2959887" y="2203617"/>
                      </a:cubicBezTo>
                      <a:lnTo>
                        <a:pt x="2959887" y="2209142"/>
                      </a:lnTo>
                      <a:lnTo>
                        <a:pt x="2958553" y="2214571"/>
                      </a:lnTo>
                      <a:cubicBezTo>
                        <a:pt x="2959125" y="2217715"/>
                        <a:pt x="2959601" y="2220858"/>
                        <a:pt x="2959887" y="2224096"/>
                      </a:cubicBezTo>
                      <a:lnTo>
                        <a:pt x="2959887" y="2291819"/>
                      </a:lnTo>
                      <a:cubicBezTo>
                        <a:pt x="2959125" y="2303058"/>
                        <a:pt x="2959125" y="2314298"/>
                        <a:pt x="2959887" y="2325537"/>
                      </a:cubicBezTo>
                      <a:lnTo>
                        <a:pt x="2959887" y="2340206"/>
                      </a:lnTo>
                      <a:lnTo>
                        <a:pt x="2958649" y="2338206"/>
                      </a:lnTo>
                      <a:cubicBezTo>
                        <a:pt x="2959220" y="2342778"/>
                        <a:pt x="2959601" y="2347731"/>
                        <a:pt x="2959887" y="2352588"/>
                      </a:cubicBezTo>
                      <a:lnTo>
                        <a:pt x="2959887" y="2372210"/>
                      </a:lnTo>
                      <a:cubicBezTo>
                        <a:pt x="2959982" y="2374020"/>
                        <a:pt x="2959982" y="2375925"/>
                        <a:pt x="2959887" y="2377734"/>
                      </a:cubicBezTo>
                      <a:cubicBezTo>
                        <a:pt x="2959887" y="2376115"/>
                        <a:pt x="2958934" y="2376877"/>
                        <a:pt x="2958363" y="2373639"/>
                      </a:cubicBezTo>
                      <a:cubicBezTo>
                        <a:pt x="2950076" y="2416311"/>
                        <a:pt x="2959220" y="2463745"/>
                        <a:pt x="2958934" y="2508703"/>
                      </a:cubicBezTo>
                      <a:lnTo>
                        <a:pt x="2955029" y="2503560"/>
                      </a:lnTo>
                      <a:cubicBezTo>
                        <a:pt x="2959601" y="2525277"/>
                        <a:pt x="2955029" y="2565186"/>
                        <a:pt x="2957410" y="2593761"/>
                      </a:cubicBezTo>
                      <a:lnTo>
                        <a:pt x="2955601" y="2592047"/>
                      </a:lnTo>
                      <a:lnTo>
                        <a:pt x="2958172" y="2606430"/>
                      </a:lnTo>
                      <a:lnTo>
                        <a:pt x="2954458" y="2606430"/>
                      </a:lnTo>
                      <a:cubicBezTo>
                        <a:pt x="2955696" y="2643387"/>
                        <a:pt x="2956743" y="2678820"/>
                        <a:pt x="2957886" y="2714919"/>
                      </a:cubicBezTo>
                      <a:lnTo>
                        <a:pt x="2954553" y="2713015"/>
                      </a:lnTo>
                      <a:cubicBezTo>
                        <a:pt x="2960458" y="2746733"/>
                        <a:pt x="2954553" y="2784833"/>
                        <a:pt x="2957029" y="2820552"/>
                      </a:cubicBezTo>
                      <a:lnTo>
                        <a:pt x="2955886" y="2818742"/>
                      </a:lnTo>
                      <a:cubicBezTo>
                        <a:pt x="2954839" y="2885417"/>
                        <a:pt x="2957601" y="2948663"/>
                        <a:pt x="2960077" y="3012957"/>
                      </a:cubicBezTo>
                      <a:lnTo>
                        <a:pt x="2960077" y="3381289"/>
                      </a:lnTo>
                      <a:lnTo>
                        <a:pt x="2716618" y="3381574"/>
                      </a:lnTo>
                      <a:close/>
                      <a:moveTo>
                        <a:pt x="1489036" y="1201683"/>
                      </a:moveTo>
                      <a:lnTo>
                        <a:pt x="1487322" y="1244355"/>
                      </a:lnTo>
                      <a:cubicBezTo>
                        <a:pt x="1487322" y="1230353"/>
                        <a:pt x="1487989" y="1216065"/>
                        <a:pt x="1489036" y="1201683"/>
                      </a:cubicBezTo>
                      <a:close/>
                      <a:moveTo>
                        <a:pt x="781043" y="1100432"/>
                      </a:moveTo>
                      <a:cubicBezTo>
                        <a:pt x="777042" y="1103480"/>
                        <a:pt x="773423" y="1106337"/>
                        <a:pt x="771518" y="1103099"/>
                      </a:cubicBezTo>
                      <a:lnTo>
                        <a:pt x="770280" y="1105766"/>
                      </a:lnTo>
                      <a:cubicBezTo>
                        <a:pt x="760755" y="1106528"/>
                        <a:pt x="769232" y="1102813"/>
                        <a:pt x="762088" y="1101765"/>
                      </a:cubicBezTo>
                      <a:cubicBezTo>
                        <a:pt x="759421" y="1101765"/>
                        <a:pt x="761040" y="1106528"/>
                        <a:pt x="755516" y="1105099"/>
                      </a:cubicBezTo>
                      <a:cubicBezTo>
                        <a:pt x="754754" y="1098146"/>
                        <a:pt x="745991" y="1100622"/>
                        <a:pt x="739609" y="1100527"/>
                      </a:cubicBezTo>
                      <a:lnTo>
                        <a:pt x="781043" y="1100432"/>
                      </a:lnTo>
                      <a:close/>
                      <a:moveTo>
                        <a:pt x="802474" y="1100432"/>
                      </a:moveTo>
                      <a:cubicBezTo>
                        <a:pt x="801331" y="1100527"/>
                        <a:pt x="800283" y="1100527"/>
                        <a:pt x="799140" y="1100432"/>
                      </a:cubicBezTo>
                      <a:lnTo>
                        <a:pt x="802474" y="1100432"/>
                      </a:lnTo>
                      <a:close/>
                      <a:moveTo>
                        <a:pt x="1221003" y="1099860"/>
                      </a:moveTo>
                      <a:lnTo>
                        <a:pt x="1180236" y="1103956"/>
                      </a:lnTo>
                      <a:cubicBezTo>
                        <a:pt x="1101750" y="1098908"/>
                        <a:pt x="1023454" y="1112338"/>
                        <a:pt x="947445" y="1101861"/>
                      </a:cubicBezTo>
                      <a:cubicBezTo>
                        <a:pt x="928204" y="1104432"/>
                        <a:pt x="908773" y="1103956"/>
                        <a:pt x="889723" y="1100337"/>
                      </a:cubicBezTo>
                      <a:lnTo>
                        <a:pt x="1221003" y="1099860"/>
                      </a:lnTo>
                      <a:close/>
                      <a:moveTo>
                        <a:pt x="5079962" y="3321186"/>
                      </a:moveTo>
                      <a:cubicBezTo>
                        <a:pt x="5074342" y="3324519"/>
                        <a:pt x="5069293" y="3328710"/>
                        <a:pt x="5064912" y="3333568"/>
                      </a:cubicBezTo>
                      <a:cubicBezTo>
                        <a:pt x="5038908" y="3352047"/>
                        <a:pt x="5047481" y="3350332"/>
                        <a:pt x="5038718" y="3358429"/>
                      </a:cubicBezTo>
                      <a:cubicBezTo>
                        <a:pt x="5029193" y="3385194"/>
                        <a:pt x="5034718" y="3404530"/>
                        <a:pt x="5032431" y="3421103"/>
                      </a:cubicBezTo>
                      <a:cubicBezTo>
                        <a:pt x="5032431" y="3431866"/>
                        <a:pt x="5031765" y="3442534"/>
                        <a:pt x="5030622" y="3453202"/>
                      </a:cubicBezTo>
                      <a:lnTo>
                        <a:pt x="4988807" y="3449773"/>
                      </a:lnTo>
                      <a:lnTo>
                        <a:pt x="4928419" y="3446725"/>
                      </a:lnTo>
                      <a:cubicBezTo>
                        <a:pt x="4929181" y="3446725"/>
                        <a:pt x="4930038" y="3446725"/>
                        <a:pt x="4928419" y="3446725"/>
                      </a:cubicBezTo>
                      <a:cubicBezTo>
                        <a:pt x="4910512" y="3448535"/>
                        <a:pt x="4872602" y="3449011"/>
                        <a:pt x="4870221" y="3449202"/>
                      </a:cubicBezTo>
                      <a:cubicBezTo>
                        <a:pt x="4870792" y="3413388"/>
                        <a:pt x="4871364" y="3377288"/>
                        <a:pt x="4871649" y="3352618"/>
                      </a:cubicBezTo>
                      <a:lnTo>
                        <a:pt x="4873936" y="3334521"/>
                      </a:lnTo>
                      <a:cubicBezTo>
                        <a:pt x="4878603" y="3307089"/>
                        <a:pt x="4864411" y="3202123"/>
                        <a:pt x="4872793" y="3237556"/>
                      </a:cubicBezTo>
                      <a:cubicBezTo>
                        <a:pt x="4872221" y="3000955"/>
                        <a:pt x="4871459" y="2729874"/>
                        <a:pt x="4870792" y="2466031"/>
                      </a:cubicBezTo>
                      <a:cubicBezTo>
                        <a:pt x="4867744" y="2429074"/>
                        <a:pt x="4870792" y="2263815"/>
                        <a:pt x="4865268" y="2321442"/>
                      </a:cubicBezTo>
                      <a:cubicBezTo>
                        <a:pt x="4871935" y="2255338"/>
                        <a:pt x="4873554" y="2058647"/>
                        <a:pt x="4873364" y="1985685"/>
                      </a:cubicBezTo>
                      <a:cubicBezTo>
                        <a:pt x="4874507" y="1991400"/>
                        <a:pt x="4874888" y="1997115"/>
                        <a:pt x="4874412" y="2002926"/>
                      </a:cubicBezTo>
                      <a:cubicBezTo>
                        <a:pt x="4883175" y="1861289"/>
                        <a:pt x="4866411" y="1835095"/>
                        <a:pt x="4876983" y="1702317"/>
                      </a:cubicBezTo>
                      <a:cubicBezTo>
                        <a:pt x="4873269" y="1691934"/>
                        <a:pt x="4873841" y="1631641"/>
                        <a:pt x="4874317" y="1564585"/>
                      </a:cubicBezTo>
                      <a:cubicBezTo>
                        <a:pt x="4879270" y="1492862"/>
                        <a:pt x="4841455" y="1416471"/>
                        <a:pt x="4811547" y="1390468"/>
                      </a:cubicBezTo>
                      <a:cubicBezTo>
                        <a:pt x="4801260" y="1376657"/>
                        <a:pt x="4798212" y="1371418"/>
                        <a:pt x="4803546" y="1375038"/>
                      </a:cubicBezTo>
                      <a:cubicBezTo>
                        <a:pt x="4717821" y="1277025"/>
                        <a:pt x="4548085" y="1261690"/>
                        <a:pt x="4445977" y="1348558"/>
                      </a:cubicBezTo>
                      <a:cubicBezTo>
                        <a:pt x="4395590" y="1388754"/>
                        <a:pt x="4361396" y="1445808"/>
                        <a:pt x="4349870" y="1509245"/>
                      </a:cubicBezTo>
                      <a:cubicBezTo>
                        <a:pt x="4341202" y="1572681"/>
                        <a:pt x="4347013" y="1622402"/>
                        <a:pt x="4345108" y="1674408"/>
                      </a:cubicBezTo>
                      <a:cubicBezTo>
                        <a:pt x="4351680" y="1847192"/>
                        <a:pt x="4342060" y="2092746"/>
                        <a:pt x="4351204" y="2241336"/>
                      </a:cubicBezTo>
                      <a:cubicBezTo>
                        <a:pt x="4349299" y="2364495"/>
                        <a:pt x="4345488" y="2563663"/>
                        <a:pt x="4349108" y="2735493"/>
                      </a:cubicBezTo>
                      <a:lnTo>
                        <a:pt x="4348060" y="2718825"/>
                      </a:lnTo>
                      <a:cubicBezTo>
                        <a:pt x="4348537" y="2912754"/>
                        <a:pt x="4349013" y="3154974"/>
                        <a:pt x="4354728" y="3287943"/>
                      </a:cubicBezTo>
                      <a:cubicBezTo>
                        <a:pt x="4351204" y="3314042"/>
                        <a:pt x="4349108" y="3340331"/>
                        <a:pt x="4348346" y="3366620"/>
                      </a:cubicBezTo>
                      <a:cubicBezTo>
                        <a:pt x="4348346" y="3381384"/>
                        <a:pt x="4347584" y="3396624"/>
                        <a:pt x="4347108" y="3412245"/>
                      </a:cubicBezTo>
                      <a:lnTo>
                        <a:pt x="4347108" y="3436057"/>
                      </a:lnTo>
                      <a:cubicBezTo>
                        <a:pt x="4347108" y="3442153"/>
                        <a:pt x="4347108" y="3438819"/>
                        <a:pt x="4347108" y="3440343"/>
                      </a:cubicBezTo>
                      <a:cubicBezTo>
                        <a:pt x="4344441" y="3440343"/>
                        <a:pt x="4350442" y="3440343"/>
                        <a:pt x="4341107" y="3439772"/>
                      </a:cubicBezTo>
                      <a:lnTo>
                        <a:pt x="4314818" y="3438915"/>
                      </a:lnTo>
                      <a:lnTo>
                        <a:pt x="3937723" y="3441391"/>
                      </a:lnTo>
                      <a:cubicBezTo>
                        <a:pt x="3936866" y="3379098"/>
                        <a:pt x="3936104" y="3318995"/>
                        <a:pt x="3935437" y="3264131"/>
                      </a:cubicBezTo>
                      <a:cubicBezTo>
                        <a:pt x="3939438" y="3233937"/>
                        <a:pt x="3933723" y="3101158"/>
                        <a:pt x="3939533" y="3091062"/>
                      </a:cubicBezTo>
                      <a:cubicBezTo>
                        <a:pt x="3933913" y="2814265"/>
                        <a:pt x="3932104" y="2504893"/>
                        <a:pt x="3932675" y="2190759"/>
                      </a:cubicBezTo>
                      <a:cubicBezTo>
                        <a:pt x="3933627" y="2033691"/>
                        <a:pt x="3934485" y="1875481"/>
                        <a:pt x="3935342" y="1719557"/>
                      </a:cubicBezTo>
                      <a:lnTo>
                        <a:pt x="3936485" y="1603066"/>
                      </a:lnTo>
                      <a:cubicBezTo>
                        <a:pt x="3936485" y="1565633"/>
                        <a:pt x="3939152" y="1524009"/>
                        <a:pt x="3927817" y="1484099"/>
                      </a:cubicBezTo>
                      <a:cubicBezTo>
                        <a:pt x="3906195" y="1405803"/>
                        <a:pt x="3849903" y="1341605"/>
                        <a:pt x="3775037" y="1310077"/>
                      </a:cubicBezTo>
                      <a:cubicBezTo>
                        <a:pt x="3694836" y="1281597"/>
                        <a:pt x="3605777" y="1294361"/>
                        <a:pt x="3536912" y="1344367"/>
                      </a:cubicBezTo>
                      <a:cubicBezTo>
                        <a:pt x="3493572" y="1372371"/>
                        <a:pt x="3459283" y="1412185"/>
                        <a:pt x="3438042" y="1459239"/>
                      </a:cubicBezTo>
                      <a:cubicBezTo>
                        <a:pt x="3414610" y="1509435"/>
                        <a:pt x="3416992" y="1566300"/>
                        <a:pt x="3417468" y="1618782"/>
                      </a:cubicBezTo>
                      <a:cubicBezTo>
                        <a:pt x="3416515" y="1617925"/>
                        <a:pt x="3416515" y="1617925"/>
                        <a:pt x="3415563" y="1600399"/>
                      </a:cubicBezTo>
                      <a:cubicBezTo>
                        <a:pt x="3418230" y="1701555"/>
                        <a:pt x="3410991" y="1809473"/>
                        <a:pt x="3415563" y="1928916"/>
                      </a:cubicBezTo>
                      <a:lnTo>
                        <a:pt x="3414039" y="1935584"/>
                      </a:lnTo>
                      <a:lnTo>
                        <a:pt x="3416134" y="2011784"/>
                      </a:lnTo>
                      <a:cubicBezTo>
                        <a:pt x="3414229" y="2009879"/>
                        <a:pt x="3411372" y="2006926"/>
                        <a:pt x="3411943" y="1966350"/>
                      </a:cubicBezTo>
                      <a:cubicBezTo>
                        <a:pt x="3413087" y="2452125"/>
                        <a:pt x="3414324" y="2945710"/>
                        <a:pt x="3415468" y="3442725"/>
                      </a:cubicBezTo>
                      <a:lnTo>
                        <a:pt x="3092760" y="3442725"/>
                      </a:lnTo>
                      <a:cubicBezTo>
                        <a:pt x="3092189" y="3114969"/>
                        <a:pt x="3091617" y="2786643"/>
                        <a:pt x="3091046" y="2457649"/>
                      </a:cubicBezTo>
                      <a:lnTo>
                        <a:pt x="3092856" y="2492606"/>
                      </a:lnTo>
                      <a:lnTo>
                        <a:pt x="3089236" y="2308202"/>
                      </a:lnTo>
                      <a:cubicBezTo>
                        <a:pt x="3090570" y="2314488"/>
                        <a:pt x="3091236" y="2320870"/>
                        <a:pt x="3091141" y="2327252"/>
                      </a:cubicBezTo>
                      <a:cubicBezTo>
                        <a:pt x="3094380" y="2092270"/>
                        <a:pt x="3088951" y="1848430"/>
                        <a:pt x="3089712" y="1619449"/>
                      </a:cubicBezTo>
                      <a:cubicBezTo>
                        <a:pt x="3090665" y="1620497"/>
                        <a:pt x="3092570" y="1655168"/>
                        <a:pt x="3093618" y="1623069"/>
                      </a:cubicBezTo>
                      <a:cubicBezTo>
                        <a:pt x="3091617" y="1581063"/>
                        <a:pt x="3094570" y="1542297"/>
                        <a:pt x="3087331" y="1505721"/>
                      </a:cubicBezTo>
                      <a:cubicBezTo>
                        <a:pt x="3081331" y="1472955"/>
                        <a:pt x="3068948" y="1441617"/>
                        <a:pt x="3050946" y="1413519"/>
                      </a:cubicBezTo>
                      <a:cubicBezTo>
                        <a:pt x="3023895" y="1368942"/>
                        <a:pt x="2981604" y="1335795"/>
                        <a:pt x="2931883" y="1320269"/>
                      </a:cubicBezTo>
                      <a:cubicBezTo>
                        <a:pt x="2924359" y="1317030"/>
                        <a:pt x="2919977" y="1312554"/>
                        <a:pt x="2937217" y="1318364"/>
                      </a:cubicBezTo>
                      <a:cubicBezTo>
                        <a:pt x="2822251" y="1267215"/>
                        <a:pt x="2674518" y="1315792"/>
                        <a:pt x="2614034" y="1426949"/>
                      </a:cubicBezTo>
                      <a:cubicBezTo>
                        <a:pt x="2580697" y="1480289"/>
                        <a:pt x="2577077" y="1547440"/>
                        <a:pt x="2579649" y="1605447"/>
                      </a:cubicBezTo>
                      <a:lnTo>
                        <a:pt x="2579649" y="1784898"/>
                      </a:lnTo>
                      <a:cubicBezTo>
                        <a:pt x="2579649" y="2024262"/>
                        <a:pt x="2578792" y="2264196"/>
                        <a:pt x="2578410" y="2501750"/>
                      </a:cubicBezTo>
                      <a:cubicBezTo>
                        <a:pt x="2585935" y="2800740"/>
                        <a:pt x="2582506" y="3137448"/>
                        <a:pt x="2583935" y="3447201"/>
                      </a:cubicBezTo>
                      <a:lnTo>
                        <a:pt x="2291517" y="3449011"/>
                      </a:lnTo>
                      <a:lnTo>
                        <a:pt x="2293518" y="3447106"/>
                      </a:lnTo>
                      <a:lnTo>
                        <a:pt x="2228748" y="3447582"/>
                      </a:lnTo>
                      <a:cubicBezTo>
                        <a:pt x="2223223" y="2942757"/>
                        <a:pt x="2229986" y="2397832"/>
                        <a:pt x="2228748" y="1871100"/>
                      </a:cubicBezTo>
                      <a:cubicBezTo>
                        <a:pt x="2228748" y="1756800"/>
                        <a:pt x="2228748" y="1660597"/>
                        <a:pt x="2228272" y="1564490"/>
                      </a:cubicBezTo>
                      <a:cubicBezTo>
                        <a:pt x="2229224" y="1528581"/>
                        <a:pt x="2222461" y="1492767"/>
                        <a:pt x="2208364" y="1459715"/>
                      </a:cubicBezTo>
                      <a:cubicBezTo>
                        <a:pt x="2206650" y="1455429"/>
                        <a:pt x="2205126" y="1451142"/>
                        <a:pt x="2203126" y="1446951"/>
                      </a:cubicBezTo>
                      <a:cubicBezTo>
                        <a:pt x="2197792" y="1434474"/>
                        <a:pt x="2191410" y="1422472"/>
                        <a:pt x="2184076" y="1411137"/>
                      </a:cubicBezTo>
                      <a:cubicBezTo>
                        <a:pt x="2175027" y="1397612"/>
                        <a:pt x="2164740" y="1385134"/>
                        <a:pt x="2153215" y="1373704"/>
                      </a:cubicBezTo>
                      <a:cubicBezTo>
                        <a:pt x="2145118" y="1365798"/>
                        <a:pt x="2136355" y="1358559"/>
                        <a:pt x="2127211" y="1351892"/>
                      </a:cubicBezTo>
                      <a:cubicBezTo>
                        <a:pt x="2116353" y="1343796"/>
                        <a:pt x="2104827" y="1336557"/>
                        <a:pt x="2092731" y="1330270"/>
                      </a:cubicBezTo>
                      <a:cubicBezTo>
                        <a:pt x="2085968" y="1326746"/>
                        <a:pt x="2080920" y="1321412"/>
                        <a:pt x="2073681" y="1318364"/>
                      </a:cubicBezTo>
                      <a:lnTo>
                        <a:pt x="2069109" y="1314078"/>
                      </a:lnTo>
                      <a:cubicBezTo>
                        <a:pt x="2014435" y="1295123"/>
                        <a:pt x="1954809" y="1295790"/>
                        <a:pt x="1900611" y="1315983"/>
                      </a:cubicBezTo>
                      <a:cubicBezTo>
                        <a:pt x="1891182" y="1319221"/>
                        <a:pt x="1881942" y="1323031"/>
                        <a:pt x="1872894" y="1327317"/>
                      </a:cubicBezTo>
                      <a:cubicBezTo>
                        <a:pt x="1863083" y="1331794"/>
                        <a:pt x="1853463" y="1336938"/>
                        <a:pt x="1844319" y="1342653"/>
                      </a:cubicBezTo>
                      <a:cubicBezTo>
                        <a:pt x="1829841" y="1352368"/>
                        <a:pt x="1816410" y="1363608"/>
                        <a:pt x="1804218" y="1376085"/>
                      </a:cubicBezTo>
                      <a:cubicBezTo>
                        <a:pt x="1801456" y="1378943"/>
                        <a:pt x="1797837" y="1380657"/>
                        <a:pt x="1795265" y="1383705"/>
                      </a:cubicBezTo>
                      <a:cubicBezTo>
                        <a:pt x="1790979" y="1388373"/>
                        <a:pt x="1788788" y="1394469"/>
                        <a:pt x="1784883" y="1399517"/>
                      </a:cubicBezTo>
                      <a:cubicBezTo>
                        <a:pt x="1766976" y="1423520"/>
                        <a:pt x="1753545" y="1450571"/>
                        <a:pt x="1745068" y="1479241"/>
                      </a:cubicBezTo>
                      <a:cubicBezTo>
                        <a:pt x="1742973" y="1486575"/>
                        <a:pt x="1740496" y="1493719"/>
                        <a:pt x="1738972" y="1501339"/>
                      </a:cubicBezTo>
                      <a:cubicBezTo>
                        <a:pt x="1737448" y="1508959"/>
                        <a:pt x="1734305" y="1514388"/>
                        <a:pt x="1733448" y="1521342"/>
                      </a:cubicBezTo>
                      <a:cubicBezTo>
                        <a:pt x="1730400" y="1572777"/>
                        <a:pt x="1731828" y="1623831"/>
                        <a:pt x="1730781" y="1675266"/>
                      </a:cubicBezTo>
                      <a:cubicBezTo>
                        <a:pt x="1728781" y="1881006"/>
                        <a:pt x="1726875" y="2088746"/>
                        <a:pt x="1732019" y="2290866"/>
                      </a:cubicBezTo>
                      <a:lnTo>
                        <a:pt x="1728685" y="2262958"/>
                      </a:lnTo>
                      <a:cubicBezTo>
                        <a:pt x="1733543" y="2321632"/>
                        <a:pt x="1727923" y="2482509"/>
                        <a:pt x="1734400" y="2483557"/>
                      </a:cubicBezTo>
                      <a:lnTo>
                        <a:pt x="1734400" y="2519181"/>
                      </a:lnTo>
                      <a:lnTo>
                        <a:pt x="1733067" y="2554899"/>
                      </a:lnTo>
                      <a:cubicBezTo>
                        <a:pt x="1733638" y="2569663"/>
                        <a:pt x="1733924" y="2583474"/>
                        <a:pt x="1734400" y="2598333"/>
                      </a:cubicBezTo>
                      <a:lnTo>
                        <a:pt x="1734400" y="3043723"/>
                      </a:lnTo>
                      <a:cubicBezTo>
                        <a:pt x="1733257" y="3132972"/>
                        <a:pt x="1732781" y="3228412"/>
                        <a:pt x="1734400" y="3333568"/>
                      </a:cubicBezTo>
                      <a:lnTo>
                        <a:pt x="1734400" y="3382241"/>
                      </a:lnTo>
                      <a:lnTo>
                        <a:pt x="1733162" y="3369097"/>
                      </a:lnTo>
                      <a:cubicBezTo>
                        <a:pt x="1733162" y="3394814"/>
                        <a:pt x="1733924" y="3421674"/>
                        <a:pt x="1734400" y="3448725"/>
                      </a:cubicBezTo>
                      <a:lnTo>
                        <a:pt x="1567617" y="3447392"/>
                      </a:lnTo>
                      <a:lnTo>
                        <a:pt x="1559902" y="3447392"/>
                      </a:lnTo>
                      <a:cubicBezTo>
                        <a:pt x="1559902" y="3445106"/>
                        <a:pt x="1559902" y="3443582"/>
                        <a:pt x="1559902" y="3442153"/>
                      </a:cubicBezTo>
                      <a:cubicBezTo>
                        <a:pt x="1559902" y="3444725"/>
                        <a:pt x="1559902" y="3446249"/>
                        <a:pt x="1559902" y="3446916"/>
                      </a:cubicBezTo>
                      <a:lnTo>
                        <a:pt x="1580952" y="3445868"/>
                      </a:lnTo>
                      <a:lnTo>
                        <a:pt x="1561902" y="3445201"/>
                      </a:lnTo>
                      <a:cubicBezTo>
                        <a:pt x="1560283" y="3412149"/>
                        <a:pt x="1569427" y="3372716"/>
                        <a:pt x="1558283" y="3333473"/>
                      </a:cubicBezTo>
                      <a:cubicBezTo>
                        <a:pt x="1549806" y="3314137"/>
                        <a:pt x="1532661" y="3300040"/>
                        <a:pt x="1512087" y="3295373"/>
                      </a:cubicBezTo>
                      <a:cubicBezTo>
                        <a:pt x="1494180" y="3294135"/>
                        <a:pt x="1476177" y="3293849"/>
                        <a:pt x="1458175" y="3294516"/>
                      </a:cubicBezTo>
                      <a:cubicBezTo>
                        <a:pt x="1458747" y="3087347"/>
                        <a:pt x="1459318" y="2870748"/>
                        <a:pt x="1459890" y="2662341"/>
                      </a:cubicBezTo>
                      <a:lnTo>
                        <a:pt x="1463509" y="2695965"/>
                      </a:lnTo>
                      <a:cubicBezTo>
                        <a:pt x="1460175" y="2553090"/>
                        <a:pt x="1466843" y="2290866"/>
                        <a:pt x="1466462" y="2103033"/>
                      </a:cubicBezTo>
                      <a:lnTo>
                        <a:pt x="1468176" y="2114463"/>
                      </a:lnTo>
                      <a:lnTo>
                        <a:pt x="1466462" y="2019213"/>
                      </a:lnTo>
                      <a:lnTo>
                        <a:pt x="1470177" y="2016737"/>
                      </a:lnTo>
                      <a:cubicBezTo>
                        <a:pt x="1470748" y="1894531"/>
                        <a:pt x="1471320" y="1775850"/>
                        <a:pt x="1471986" y="1657930"/>
                      </a:cubicBezTo>
                      <a:lnTo>
                        <a:pt x="1471986" y="1569538"/>
                      </a:lnTo>
                      <a:cubicBezTo>
                        <a:pt x="1473320" y="1543249"/>
                        <a:pt x="1469510" y="1503339"/>
                        <a:pt x="1474844" y="1490290"/>
                      </a:cubicBezTo>
                      <a:cubicBezTo>
                        <a:pt x="1499609" y="1488004"/>
                        <a:pt x="1531994" y="1492386"/>
                        <a:pt x="1561331" y="1484480"/>
                      </a:cubicBezTo>
                      <a:cubicBezTo>
                        <a:pt x="1591906" y="1474288"/>
                        <a:pt x="1606384" y="1439522"/>
                        <a:pt x="1603432" y="1410185"/>
                      </a:cubicBezTo>
                      <a:lnTo>
                        <a:pt x="1606289" y="1422663"/>
                      </a:lnTo>
                      <a:cubicBezTo>
                        <a:pt x="1607527" y="1320840"/>
                        <a:pt x="1611814" y="1207398"/>
                        <a:pt x="1616385" y="1101956"/>
                      </a:cubicBezTo>
                      <a:lnTo>
                        <a:pt x="1997385" y="1101956"/>
                      </a:lnTo>
                      <a:lnTo>
                        <a:pt x="1981479" y="1103194"/>
                      </a:lnTo>
                      <a:lnTo>
                        <a:pt x="3063042" y="1097574"/>
                      </a:lnTo>
                      <a:lnTo>
                        <a:pt x="4101268" y="1096241"/>
                      </a:lnTo>
                      <a:lnTo>
                        <a:pt x="4933467" y="1095098"/>
                      </a:lnTo>
                      <a:lnTo>
                        <a:pt x="4933467" y="1452095"/>
                      </a:lnTo>
                      <a:cubicBezTo>
                        <a:pt x="4933943" y="1485242"/>
                        <a:pt x="4960708" y="1512007"/>
                        <a:pt x="4993855" y="1512483"/>
                      </a:cubicBezTo>
                      <a:lnTo>
                        <a:pt x="5114156" y="1510293"/>
                      </a:lnTo>
                      <a:cubicBezTo>
                        <a:pt x="5109489" y="2035120"/>
                        <a:pt x="5104726" y="2559852"/>
                        <a:pt x="5099964" y="3084585"/>
                      </a:cubicBezTo>
                      <a:lnTo>
                        <a:pt x="5097963" y="3310327"/>
                      </a:lnTo>
                      <a:cubicBezTo>
                        <a:pt x="5098059" y="3313851"/>
                        <a:pt x="5098726" y="3317376"/>
                        <a:pt x="5099964" y="3320709"/>
                      </a:cubicBezTo>
                      <a:lnTo>
                        <a:pt x="5079962" y="3321186"/>
                      </a:lnTo>
                      <a:close/>
                      <a:moveTo>
                        <a:pt x="3554533" y="3328044"/>
                      </a:moveTo>
                      <a:cubicBezTo>
                        <a:pt x="3547674" y="3329187"/>
                        <a:pt x="3550056" y="3341474"/>
                        <a:pt x="3549961" y="3350904"/>
                      </a:cubicBezTo>
                      <a:lnTo>
                        <a:pt x="3549961" y="3290706"/>
                      </a:lnTo>
                      <a:cubicBezTo>
                        <a:pt x="3552913" y="3296421"/>
                        <a:pt x="3555771" y="3301659"/>
                        <a:pt x="3552627" y="3304993"/>
                      </a:cubicBezTo>
                      <a:lnTo>
                        <a:pt x="3555295" y="3306708"/>
                      </a:lnTo>
                      <a:cubicBezTo>
                        <a:pt x="3556056" y="3320043"/>
                        <a:pt x="3552247" y="3308327"/>
                        <a:pt x="3551199" y="3318614"/>
                      </a:cubicBezTo>
                      <a:cubicBezTo>
                        <a:pt x="3551104" y="3322424"/>
                        <a:pt x="3555962" y="3320043"/>
                        <a:pt x="3554152" y="3328044"/>
                      </a:cubicBezTo>
                      <a:lnTo>
                        <a:pt x="3554533" y="3328044"/>
                      </a:lnTo>
                      <a:close/>
                      <a:moveTo>
                        <a:pt x="3549961" y="2052741"/>
                      </a:moveTo>
                      <a:cubicBezTo>
                        <a:pt x="3549961" y="2070553"/>
                        <a:pt x="3549961" y="2088270"/>
                        <a:pt x="3549961" y="2105986"/>
                      </a:cubicBezTo>
                      <a:lnTo>
                        <a:pt x="3549961" y="2052741"/>
                      </a:lnTo>
                      <a:close/>
                      <a:moveTo>
                        <a:pt x="3549961" y="2246670"/>
                      </a:moveTo>
                      <a:cubicBezTo>
                        <a:pt x="3552627" y="2283723"/>
                        <a:pt x="3555389" y="2320394"/>
                        <a:pt x="3549961" y="2350874"/>
                      </a:cubicBezTo>
                      <a:cubicBezTo>
                        <a:pt x="3549961" y="2353160"/>
                        <a:pt x="3549961" y="2355351"/>
                        <a:pt x="3549961" y="2357541"/>
                      </a:cubicBezTo>
                      <a:lnTo>
                        <a:pt x="3549961" y="2246670"/>
                      </a:lnTo>
                      <a:close/>
                      <a:moveTo>
                        <a:pt x="3549961" y="3259845"/>
                      </a:moveTo>
                      <a:cubicBezTo>
                        <a:pt x="3550056" y="3261464"/>
                        <a:pt x="3550056" y="3262988"/>
                        <a:pt x="3549961" y="3264607"/>
                      </a:cubicBezTo>
                      <a:lnTo>
                        <a:pt x="3549961" y="3259845"/>
                      </a:lnTo>
                      <a:close/>
                      <a:moveTo>
                        <a:pt x="3551484" y="3050866"/>
                      </a:moveTo>
                      <a:cubicBezTo>
                        <a:pt x="3554056" y="3078584"/>
                        <a:pt x="3553580" y="3106492"/>
                        <a:pt x="3549961" y="3134115"/>
                      </a:cubicBezTo>
                      <a:lnTo>
                        <a:pt x="3549961" y="2656817"/>
                      </a:lnTo>
                      <a:cubicBezTo>
                        <a:pt x="3551294" y="2676343"/>
                        <a:pt x="3552532" y="2695869"/>
                        <a:pt x="3553961" y="2715586"/>
                      </a:cubicBezTo>
                      <a:cubicBezTo>
                        <a:pt x="3548436" y="2828267"/>
                        <a:pt x="3561772" y="2941329"/>
                        <a:pt x="3551104" y="3050866"/>
                      </a:cubicBezTo>
                      <a:lnTo>
                        <a:pt x="3551484" y="3050866"/>
                      </a:lnTo>
                      <a:close/>
                      <a:moveTo>
                        <a:pt x="2715951" y="3328044"/>
                      </a:moveTo>
                      <a:cubicBezTo>
                        <a:pt x="2709093" y="3329187"/>
                        <a:pt x="2711475" y="3341474"/>
                        <a:pt x="2711379" y="3350904"/>
                      </a:cubicBezTo>
                      <a:lnTo>
                        <a:pt x="2711379" y="3290706"/>
                      </a:lnTo>
                      <a:cubicBezTo>
                        <a:pt x="2714332" y="3296421"/>
                        <a:pt x="2717190" y="3301659"/>
                        <a:pt x="2714047" y="3304993"/>
                      </a:cubicBezTo>
                      <a:lnTo>
                        <a:pt x="2716714" y="3306708"/>
                      </a:lnTo>
                      <a:cubicBezTo>
                        <a:pt x="2717476" y="3320043"/>
                        <a:pt x="2713666" y="3308327"/>
                        <a:pt x="2712618" y="3318614"/>
                      </a:cubicBezTo>
                      <a:cubicBezTo>
                        <a:pt x="2712618" y="3322424"/>
                        <a:pt x="2717094" y="3320043"/>
                        <a:pt x="2715570" y="3328044"/>
                      </a:cubicBezTo>
                      <a:lnTo>
                        <a:pt x="2715951" y="3328044"/>
                      </a:lnTo>
                      <a:close/>
                      <a:moveTo>
                        <a:pt x="2711379" y="2052741"/>
                      </a:moveTo>
                      <a:cubicBezTo>
                        <a:pt x="2711379" y="2070648"/>
                        <a:pt x="2711379" y="2088365"/>
                        <a:pt x="2711379" y="2106081"/>
                      </a:cubicBezTo>
                      <a:lnTo>
                        <a:pt x="2711379" y="2052741"/>
                      </a:lnTo>
                      <a:close/>
                      <a:moveTo>
                        <a:pt x="2711379" y="2246766"/>
                      </a:moveTo>
                      <a:cubicBezTo>
                        <a:pt x="2714047" y="2283818"/>
                        <a:pt x="2716809" y="2320489"/>
                        <a:pt x="2711379" y="2350969"/>
                      </a:cubicBezTo>
                      <a:cubicBezTo>
                        <a:pt x="2711379" y="2353160"/>
                        <a:pt x="2711379" y="2355351"/>
                        <a:pt x="2711379" y="2357637"/>
                      </a:cubicBezTo>
                      <a:lnTo>
                        <a:pt x="2711379" y="2246766"/>
                      </a:lnTo>
                      <a:close/>
                      <a:moveTo>
                        <a:pt x="2711379" y="3259845"/>
                      </a:moveTo>
                      <a:cubicBezTo>
                        <a:pt x="2711475" y="3261464"/>
                        <a:pt x="2711475" y="3262988"/>
                        <a:pt x="2711379" y="3264607"/>
                      </a:cubicBezTo>
                      <a:lnTo>
                        <a:pt x="2711379" y="3259845"/>
                      </a:lnTo>
                      <a:close/>
                      <a:moveTo>
                        <a:pt x="2712999" y="3050866"/>
                      </a:moveTo>
                      <a:cubicBezTo>
                        <a:pt x="2715570" y="3078584"/>
                        <a:pt x="2714999" y="3106492"/>
                        <a:pt x="2711379" y="3134115"/>
                      </a:cubicBezTo>
                      <a:lnTo>
                        <a:pt x="2711379" y="2656817"/>
                      </a:lnTo>
                      <a:cubicBezTo>
                        <a:pt x="2712713" y="2675867"/>
                        <a:pt x="2714047" y="2695774"/>
                        <a:pt x="2715380" y="2715491"/>
                      </a:cubicBezTo>
                      <a:cubicBezTo>
                        <a:pt x="2709856" y="2828267"/>
                        <a:pt x="2723191" y="2941329"/>
                        <a:pt x="2712618" y="3050866"/>
                      </a:cubicBezTo>
                      <a:lnTo>
                        <a:pt x="2712999" y="3050866"/>
                      </a:lnTo>
                      <a:close/>
                      <a:moveTo>
                        <a:pt x="2722333" y="1504959"/>
                      </a:moveTo>
                      <a:cubicBezTo>
                        <a:pt x="2721285" y="1507340"/>
                        <a:pt x="2720904" y="1509816"/>
                        <a:pt x="2720047" y="1512293"/>
                      </a:cubicBezTo>
                      <a:cubicBezTo>
                        <a:pt x="2720524" y="1509626"/>
                        <a:pt x="2720904" y="1507149"/>
                        <a:pt x="2721952" y="1504768"/>
                      </a:cubicBezTo>
                      <a:lnTo>
                        <a:pt x="2722333" y="1504959"/>
                      </a:lnTo>
                      <a:close/>
                      <a:moveTo>
                        <a:pt x="433380" y="2397832"/>
                      </a:moveTo>
                      <a:lnTo>
                        <a:pt x="434714" y="2390879"/>
                      </a:lnTo>
                      <a:cubicBezTo>
                        <a:pt x="433857" y="2386688"/>
                        <a:pt x="434047" y="2382783"/>
                        <a:pt x="433476" y="2378592"/>
                      </a:cubicBezTo>
                      <a:lnTo>
                        <a:pt x="434333" y="2292867"/>
                      </a:lnTo>
                      <a:cubicBezTo>
                        <a:pt x="435190" y="2279532"/>
                        <a:pt x="435190" y="2265244"/>
                        <a:pt x="434333" y="2250195"/>
                      </a:cubicBezTo>
                      <a:cubicBezTo>
                        <a:pt x="434333" y="2244003"/>
                        <a:pt x="434333" y="2237907"/>
                        <a:pt x="434333" y="2231716"/>
                      </a:cubicBezTo>
                      <a:lnTo>
                        <a:pt x="435571" y="2234288"/>
                      </a:lnTo>
                      <a:cubicBezTo>
                        <a:pt x="435095" y="2228382"/>
                        <a:pt x="434809" y="2222191"/>
                        <a:pt x="434523" y="2216095"/>
                      </a:cubicBezTo>
                      <a:cubicBezTo>
                        <a:pt x="434523" y="2207808"/>
                        <a:pt x="434523" y="2199522"/>
                        <a:pt x="434523" y="2191235"/>
                      </a:cubicBezTo>
                      <a:cubicBezTo>
                        <a:pt x="434523" y="2188949"/>
                        <a:pt x="434523" y="2186091"/>
                        <a:pt x="434523" y="2184186"/>
                      </a:cubicBezTo>
                      <a:cubicBezTo>
                        <a:pt x="434523" y="2186187"/>
                        <a:pt x="435381" y="2185234"/>
                        <a:pt x="435952" y="2189330"/>
                      </a:cubicBezTo>
                      <a:cubicBezTo>
                        <a:pt x="444715" y="2135514"/>
                        <a:pt x="435952" y="2075030"/>
                        <a:pt x="436905" y="2018451"/>
                      </a:cubicBezTo>
                      <a:lnTo>
                        <a:pt x="440715" y="2024928"/>
                      </a:lnTo>
                      <a:cubicBezTo>
                        <a:pt x="436428" y="1997306"/>
                        <a:pt x="440715" y="1946919"/>
                        <a:pt x="439381" y="1910628"/>
                      </a:cubicBezTo>
                      <a:lnTo>
                        <a:pt x="441191" y="1912819"/>
                      </a:lnTo>
                      <a:lnTo>
                        <a:pt x="438714" y="1894531"/>
                      </a:lnTo>
                      <a:lnTo>
                        <a:pt x="442429" y="1894055"/>
                      </a:lnTo>
                      <a:cubicBezTo>
                        <a:pt x="441762" y="1847192"/>
                        <a:pt x="441000" y="1802520"/>
                        <a:pt x="440334" y="1756704"/>
                      </a:cubicBezTo>
                      <a:lnTo>
                        <a:pt x="443667" y="1759181"/>
                      </a:lnTo>
                      <a:cubicBezTo>
                        <a:pt x="438048" y="1716318"/>
                        <a:pt x="444620" y="1668217"/>
                        <a:pt x="442334" y="1622973"/>
                      </a:cubicBezTo>
                      <a:lnTo>
                        <a:pt x="443477" y="1626021"/>
                      </a:lnTo>
                      <a:cubicBezTo>
                        <a:pt x="443477" y="1586778"/>
                        <a:pt x="443477" y="1548774"/>
                        <a:pt x="443477" y="1511721"/>
                      </a:cubicBezTo>
                      <a:lnTo>
                        <a:pt x="566254" y="1505816"/>
                      </a:lnTo>
                      <a:lnTo>
                        <a:pt x="1344161" y="1490481"/>
                      </a:lnTo>
                      <a:cubicBezTo>
                        <a:pt x="1343494" y="1491338"/>
                        <a:pt x="1342923" y="1492195"/>
                        <a:pt x="1342447" y="1493148"/>
                      </a:cubicBezTo>
                      <a:lnTo>
                        <a:pt x="1345685" y="1497148"/>
                      </a:lnTo>
                      <a:cubicBezTo>
                        <a:pt x="1340446" y="1502958"/>
                        <a:pt x="1342827" y="1501720"/>
                        <a:pt x="1339779" y="1503720"/>
                      </a:cubicBezTo>
                      <a:cubicBezTo>
                        <a:pt x="1339017" y="1526104"/>
                        <a:pt x="1333207" y="1529057"/>
                        <a:pt x="1330254" y="1545059"/>
                      </a:cubicBezTo>
                      <a:lnTo>
                        <a:pt x="1330254" y="1545059"/>
                      </a:lnTo>
                      <a:cubicBezTo>
                        <a:pt x="1333398" y="1556394"/>
                        <a:pt x="1333683" y="1568395"/>
                        <a:pt x="1331207" y="1579920"/>
                      </a:cubicBezTo>
                      <a:lnTo>
                        <a:pt x="1329016" y="1583445"/>
                      </a:lnTo>
                      <a:cubicBezTo>
                        <a:pt x="1324254" y="1588683"/>
                        <a:pt x="1337874" y="1608972"/>
                        <a:pt x="1329969" y="1602495"/>
                      </a:cubicBezTo>
                      <a:cubicBezTo>
                        <a:pt x="1331493" y="1648024"/>
                        <a:pt x="1330921" y="1700221"/>
                        <a:pt x="1330540" y="1751085"/>
                      </a:cubicBezTo>
                      <a:cubicBezTo>
                        <a:pt x="1333588" y="1758228"/>
                        <a:pt x="1329969" y="1790042"/>
                        <a:pt x="1335969" y="1778993"/>
                      </a:cubicBezTo>
                      <a:cubicBezTo>
                        <a:pt x="1329111" y="1791661"/>
                        <a:pt x="1327111" y="1829475"/>
                        <a:pt x="1327207" y="1843572"/>
                      </a:cubicBezTo>
                      <a:cubicBezTo>
                        <a:pt x="1326254" y="1842810"/>
                        <a:pt x="1325778" y="1841477"/>
                        <a:pt x="1326159" y="1840239"/>
                      </a:cubicBezTo>
                      <a:cubicBezTo>
                        <a:pt x="1317205" y="1867480"/>
                        <a:pt x="1333874" y="1872624"/>
                        <a:pt x="1323016" y="1898055"/>
                      </a:cubicBezTo>
                      <a:cubicBezTo>
                        <a:pt x="1330540" y="1902151"/>
                        <a:pt x="1320253" y="1944537"/>
                        <a:pt x="1328921" y="1959015"/>
                      </a:cubicBezTo>
                      <a:cubicBezTo>
                        <a:pt x="1327207" y="1962159"/>
                        <a:pt x="1325682" y="1963206"/>
                        <a:pt x="1324349" y="1962063"/>
                      </a:cubicBezTo>
                      <a:cubicBezTo>
                        <a:pt x="1322920" y="2007879"/>
                        <a:pt x="1321206" y="2059028"/>
                        <a:pt x="1319967" y="2097795"/>
                      </a:cubicBezTo>
                      <a:cubicBezTo>
                        <a:pt x="1326254" y="2131132"/>
                        <a:pt x="1316253" y="2178281"/>
                        <a:pt x="1325111" y="2207046"/>
                      </a:cubicBezTo>
                      <a:cubicBezTo>
                        <a:pt x="1321206" y="2238669"/>
                        <a:pt x="1320158" y="2270483"/>
                        <a:pt x="1322158" y="2302296"/>
                      </a:cubicBezTo>
                      <a:lnTo>
                        <a:pt x="1321110" y="2299058"/>
                      </a:lnTo>
                      <a:cubicBezTo>
                        <a:pt x="1321110" y="2336396"/>
                        <a:pt x="1321110" y="2383068"/>
                        <a:pt x="1326825" y="2408691"/>
                      </a:cubicBezTo>
                      <a:cubicBezTo>
                        <a:pt x="1317967" y="2419644"/>
                        <a:pt x="1319586" y="2435837"/>
                        <a:pt x="1316634" y="2451934"/>
                      </a:cubicBezTo>
                      <a:cubicBezTo>
                        <a:pt x="1320444" y="2476890"/>
                        <a:pt x="1318824" y="2527182"/>
                        <a:pt x="1322158" y="2565282"/>
                      </a:cubicBezTo>
                      <a:cubicBezTo>
                        <a:pt x="1318062" y="2571092"/>
                        <a:pt x="1323587" y="2596714"/>
                        <a:pt x="1317682" y="2598619"/>
                      </a:cubicBezTo>
                      <a:cubicBezTo>
                        <a:pt x="1327968" y="2705109"/>
                        <a:pt x="1322920" y="2836744"/>
                        <a:pt x="1313395" y="2950377"/>
                      </a:cubicBezTo>
                      <a:cubicBezTo>
                        <a:pt x="1316539" y="2964856"/>
                        <a:pt x="1322920" y="2981334"/>
                        <a:pt x="1326921" y="2995907"/>
                      </a:cubicBezTo>
                      <a:cubicBezTo>
                        <a:pt x="1326444" y="2997431"/>
                        <a:pt x="1325492" y="2997240"/>
                        <a:pt x="1325492" y="2994097"/>
                      </a:cubicBezTo>
                      <a:cubicBezTo>
                        <a:pt x="1326444" y="3014862"/>
                        <a:pt x="1320539" y="3034293"/>
                        <a:pt x="1321396" y="3055057"/>
                      </a:cubicBezTo>
                      <a:cubicBezTo>
                        <a:pt x="1320444" y="3055057"/>
                        <a:pt x="1320444" y="3055057"/>
                        <a:pt x="1319491" y="3051438"/>
                      </a:cubicBezTo>
                      <a:cubicBezTo>
                        <a:pt x="1321968" y="3070964"/>
                        <a:pt x="1314538" y="3091729"/>
                        <a:pt x="1318824" y="3114684"/>
                      </a:cubicBezTo>
                      <a:lnTo>
                        <a:pt x="1317300" y="3116017"/>
                      </a:lnTo>
                      <a:lnTo>
                        <a:pt x="1319301" y="3130590"/>
                      </a:lnTo>
                      <a:cubicBezTo>
                        <a:pt x="1317396" y="3130590"/>
                        <a:pt x="1314443" y="3129638"/>
                        <a:pt x="1315205" y="3121827"/>
                      </a:cubicBezTo>
                      <a:cubicBezTo>
                        <a:pt x="1315205" y="3151641"/>
                        <a:pt x="1314633" y="3181454"/>
                        <a:pt x="1314348" y="3211553"/>
                      </a:cubicBezTo>
                      <a:cubicBezTo>
                        <a:pt x="1314348" y="3236604"/>
                        <a:pt x="1314348" y="3261750"/>
                        <a:pt x="1314919" y="3287277"/>
                      </a:cubicBezTo>
                      <a:lnTo>
                        <a:pt x="1148232" y="3293563"/>
                      </a:lnTo>
                      <a:lnTo>
                        <a:pt x="965066" y="3297659"/>
                      </a:lnTo>
                      <a:lnTo>
                        <a:pt x="971733" y="3295659"/>
                      </a:lnTo>
                      <a:lnTo>
                        <a:pt x="936300" y="3299469"/>
                      </a:lnTo>
                      <a:cubicBezTo>
                        <a:pt x="936300" y="3298516"/>
                        <a:pt x="938110" y="3298040"/>
                        <a:pt x="939825" y="3297564"/>
                      </a:cubicBezTo>
                      <a:cubicBezTo>
                        <a:pt x="894581" y="3294897"/>
                        <a:pt x="847718" y="3300993"/>
                        <a:pt x="803522" y="3300802"/>
                      </a:cubicBezTo>
                      <a:cubicBezTo>
                        <a:pt x="803522" y="3299850"/>
                        <a:pt x="810380" y="3297945"/>
                        <a:pt x="804189" y="3296897"/>
                      </a:cubicBezTo>
                      <a:cubicBezTo>
                        <a:pt x="771708" y="3302612"/>
                        <a:pt x="751706" y="3290801"/>
                        <a:pt x="735513" y="3301945"/>
                      </a:cubicBezTo>
                      <a:cubicBezTo>
                        <a:pt x="733989" y="3301469"/>
                        <a:pt x="732942" y="3299088"/>
                        <a:pt x="736180" y="3298135"/>
                      </a:cubicBezTo>
                      <a:cubicBezTo>
                        <a:pt x="645502" y="3302993"/>
                        <a:pt x="552252" y="3304136"/>
                        <a:pt x="460717" y="3303660"/>
                      </a:cubicBezTo>
                      <a:cubicBezTo>
                        <a:pt x="445858" y="3304803"/>
                        <a:pt x="436143" y="3308708"/>
                        <a:pt x="430428" y="3305946"/>
                      </a:cubicBezTo>
                      <a:cubicBezTo>
                        <a:pt x="427665" y="3254606"/>
                        <a:pt x="432999" y="3175834"/>
                        <a:pt x="427189" y="3113636"/>
                      </a:cubicBezTo>
                      <a:lnTo>
                        <a:pt x="429189" y="3113636"/>
                      </a:lnTo>
                      <a:cubicBezTo>
                        <a:pt x="423189" y="3011147"/>
                        <a:pt x="431571" y="2902467"/>
                        <a:pt x="431094" y="2796263"/>
                      </a:cubicBezTo>
                      <a:cubicBezTo>
                        <a:pt x="432333" y="2752162"/>
                        <a:pt x="430237" y="2722349"/>
                        <a:pt x="430523" y="2678058"/>
                      </a:cubicBezTo>
                      <a:lnTo>
                        <a:pt x="432999" y="2677010"/>
                      </a:lnTo>
                      <a:cubicBezTo>
                        <a:pt x="424332" y="2602334"/>
                        <a:pt x="442524" y="2520229"/>
                        <a:pt x="432999" y="2442314"/>
                      </a:cubicBezTo>
                      <a:lnTo>
                        <a:pt x="436333" y="2447743"/>
                      </a:lnTo>
                      <a:cubicBezTo>
                        <a:pt x="431666" y="2436599"/>
                        <a:pt x="436905" y="2407548"/>
                        <a:pt x="430999" y="2406214"/>
                      </a:cubicBezTo>
                      <a:cubicBezTo>
                        <a:pt x="433285" y="2402976"/>
                        <a:pt x="433285" y="2400404"/>
                        <a:pt x="433380" y="2397832"/>
                      </a:cubicBezTo>
                      <a:close/>
                      <a:moveTo>
                        <a:pt x="1333588" y="3171167"/>
                      </a:moveTo>
                      <a:cubicBezTo>
                        <a:pt x="1333588" y="3173834"/>
                        <a:pt x="1333588" y="3176501"/>
                        <a:pt x="1333588" y="3179168"/>
                      </a:cubicBezTo>
                      <a:cubicBezTo>
                        <a:pt x="1333493" y="3176406"/>
                        <a:pt x="1333588" y="3173739"/>
                        <a:pt x="1333588" y="3171167"/>
                      </a:cubicBezTo>
                      <a:close/>
                      <a:moveTo>
                        <a:pt x="1335779" y="2926565"/>
                      </a:moveTo>
                      <a:cubicBezTo>
                        <a:pt x="1333588" y="2879702"/>
                        <a:pt x="1331207" y="2833315"/>
                        <a:pt x="1336446" y="2794739"/>
                      </a:cubicBezTo>
                      <a:cubicBezTo>
                        <a:pt x="1336446" y="2791881"/>
                        <a:pt x="1336446" y="2789119"/>
                        <a:pt x="1337017" y="2786166"/>
                      </a:cubicBezTo>
                      <a:cubicBezTo>
                        <a:pt x="1336732" y="2833315"/>
                        <a:pt x="1336350" y="2880083"/>
                        <a:pt x="1335779" y="2926470"/>
                      </a:cubicBezTo>
                      <a:lnTo>
                        <a:pt x="1335779" y="2926565"/>
                      </a:lnTo>
                      <a:close/>
                      <a:moveTo>
                        <a:pt x="1340446" y="2408024"/>
                      </a:moveTo>
                      <a:cubicBezTo>
                        <a:pt x="1339399" y="2383164"/>
                        <a:pt x="1338256" y="2358494"/>
                        <a:pt x="1337112" y="2333538"/>
                      </a:cubicBezTo>
                      <a:cubicBezTo>
                        <a:pt x="1343590" y="2190663"/>
                        <a:pt x="1331588" y="2047217"/>
                        <a:pt x="1343399" y="1908628"/>
                      </a:cubicBezTo>
                      <a:cubicBezTo>
                        <a:pt x="1341113" y="1873481"/>
                        <a:pt x="1341970" y="1838238"/>
                        <a:pt x="1345971" y="1803282"/>
                      </a:cubicBezTo>
                      <a:cubicBezTo>
                        <a:pt x="1344066" y="2004735"/>
                        <a:pt x="1342256" y="2206284"/>
                        <a:pt x="1340446" y="2407929"/>
                      </a:cubicBezTo>
                      <a:lnTo>
                        <a:pt x="1340446" y="2408024"/>
                      </a:lnTo>
                      <a:close/>
                      <a:moveTo>
                        <a:pt x="1347399" y="1637928"/>
                      </a:moveTo>
                      <a:lnTo>
                        <a:pt x="1347399" y="1644024"/>
                      </a:lnTo>
                      <a:cubicBezTo>
                        <a:pt x="1347209" y="1641928"/>
                        <a:pt x="1347209" y="1639737"/>
                        <a:pt x="1347399" y="1637642"/>
                      </a:cubicBezTo>
                      <a:lnTo>
                        <a:pt x="1347399" y="1637928"/>
                      </a:lnTo>
                      <a:close/>
                      <a:moveTo>
                        <a:pt x="1347399" y="1604971"/>
                      </a:moveTo>
                      <a:cubicBezTo>
                        <a:pt x="1344447" y="1597637"/>
                        <a:pt x="1341684" y="1591065"/>
                        <a:pt x="1344923" y="1586874"/>
                      </a:cubicBezTo>
                      <a:lnTo>
                        <a:pt x="1342256" y="1584588"/>
                      </a:lnTo>
                      <a:cubicBezTo>
                        <a:pt x="1341684" y="1567824"/>
                        <a:pt x="1345304" y="1582683"/>
                        <a:pt x="1346447" y="1569633"/>
                      </a:cubicBezTo>
                      <a:cubicBezTo>
                        <a:pt x="1346447" y="1564776"/>
                        <a:pt x="1341684" y="1567824"/>
                        <a:pt x="1343304" y="1557632"/>
                      </a:cubicBezTo>
                      <a:cubicBezTo>
                        <a:pt x="1350066" y="1556298"/>
                        <a:pt x="1347971" y="1540868"/>
                        <a:pt x="1348066" y="1529057"/>
                      </a:cubicBezTo>
                      <a:cubicBezTo>
                        <a:pt x="1348066" y="1554298"/>
                        <a:pt x="1347971" y="1579539"/>
                        <a:pt x="1347685" y="1604876"/>
                      </a:cubicBezTo>
                      <a:lnTo>
                        <a:pt x="1347399" y="1604971"/>
                      </a:lnTo>
                      <a:close/>
                      <a:moveTo>
                        <a:pt x="2101875" y="3367096"/>
                      </a:moveTo>
                      <a:lnTo>
                        <a:pt x="2099208" y="3371097"/>
                      </a:lnTo>
                      <a:cubicBezTo>
                        <a:pt x="2094636" y="3367096"/>
                        <a:pt x="2095683" y="3369097"/>
                        <a:pt x="2094064" y="3366048"/>
                      </a:cubicBezTo>
                      <a:cubicBezTo>
                        <a:pt x="2076443" y="3365572"/>
                        <a:pt x="2074062" y="3359762"/>
                        <a:pt x="2061393" y="3357285"/>
                      </a:cubicBezTo>
                      <a:lnTo>
                        <a:pt x="2061393" y="3357762"/>
                      </a:lnTo>
                      <a:cubicBezTo>
                        <a:pt x="2052535" y="3360810"/>
                        <a:pt x="2043010" y="3361286"/>
                        <a:pt x="2033866" y="3359000"/>
                      </a:cubicBezTo>
                      <a:lnTo>
                        <a:pt x="2031104" y="3356809"/>
                      </a:lnTo>
                      <a:cubicBezTo>
                        <a:pt x="2027008" y="3352142"/>
                        <a:pt x="2011006" y="3366334"/>
                        <a:pt x="2016435" y="3357857"/>
                      </a:cubicBezTo>
                      <a:cubicBezTo>
                        <a:pt x="1980431" y="3359857"/>
                        <a:pt x="1939188" y="3359762"/>
                        <a:pt x="1898992" y="3359857"/>
                      </a:cubicBezTo>
                      <a:cubicBezTo>
                        <a:pt x="1892801" y="3362905"/>
                        <a:pt x="1869274" y="3359857"/>
                        <a:pt x="1876990" y="3365477"/>
                      </a:cubicBezTo>
                      <a:lnTo>
                        <a:pt x="1869846" y="3359286"/>
                      </a:lnTo>
                      <a:cubicBezTo>
                        <a:pt x="1871656" y="3354428"/>
                        <a:pt x="1872322" y="3349189"/>
                        <a:pt x="1871751" y="3344046"/>
                      </a:cubicBezTo>
                      <a:cubicBezTo>
                        <a:pt x="1872417" y="3344046"/>
                        <a:pt x="1873084" y="3344903"/>
                        <a:pt x="1872894" y="3346617"/>
                      </a:cubicBezTo>
                      <a:cubicBezTo>
                        <a:pt x="1881561" y="3325091"/>
                        <a:pt x="1864798" y="3321090"/>
                        <a:pt x="1875466" y="3300898"/>
                      </a:cubicBezTo>
                      <a:cubicBezTo>
                        <a:pt x="1867941" y="3297754"/>
                        <a:pt x="1877847" y="3264226"/>
                        <a:pt x="1868989" y="3253273"/>
                      </a:cubicBezTo>
                      <a:cubicBezTo>
                        <a:pt x="1870703" y="3250701"/>
                        <a:pt x="1872132" y="3249939"/>
                        <a:pt x="1873465" y="3250796"/>
                      </a:cubicBezTo>
                      <a:cubicBezTo>
                        <a:pt x="1874608" y="3214696"/>
                        <a:pt x="1875847" y="3174120"/>
                        <a:pt x="1876704" y="3143544"/>
                      </a:cubicBezTo>
                      <a:cubicBezTo>
                        <a:pt x="1870132" y="3117256"/>
                        <a:pt x="1879657" y="3079917"/>
                        <a:pt x="1870608" y="3057819"/>
                      </a:cubicBezTo>
                      <a:cubicBezTo>
                        <a:pt x="1874227" y="3032959"/>
                        <a:pt x="1874894" y="3007718"/>
                        <a:pt x="1872703" y="2982667"/>
                      </a:cubicBezTo>
                      <a:lnTo>
                        <a:pt x="1873751" y="2985239"/>
                      </a:lnTo>
                      <a:cubicBezTo>
                        <a:pt x="1873275" y="2955711"/>
                        <a:pt x="1872799" y="2918564"/>
                        <a:pt x="1867083" y="2898657"/>
                      </a:cubicBezTo>
                      <a:cubicBezTo>
                        <a:pt x="1875751" y="2889989"/>
                        <a:pt x="1874037" y="2877225"/>
                        <a:pt x="1876608" y="2864462"/>
                      </a:cubicBezTo>
                      <a:cubicBezTo>
                        <a:pt x="1872608" y="2844745"/>
                        <a:pt x="1873751" y="2805026"/>
                        <a:pt x="1870132" y="2775022"/>
                      </a:cubicBezTo>
                      <a:cubicBezTo>
                        <a:pt x="1874132" y="2770355"/>
                        <a:pt x="1868417" y="2750162"/>
                        <a:pt x="1874227" y="2748638"/>
                      </a:cubicBezTo>
                      <a:cubicBezTo>
                        <a:pt x="1862988" y="2664532"/>
                        <a:pt x="1866988" y="2560519"/>
                        <a:pt x="1875466" y="2470698"/>
                      </a:cubicBezTo>
                      <a:cubicBezTo>
                        <a:pt x="1872132" y="2459268"/>
                        <a:pt x="1865464" y="2446410"/>
                        <a:pt x="1861464" y="2434884"/>
                      </a:cubicBezTo>
                      <a:cubicBezTo>
                        <a:pt x="1861940" y="2433741"/>
                        <a:pt x="1862988" y="2433837"/>
                        <a:pt x="1862892" y="2436313"/>
                      </a:cubicBezTo>
                      <a:cubicBezTo>
                        <a:pt x="1861845" y="2419930"/>
                        <a:pt x="1867560" y="2404595"/>
                        <a:pt x="1866512" y="2388117"/>
                      </a:cubicBezTo>
                      <a:cubicBezTo>
                        <a:pt x="1867465" y="2388117"/>
                        <a:pt x="1867465" y="2388117"/>
                        <a:pt x="1868417" y="2390974"/>
                      </a:cubicBezTo>
                      <a:cubicBezTo>
                        <a:pt x="1865750" y="2375544"/>
                        <a:pt x="1872989" y="2359161"/>
                        <a:pt x="1868417" y="2340968"/>
                      </a:cubicBezTo>
                      <a:lnTo>
                        <a:pt x="1869941" y="2340015"/>
                      </a:lnTo>
                      <a:lnTo>
                        <a:pt x="1867750" y="2328395"/>
                      </a:lnTo>
                      <a:cubicBezTo>
                        <a:pt x="1869750" y="2328395"/>
                        <a:pt x="1872608" y="2329157"/>
                        <a:pt x="1871941" y="2335348"/>
                      </a:cubicBezTo>
                      <a:cubicBezTo>
                        <a:pt x="1873846" y="2194378"/>
                        <a:pt x="1863845" y="2048931"/>
                        <a:pt x="1865274" y="1904247"/>
                      </a:cubicBezTo>
                      <a:lnTo>
                        <a:pt x="1867179" y="1909581"/>
                      </a:lnTo>
                      <a:lnTo>
                        <a:pt x="1863845" y="1881006"/>
                      </a:lnTo>
                      <a:cubicBezTo>
                        <a:pt x="1864893" y="1881006"/>
                        <a:pt x="1865274" y="1882530"/>
                        <a:pt x="1865750" y="1883863"/>
                      </a:cubicBezTo>
                      <a:cubicBezTo>
                        <a:pt x="1868989" y="1848144"/>
                        <a:pt x="1863559" y="1810997"/>
                        <a:pt x="1864416" y="1776231"/>
                      </a:cubicBezTo>
                      <a:cubicBezTo>
                        <a:pt x="1865369" y="1776231"/>
                        <a:pt x="1867179" y="1781660"/>
                        <a:pt x="1868322" y="1776707"/>
                      </a:cubicBezTo>
                      <a:cubicBezTo>
                        <a:pt x="1862988" y="1750989"/>
                        <a:pt x="1875084" y="1735368"/>
                        <a:pt x="1864226" y="1722414"/>
                      </a:cubicBezTo>
                      <a:cubicBezTo>
                        <a:pt x="1864702" y="1721176"/>
                        <a:pt x="1867179" y="1720414"/>
                        <a:pt x="1868036" y="1723081"/>
                      </a:cubicBezTo>
                      <a:cubicBezTo>
                        <a:pt x="1866226" y="1687172"/>
                        <a:pt x="1865369" y="1650786"/>
                        <a:pt x="1865178" y="1614401"/>
                      </a:cubicBezTo>
                      <a:cubicBezTo>
                        <a:pt x="1866702" y="1578301"/>
                        <a:pt x="1860987" y="1539820"/>
                        <a:pt x="1872894" y="1509626"/>
                      </a:cubicBezTo>
                      <a:cubicBezTo>
                        <a:pt x="1881657" y="1449999"/>
                        <a:pt x="1956047" y="1416376"/>
                        <a:pt x="2014911" y="1429997"/>
                      </a:cubicBezTo>
                      <a:lnTo>
                        <a:pt x="2014054" y="1431807"/>
                      </a:lnTo>
                      <a:cubicBezTo>
                        <a:pt x="2041105" y="1437903"/>
                        <a:pt x="2064823" y="1454095"/>
                        <a:pt x="2080253" y="1477146"/>
                      </a:cubicBezTo>
                      <a:cubicBezTo>
                        <a:pt x="2082539" y="1480384"/>
                        <a:pt x="2085016" y="1483623"/>
                        <a:pt x="2087016" y="1486671"/>
                      </a:cubicBezTo>
                      <a:cubicBezTo>
                        <a:pt x="2091492" y="1494481"/>
                        <a:pt x="2095017" y="1502863"/>
                        <a:pt x="2097493" y="1511531"/>
                      </a:cubicBezTo>
                      <a:cubicBezTo>
                        <a:pt x="2097493" y="1512198"/>
                        <a:pt x="2097493" y="1512960"/>
                        <a:pt x="2097493" y="1513626"/>
                      </a:cubicBezTo>
                      <a:cubicBezTo>
                        <a:pt x="2105780" y="1553441"/>
                        <a:pt x="2098065" y="1596399"/>
                        <a:pt x="2100732" y="1637451"/>
                      </a:cubicBezTo>
                      <a:cubicBezTo>
                        <a:pt x="2099970" y="1672313"/>
                        <a:pt x="2102256" y="1695840"/>
                        <a:pt x="2102446" y="1730892"/>
                      </a:cubicBezTo>
                      <a:lnTo>
                        <a:pt x="2099970" y="1731749"/>
                      </a:lnTo>
                      <a:cubicBezTo>
                        <a:pt x="2109495" y="1790613"/>
                        <a:pt x="2091588" y="1855574"/>
                        <a:pt x="2101779" y="1917010"/>
                      </a:cubicBezTo>
                      <a:lnTo>
                        <a:pt x="2098541" y="1912819"/>
                      </a:lnTo>
                      <a:cubicBezTo>
                        <a:pt x="2103208" y="1921582"/>
                        <a:pt x="2098541" y="1944537"/>
                        <a:pt x="2104161" y="1945585"/>
                      </a:cubicBezTo>
                      <a:lnTo>
                        <a:pt x="2104161" y="1951967"/>
                      </a:lnTo>
                      <a:lnTo>
                        <a:pt x="2102827" y="1957396"/>
                      </a:lnTo>
                      <a:cubicBezTo>
                        <a:pt x="2103399" y="1960539"/>
                        <a:pt x="2103875" y="1963683"/>
                        <a:pt x="2104161" y="1966921"/>
                      </a:cubicBezTo>
                      <a:lnTo>
                        <a:pt x="2104161" y="2034644"/>
                      </a:lnTo>
                      <a:cubicBezTo>
                        <a:pt x="2103399" y="2045883"/>
                        <a:pt x="2103399" y="2057218"/>
                        <a:pt x="2104161" y="2068458"/>
                      </a:cubicBezTo>
                      <a:lnTo>
                        <a:pt x="2104161" y="2083031"/>
                      </a:lnTo>
                      <a:lnTo>
                        <a:pt x="2102923" y="2081031"/>
                      </a:lnTo>
                      <a:cubicBezTo>
                        <a:pt x="2103494" y="2085698"/>
                        <a:pt x="2103780" y="2090556"/>
                        <a:pt x="2104161" y="2095413"/>
                      </a:cubicBezTo>
                      <a:lnTo>
                        <a:pt x="2104161" y="2115035"/>
                      </a:lnTo>
                      <a:cubicBezTo>
                        <a:pt x="2104256" y="2116845"/>
                        <a:pt x="2104256" y="2118750"/>
                        <a:pt x="2104161" y="2120559"/>
                      </a:cubicBezTo>
                      <a:cubicBezTo>
                        <a:pt x="2104161" y="2119036"/>
                        <a:pt x="2103208" y="2119702"/>
                        <a:pt x="2102637" y="2116464"/>
                      </a:cubicBezTo>
                      <a:cubicBezTo>
                        <a:pt x="2094350" y="2159136"/>
                        <a:pt x="2103494" y="2206570"/>
                        <a:pt x="2103208" y="2251528"/>
                      </a:cubicBezTo>
                      <a:lnTo>
                        <a:pt x="2099303" y="2246385"/>
                      </a:lnTo>
                      <a:cubicBezTo>
                        <a:pt x="2103875" y="2268197"/>
                        <a:pt x="2099303" y="2308011"/>
                        <a:pt x="2101684" y="2336586"/>
                      </a:cubicBezTo>
                      <a:lnTo>
                        <a:pt x="2099875" y="2334872"/>
                      </a:lnTo>
                      <a:lnTo>
                        <a:pt x="2102446" y="2349350"/>
                      </a:lnTo>
                      <a:lnTo>
                        <a:pt x="2098732" y="2349350"/>
                      </a:lnTo>
                      <a:cubicBezTo>
                        <a:pt x="2099875" y="2386212"/>
                        <a:pt x="2101017" y="2421740"/>
                        <a:pt x="2102160" y="2457744"/>
                      </a:cubicBezTo>
                      <a:lnTo>
                        <a:pt x="2098827" y="2455840"/>
                      </a:lnTo>
                      <a:cubicBezTo>
                        <a:pt x="2104732" y="2489653"/>
                        <a:pt x="2098827" y="2527753"/>
                        <a:pt x="2101303" y="2563472"/>
                      </a:cubicBezTo>
                      <a:lnTo>
                        <a:pt x="2100065" y="2560996"/>
                      </a:lnTo>
                      <a:cubicBezTo>
                        <a:pt x="2099112" y="2627671"/>
                        <a:pt x="2101779" y="2691012"/>
                        <a:pt x="2104351" y="2755306"/>
                      </a:cubicBezTo>
                      <a:lnTo>
                        <a:pt x="2104351" y="3368334"/>
                      </a:lnTo>
                      <a:cubicBezTo>
                        <a:pt x="2103684" y="3367763"/>
                        <a:pt x="2102923" y="3367191"/>
                        <a:pt x="2102160" y="3366810"/>
                      </a:cubicBezTo>
                      <a:lnTo>
                        <a:pt x="2101875" y="3367096"/>
                      </a:lnTo>
                      <a:close/>
                      <a:moveTo>
                        <a:pt x="1855749" y="2293629"/>
                      </a:moveTo>
                      <a:cubicBezTo>
                        <a:pt x="1856320" y="2311726"/>
                        <a:pt x="1855749" y="2329633"/>
                        <a:pt x="1855749" y="2347636"/>
                      </a:cubicBezTo>
                      <a:lnTo>
                        <a:pt x="1855749" y="2293629"/>
                      </a:lnTo>
                      <a:close/>
                      <a:moveTo>
                        <a:pt x="1855749" y="2487653"/>
                      </a:moveTo>
                      <a:cubicBezTo>
                        <a:pt x="1858511" y="2524800"/>
                        <a:pt x="1861273" y="2561472"/>
                        <a:pt x="1856320" y="2591952"/>
                      </a:cubicBezTo>
                      <a:cubicBezTo>
                        <a:pt x="1856320" y="2594238"/>
                        <a:pt x="1856320" y="2596429"/>
                        <a:pt x="1855749" y="2598715"/>
                      </a:cubicBezTo>
                      <a:lnTo>
                        <a:pt x="1855749" y="2487653"/>
                      </a:lnTo>
                      <a:close/>
                      <a:moveTo>
                        <a:pt x="1855749" y="2897228"/>
                      </a:moveTo>
                      <a:cubicBezTo>
                        <a:pt x="1857082" y="2916754"/>
                        <a:pt x="1858416" y="2936281"/>
                        <a:pt x="1859844" y="2955997"/>
                      </a:cubicBezTo>
                      <a:cubicBezTo>
                        <a:pt x="1854606" y="3069154"/>
                        <a:pt x="1867941" y="3182121"/>
                        <a:pt x="1857368" y="3291658"/>
                      </a:cubicBezTo>
                      <a:cubicBezTo>
                        <a:pt x="1859940" y="3318709"/>
                        <a:pt x="1859464" y="3345856"/>
                        <a:pt x="1855939" y="3372811"/>
                      </a:cubicBezTo>
                      <a:lnTo>
                        <a:pt x="1857749" y="3372811"/>
                      </a:lnTo>
                      <a:lnTo>
                        <a:pt x="1855749" y="3372811"/>
                      </a:lnTo>
                      <a:lnTo>
                        <a:pt x="1855749" y="2897228"/>
                      </a:lnTo>
                      <a:close/>
                      <a:moveTo>
                        <a:pt x="1988241" y="3373478"/>
                      </a:moveTo>
                      <a:lnTo>
                        <a:pt x="1983384" y="3373478"/>
                      </a:lnTo>
                      <a:cubicBezTo>
                        <a:pt x="1985003" y="3373288"/>
                        <a:pt x="1986622" y="3373288"/>
                        <a:pt x="1988241" y="3373288"/>
                      </a:cubicBezTo>
                      <a:lnTo>
                        <a:pt x="1988241" y="3373478"/>
                      </a:lnTo>
                      <a:close/>
                      <a:moveTo>
                        <a:pt x="2028532" y="3370811"/>
                      </a:moveTo>
                      <a:lnTo>
                        <a:pt x="2030342" y="3368144"/>
                      </a:lnTo>
                      <a:cubicBezTo>
                        <a:pt x="2043582" y="3367382"/>
                        <a:pt x="2031866" y="3371192"/>
                        <a:pt x="2042153" y="3372240"/>
                      </a:cubicBezTo>
                      <a:cubicBezTo>
                        <a:pt x="2045963" y="3372240"/>
                        <a:pt x="2043582" y="3367382"/>
                        <a:pt x="2051678" y="3368906"/>
                      </a:cubicBezTo>
                      <a:cubicBezTo>
                        <a:pt x="2052726" y="3375859"/>
                        <a:pt x="2065394" y="3373288"/>
                        <a:pt x="2074824" y="3373478"/>
                      </a:cubicBezTo>
                      <a:lnTo>
                        <a:pt x="2014245" y="3373478"/>
                      </a:lnTo>
                      <a:cubicBezTo>
                        <a:pt x="2020055" y="3370335"/>
                        <a:pt x="2025199" y="3367477"/>
                        <a:pt x="2028532" y="3370621"/>
                      </a:cubicBezTo>
                      <a:lnTo>
                        <a:pt x="2028532" y="3370811"/>
                      </a:lnTo>
                      <a:close/>
                      <a:moveTo>
                        <a:pt x="1492465" y="1113767"/>
                      </a:moveTo>
                      <a:cubicBezTo>
                        <a:pt x="1492465" y="1109481"/>
                        <a:pt x="1492465" y="1104813"/>
                        <a:pt x="1491799" y="1100718"/>
                      </a:cubicBezTo>
                      <a:cubicBezTo>
                        <a:pt x="1472272" y="1103670"/>
                        <a:pt x="1452365" y="1103480"/>
                        <a:pt x="1432934" y="1100146"/>
                      </a:cubicBezTo>
                      <a:lnTo>
                        <a:pt x="1428362" y="1099575"/>
                      </a:lnTo>
                      <a:lnTo>
                        <a:pt x="1493037" y="1099575"/>
                      </a:lnTo>
                      <a:lnTo>
                        <a:pt x="1492465" y="1113767"/>
                      </a:lnTo>
                      <a:close/>
                      <a:moveTo>
                        <a:pt x="3560533" y="1504292"/>
                      </a:moveTo>
                      <a:cubicBezTo>
                        <a:pt x="3559486" y="1506768"/>
                        <a:pt x="3559104" y="1509340"/>
                        <a:pt x="3558247" y="1511817"/>
                      </a:cubicBezTo>
                      <a:cubicBezTo>
                        <a:pt x="3559104" y="1509721"/>
                        <a:pt x="3559486" y="1507149"/>
                        <a:pt x="3560533" y="1504292"/>
                      </a:cubicBezTo>
                      <a:close/>
                      <a:moveTo>
                        <a:pt x="3843902" y="1378086"/>
                      </a:moveTo>
                      <a:cubicBezTo>
                        <a:pt x="3839425" y="1373704"/>
                        <a:pt x="3834377" y="1370180"/>
                        <a:pt x="3829519" y="1366179"/>
                      </a:cubicBezTo>
                      <a:cubicBezTo>
                        <a:pt x="3834377" y="1370942"/>
                        <a:pt x="3839425" y="1374085"/>
                        <a:pt x="3843902" y="1378467"/>
                      </a:cubicBezTo>
                      <a:lnTo>
                        <a:pt x="3843902" y="1378086"/>
                      </a:lnTo>
                      <a:close/>
                      <a:moveTo>
                        <a:pt x="3870953" y="1408280"/>
                      </a:moveTo>
                      <a:cubicBezTo>
                        <a:pt x="3872001" y="1409709"/>
                        <a:pt x="3872668" y="1411328"/>
                        <a:pt x="3873715" y="1412757"/>
                      </a:cubicBezTo>
                      <a:cubicBezTo>
                        <a:pt x="3869429" y="1406661"/>
                        <a:pt x="3864190" y="1401231"/>
                        <a:pt x="3859618" y="1395612"/>
                      </a:cubicBezTo>
                      <a:cubicBezTo>
                        <a:pt x="3863238" y="1400279"/>
                        <a:pt x="3867619" y="1403994"/>
                        <a:pt x="3870953" y="1409042"/>
                      </a:cubicBezTo>
                      <a:lnTo>
                        <a:pt x="3870953" y="1408280"/>
                      </a:lnTo>
                      <a:close/>
                      <a:moveTo>
                        <a:pt x="3921626" y="1575539"/>
                      </a:moveTo>
                      <a:cubicBezTo>
                        <a:pt x="3921626" y="1634213"/>
                        <a:pt x="3922388" y="1692220"/>
                        <a:pt x="3922769" y="1748799"/>
                      </a:cubicBezTo>
                      <a:cubicBezTo>
                        <a:pt x="3922769" y="1861956"/>
                        <a:pt x="3922769" y="1969874"/>
                        <a:pt x="3920102" y="2068077"/>
                      </a:cubicBezTo>
                      <a:cubicBezTo>
                        <a:pt x="3920102" y="2080173"/>
                        <a:pt x="3920102" y="2092080"/>
                        <a:pt x="3919626" y="2104177"/>
                      </a:cubicBezTo>
                      <a:lnTo>
                        <a:pt x="3919626" y="1554584"/>
                      </a:lnTo>
                      <a:cubicBezTo>
                        <a:pt x="3919531" y="1523437"/>
                        <a:pt x="3913434" y="1492671"/>
                        <a:pt x="3901719" y="1463811"/>
                      </a:cubicBezTo>
                      <a:cubicBezTo>
                        <a:pt x="3916483" y="1499244"/>
                        <a:pt x="3923246" y="1537534"/>
                        <a:pt x="3921626" y="1575920"/>
                      </a:cubicBezTo>
                      <a:lnTo>
                        <a:pt x="3921626" y="1575539"/>
                      </a:lnTo>
                      <a:close/>
                      <a:moveTo>
                        <a:pt x="3898862" y="1456667"/>
                      </a:moveTo>
                      <a:cubicBezTo>
                        <a:pt x="3894289" y="1446856"/>
                        <a:pt x="3889146" y="1437236"/>
                        <a:pt x="3883336" y="1428092"/>
                      </a:cubicBezTo>
                      <a:cubicBezTo>
                        <a:pt x="3889146" y="1437236"/>
                        <a:pt x="3894289" y="1446761"/>
                        <a:pt x="3898862" y="1456667"/>
                      </a:cubicBezTo>
                      <a:close/>
                      <a:moveTo>
                        <a:pt x="4856981" y="3064582"/>
                      </a:moveTo>
                      <a:lnTo>
                        <a:pt x="4856981" y="3006575"/>
                      </a:lnTo>
                      <a:cubicBezTo>
                        <a:pt x="4857362" y="3027340"/>
                        <a:pt x="4857362" y="3046675"/>
                        <a:pt x="4856981" y="3064582"/>
                      </a:cubicBezTo>
                      <a:close/>
                      <a:moveTo>
                        <a:pt x="4856981" y="3222126"/>
                      </a:moveTo>
                      <a:cubicBezTo>
                        <a:pt x="4860029" y="3260226"/>
                        <a:pt x="4862791" y="3294325"/>
                        <a:pt x="4859648" y="3315947"/>
                      </a:cubicBezTo>
                      <a:lnTo>
                        <a:pt x="4862315" y="3327663"/>
                      </a:lnTo>
                      <a:cubicBezTo>
                        <a:pt x="4863077" y="3415102"/>
                        <a:pt x="4859267" y="3337950"/>
                        <a:pt x="4858219" y="3405387"/>
                      </a:cubicBezTo>
                      <a:cubicBezTo>
                        <a:pt x="4858219" y="3427485"/>
                        <a:pt x="4862696" y="3421198"/>
                        <a:pt x="4861744" y="3457965"/>
                      </a:cubicBezTo>
                      <a:lnTo>
                        <a:pt x="4865744" y="3457965"/>
                      </a:lnTo>
                      <a:cubicBezTo>
                        <a:pt x="4866411" y="3461203"/>
                        <a:pt x="4886508" y="3462346"/>
                        <a:pt x="4913369" y="3462727"/>
                      </a:cubicBezTo>
                      <a:lnTo>
                        <a:pt x="4856696" y="3462727"/>
                      </a:lnTo>
                      <a:lnTo>
                        <a:pt x="4856981" y="3222126"/>
                      </a:lnTo>
                      <a:close/>
                      <a:moveTo>
                        <a:pt x="5040433" y="3463489"/>
                      </a:moveTo>
                      <a:lnTo>
                        <a:pt x="5040433" y="3463489"/>
                      </a:lnTo>
                      <a:lnTo>
                        <a:pt x="4954708" y="3463489"/>
                      </a:lnTo>
                      <a:cubicBezTo>
                        <a:pt x="4984712" y="3463013"/>
                        <a:pt x="5016811" y="3462823"/>
                        <a:pt x="5040433" y="3463489"/>
                      </a:cubicBezTo>
                      <a:lnTo>
                        <a:pt x="5040433" y="3463489"/>
                      </a:lnTo>
                      <a:close/>
                      <a:moveTo>
                        <a:pt x="5096630" y="1389897"/>
                      </a:moveTo>
                      <a:cubicBezTo>
                        <a:pt x="5100535" y="1386849"/>
                        <a:pt x="5104155" y="1383896"/>
                        <a:pt x="5106155" y="1387039"/>
                      </a:cubicBezTo>
                      <a:lnTo>
                        <a:pt x="5107393" y="1384372"/>
                      </a:lnTo>
                      <a:cubicBezTo>
                        <a:pt x="5116918" y="1383420"/>
                        <a:pt x="5108537" y="1387420"/>
                        <a:pt x="5115680" y="1388277"/>
                      </a:cubicBezTo>
                      <a:cubicBezTo>
                        <a:pt x="5118347" y="1388277"/>
                        <a:pt x="5116633" y="1383420"/>
                        <a:pt x="5122252" y="1384848"/>
                      </a:cubicBezTo>
                      <a:cubicBezTo>
                        <a:pt x="5123110" y="1391706"/>
                        <a:pt x="5131777" y="1389135"/>
                        <a:pt x="5138255" y="1389135"/>
                      </a:cubicBezTo>
                      <a:lnTo>
                        <a:pt x="5096630" y="1389897"/>
                      </a:lnTo>
                      <a:close/>
                      <a:moveTo>
                        <a:pt x="5075580" y="1389897"/>
                      </a:moveTo>
                      <a:cubicBezTo>
                        <a:pt x="5077104" y="1389706"/>
                        <a:pt x="5078533" y="1389706"/>
                        <a:pt x="5080056" y="1389897"/>
                      </a:cubicBezTo>
                      <a:lnTo>
                        <a:pt x="5075580" y="1389897"/>
                      </a:lnTo>
                      <a:close/>
                      <a:moveTo>
                        <a:pt x="415569" y="1387230"/>
                      </a:moveTo>
                      <a:cubicBezTo>
                        <a:pt x="416616" y="1387230"/>
                        <a:pt x="416140" y="1386277"/>
                        <a:pt x="418331" y="1385610"/>
                      </a:cubicBezTo>
                      <a:cubicBezTo>
                        <a:pt x="388613" y="1377895"/>
                        <a:pt x="355942" y="1387801"/>
                        <a:pt x="324700" y="1388087"/>
                      </a:cubicBezTo>
                      <a:lnTo>
                        <a:pt x="328224" y="1384086"/>
                      </a:lnTo>
                      <a:cubicBezTo>
                        <a:pt x="315842" y="1388087"/>
                        <a:pt x="294125" y="1386277"/>
                        <a:pt x="280599" y="1386849"/>
                      </a:cubicBezTo>
                      <a:lnTo>
                        <a:pt x="279933" y="1377324"/>
                      </a:lnTo>
                      <a:lnTo>
                        <a:pt x="281838" y="1377324"/>
                      </a:lnTo>
                      <a:lnTo>
                        <a:pt x="279266" y="1369608"/>
                      </a:lnTo>
                      <a:lnTo>
                        <a:pt x="282981" y="1369132"/>
                      </a:lnTo>
                      <a:cubicBezTo>
                        <a:pt x="282981" y="1343986"/>
                        <a:pt x="279933" y="1319221"/>
                        <a:pt x="279552" y="1294266"/>
                      </a:cubicBezTo>
                      <a:lnTo>
                        <a:pt x="282885" y="1295504"/>
                      </a:lnTo>
                      <a:cubicBezTo>
                        <a:pt x="276885" y="1272168"/>
                        <a:pt x="282885" y="1245688"/>
                        <a:pt x="280409" y="1220923"/>
                      </a:cubicBezTo>
                      <a:lnTo>
                        <a:pt x="281552" y="1222638"/>
                      </a:lnTo>
                      <a:cubicBezTo>
                        <a:pt x="282409" y="1181013"/>
                        <a:pt x="280218" y="1140437"/>
                        <a:pt x="277932" y="1101003"/>
                      </a:cubicBezTo>
                      <a:lnTo>
                        <a:pt x="289648" y="1100432"/>
                      </a:lnTo>
                      <a:lnTo>
                        <a:pt x="715416" y="1099860"/>
                      </a:lnTo>
                      <a:cubicBezTo>
                        <a:pt x="715416" y="1102146"/>
                        <a:pt x="715416" y="1104337"/>
                        <a:pt x="720273" y="1106337"/>
                      </a:cubicBezTo>
                      <a:lnTo>
                        <a:pt x="722178" y="1102337"/>
                      </a:lnTo>
                      <a:cubicBezTo>
                        <a:pt x="725322" y="1106337"/>
                        <a:pt x="724560" y="1104337"/>
                        <a:pt x="725703" y="1107385"/>
                      </a:cubicBezTo>
                      <a:cubicBezTo>
                        <a:pt x="737990" y="1107385"/>
                        <a:pt x="739609" y="1113672"/>
                        <a:pt x="748372" y="1116148"/>
                      </a:cubicBezTo>
                      <a:lnTo>
                        <a:pt x="748372" y="1116148"/>
                      </a:lnTo>
                      <a:cubicBezTo>
                        <a:pt x="754373" y="1111386"/>
                        <a:pt x="762660" y="1114148"/>
                        <a:pt x="767422" y="1114815"/>
                      </a:cubicBezTo>
                      <a:lnTo>
                        <a:pt x="769327" y="1117101"/>
                      </a:lnTo>
                      <a:cubicBezTo>
                        <a:pt x="772280" y="1121768"/>
                        <a:pt x="783329" y="1107576"/>
                        <a:pt x="779614" y="1115958"/>
                      </a:cubicBezTo>
                      <a:cubicBezTo>
                        <a:pt x="804570" y="1113957"/>
                        <a:pt x="833145" y="1113957"/>
                        <a:pt x="861053" y="1113862"/>
                      </a:cubicBezTo>
                      <a:cubicBezTo>
                        <a:pt x="864958" y="1110814"/>
                        <a:pt x="882389" y="1113862"/>
                        <a:pt x="876293" y="1108242"/>
                      </a:cubicBezTo>
                      <a:cubicBezTo>
                        <a:pt x="883246" y="1114910"/>
                        <a:pt x="904011" y="1116624"/>
                        <a:pt x="911726" y="1116339"/>
                      </a:cubicBezTo>
                      <a:cubicBezTo>
                        <a:pt x="911726" y="1117005"/>
                        <a:pt x="911059" y="1117672"/>
                        <a:pt x="909916" y="1117482"/>
                      </a:cubicBezTo>
                      <a:cubicBezTo>
                        <a:pt x="924870" y="1126054"/>
                        <a:pt x="927537" y="1109385"/>
                        <a:pt x="941634" y="1119958"/>
                      </a:cubicBezTo>
                      <a:cubicBezTo>
                        <a:pt x="943730" y="1112529"/>
                        <a:pt x="967066" y="1122339"/>
                        <a:pt x="974972" y="1113481"/>
                      </a:cubicBezTo>
                      <a:cubicBezTo>
                        <a:pt x="976686" y="1115196"/>
                        <a:pt x="977258" y="1116720"/>
                        <a:pt x="976591" y="1118053"/>
                      </a:cubicBezTo>
                      <a:lnTo>
                        <a:pt x="1050982" y="1121101"/>
                      </a:lnTo>
                      <a:cubicBezTo>
                        <a:pt x="1069269" y="1114529"/>
                        <a:pt x="1095177" y="1124054"/>
                        <a:pt x="1110799" y="1115005"/>
                      </a:cubicBezTo>
                      <a:cubicBezTo>
                        <a:pt x="1127943" y="1118529"/>
                        <a:pt x="1145565" y="1119101"/>
                        <a:pt x="1162995" y="1116910"/>
                      </a:cubicBezTo>
                      <a:lnTo>
                        <a:pt x="1161186" y="1118053"/>
                      </a:lnTo>
                      <a:cubicBezTo>
                        <a:pt x="1181665" y="1117482"/>
                        <a:pt x="1207191" y="1117005"/>
                        <a:pt x="1221193" y="1111290"/>
                      </a:cubicBezTo>
                      <a:cubicBezTo>
                        <a:pt x="1227289" y="1119958"/>
                        <a:pt x="1236148" y="1118244"/>
                        <a:pt x="1244910" y="1120815"/>
                      </a:cubicBezTo>
                      <a:cubicBezTo>
                        <a:pt x="1258626" y="1116720"/>
                        <a:pt x="1286154" y="1117863"/>
                        <a:pt x="1307014" y="1114243"/>
                      </a:cubicBezTo>
                      <a:cubicBezTo>
                        <a:pt x="1310252" y="1118244"/>
                        <a:pt x="1324158" y="1112529"/>
                        <a:pt x="1325301" y="1118339"/>
                      </a:cubicBezTo>
                      <a:cubicBezTo>
                        <a:pt x="1352352" y="1113386"/>
                        <a:pt x="1379880" y="1111005"/>
                        <a:pt x="1407407" y="1111290"/>
                      </a:cubicBezTo>
                      <a:lnTo>
                        <a:pt x="1450555" y="1112624"/>
                      </a:lnTo>
                      <a:lnTo>
                        <a:pt x="1471320" y="1114148"/>
                      </a:lnTo>
                      <a:cubicBezTo>
                        <a:pt x="1472844" y="1114434"/>
                        <a:pt x="1474273" y="1115196"/>
                        <a:pt x="1475416" y="1116243"/>
                      </a:cubicBezTo>
                      <a:cubicBezTo>
                        <a:pt x="1474368" y="1119958"/>
                        <a:pt x="1473510" y="1118053"/>
                        <a:pt x="1472177" y="1123197"/>
                      </a:cubicBezTo>
                      <a:cubicBezTo>
                        <a:pt x="1475130" y="1131198"/>
                        <a:pt x="1481702" y="1140437"/>
                        <a:pt x="1485131" y="1148533"/>
                      </a:cubicBezTo>
                      <a:cubicBezTo>
                        <a:pt x="1484559" y="1149295"/>
                        <a:pt x="1483607" y="1149200"/>
                        <a:pt x="1483702" y="1147485"/>
                      </a:cubicBezTo>
                      <a:cubicBezTo>
                        <a:pt x="1484369" y="1158915"/>
                        <a:pt x="1478178" y="1169298"/>
                        <a:pt x="1478844" y="1180728"/>
                      </a:cubicBezTo>
                      <a:cubicBezTo>
                        <a:pt x="1477892" y="1180728"/>
                        <a:pt x="1477892" y="1180728"/>
                        <a:pt x="1477035" y="1178727"/>
                      </a:cubicBezTo>
                      <a:cubicBezTo>
                        <a:pt x="1479225" y="1189491"/>
                        <a:pt x="1471510" y="1200540"/>
                        <a:pt x="1475511" y="1213303"/>
                      </a:cubicBezTo>
                      <a:lnTo>
                        <a:pt x="1473987" y="1213970"/>
                      </a:lnTo>
                      <a:lnTo>
                        <a:pt x="1475797" y="1222066"/>
                      </a:lnTo>
                      <a:cubicBezTo>
                        <a:pt x="1473891" y="1222066"/>
                        <a:pt x="1471034" y="1221399"/>
                        <a:pt x="1471796" y="1217113"/>
                      </a:cubicBezTo>
                      <a:cubicBezTo>
                        <a:pt x="1470939" y="1241688"/>
                        <a:pt x="1470177" y="1266072"/>
                        <a:pt x="1469319" y="1291027"/>
                      </a:cubicBezTo>
                      <a:lnTo>
                        <a:pt x="1469319" y="1328365"/>
                      </a:lnTo>
                      <a:lnTo>
                        <a:pt x="1469319" y="1346177"/>
                      </a:lnTo>
                      <a:lnTo>
                        <a:pt x="1469796" y="1353035"/>
                      </a:lnTo>
                      <a:lnTo>
                        <a:pt x="1463128" y="1353987"/>
                      </a:lnTo>
                      <a:lnTo>
                        <a:pt x="1445126" y="1355035"/>
                      </a:lnTo>
                      <a:lnTo>
                        <a:pt x="1407598" y="1357035"/>
                      </a:lnTo>
                      <a:lnTo>
                        <a:pt x="1332445" y="1359226"/>
                      </a:lnTo>
                      <a:lnTo>
                        <a:pt x="1336065" y="1357321"/>
                      </a:lnTo>
                      <a:lnTo>
                        <a:pt x="1317015" y="1361036"/>
                      </a:lnTo>
                      <a:cubicBezTo>
                        <a:pt x="1317015" y="1359988"/>
                        <a:pt x="1318062" y="1359512"/>
                        <a:pt x="1319015" y="1359036"/>
                      </a:cubicBezTo>
                      <a:cubicBezTo>
                        <a:pt x="1294155" y="1356273"/>
                        <a:pt x="1268532" y="1362274"/>
                        <a:pt x="1244339" y="1361893"/>
                      </a:cubicBezTo>
                      <a:cubicBezTo>
                        <a:pt x="1244339" y="1360941"/>
                        <a:pt x="1248054" y="1359036"/>
                        <a:pt x="1244339" y="1358083"/>
                      </a:cubicBezTo>
                      <a:cubicBezTo>
                        <a:pt x="1226623" y="1363608"/>
                        <a:pt x="1215764" y="1351797"/>
                        <a:pt x="1206810" y="1362846"/>
                      </a:cubicBezTo>
                      <a:cubicBezTo>
                        <a:pt x="1205763" y="1362084"/>
                        <a:pt x="1205572" y="1360560"/>
                        <a:pt x="1206334" y="1359512"/>
                      </a:cubicBezTo>
                      <a:cubicBezTo>
                        <a:pt x="1206429" y="1359321"/>
                        <a:pt x="1206620" y="1359131"/>
                        <a:pt x="1206810" y="1359036"/>
                      </a:cubicBezTo>
                      <a:cubicBezTo>
                        <a:pt x="1156614" y="1363227"/>
                        <a:pt x="1106226" y="1364751"/>
                        <a:pt x="1055934" y="1363608"/>
                      </a:cubicBezTo>
                      <a:cubicBezTo>
                        <a:pt x="1014406" y="1374371"/>
                        <a:pt x="967542" y="1366275"/>
                        <a:pt x="924394" y="1375038"/>
                      </a:cubicBezTo>
                      <a:lnTo>
                        <a:pt x="924394" y="1373037"/>
                      </a:lnTo>
                      <a:cubicBezTo>
                        <a:pt x="868387" y="1381038"/>
                        <a:pt x="808665" y="1374847"/>
                        <a:pt x="750563" y="1377419"/>
                      </a:cubicBezTo>
                      <a:cubicBezTo>
                        <a:pt x="726369" y="1377419"/>
                        <a:pt x="710082" y="1379705"/>
                        <a:pt x="685793" y="1380276"/>
                      </a:cubicBezTo>
                      <a:lnTo>
                        <a:pt x="685126" y="1377895"/>
                      </a:lnTo>
                      <a:cubicBezTo>
                        <a:pt x="644454" y="1387992"/>
                        <a:pt x="599401" y="1371132"/>
                        <a:pt x="556729" y="1382277"/>
                      </a:cubicBezTo>
                      <a:lnTo>
                        <a:pt x="559587" y="1378943"/>
                      </a:lnTo>
                      <a:cubicBezTo>
                        <a:pt x="553586" y="1383801"/>
                        <a:pt x="537489" y="1378943"/>
                        <a:pt x="536917" y="1385039"/>
                      </a:cubicBezTo>
                      <a:lnTo>
                        <a:pt x="532631" y="1385039"/>
                      </a:lnTo>
                      <a:lnTo>
                        <a:pt x="528821" y="1383801"/>
                      </a:lnTo>
                      <a:cubicBezTo>
                        <a:pt x="526630" y="1384372"/>
                        <a:pt x="524439" y="1384848"/>
                        <a:pt x="522153" y="1385229"/>
                      </a:cubicBezTo>
                      <a:lnTo>
                        <a:pt x="475195" y="1386182"/>
                      </a:lnTo>
                      <a:cubicBezTo>
                        <a:pt x="467385" y="1385420"/>
                        <a:pt x="459479" y="1385420"/>
                        <a:pt x="451668" y="1386182"/>
                      </a:cubicBezTo>
                      <a:lnTo>
                        <a:pt x="441572" y="1386182"/>
                      </a:lnTo>
                      <a:lnTo>
                        <a:pt x="443001" y="1384848"/>
                      </a:lnTo>
                      <a:cubicBezTo>
                        <a:pt x="434142" y="1387420"/>
                        <a:pt x="424808" y="1388373"/>
                        <a:pt x="415569" y="1387611"/>
                      </a:cubicBezTo>
                      <a:lnTo>
                        <a:pt x="415569" y="1387230"/>
                      </a:lnTo>
                      <a:close/>
                      <a:moveTo>
                        <a:pt x="6151047" y="1370942"/>
                      </a:moveTo>
                      <a:lnTo>
                        <a:pt x="6147238" y="1369704"/>
                      </a:lnTo>
                      <a:cubicBezTo>
                        <a:pt x="6145047" y="1370275"/>
                        <a:pt x="6142856" y="1370751"/>
                        <a:pt x="6140570" y="1371132"/>
                      </a:cubicBezTo>
                      <a:lnTo>
                        <a:pt x="6092945" y="1371990"/>
                      </a:lnTo>
                      <a:cubicBezTo>
                        <a:pt x="6085039" y="1371228"/>
                        <a:pt x="6077133" y="1371228"/>
                        <a:pt x="6069228" y="1371990"/>
                      </a:cubicBezTo>
                      <a:lnTo>
                        <a:pt x="6059132" y="1371990"/>
                      </a:lnTo>
                      <a:lnTo>
                        <a:pt x="6060560" y="1370751"/>
                      </a:lnTo>
                      <a:cubicBezTo>
                        <a:pt x="6051512" y="1372942"/>
                        <a:pt x="6042177" y="1373418"/>
                        <a:pt x="6033033" y="1372180"/>
                      </a:cubicBezTo>
                      <a:cubicBezTo>
                        <a:pt x="6034081" y="1372180"/>
                        <a:pt x="6033033" y="1371323"/>
                        <a:pt x="6035795" y="1370656"/>
                      </a:cubicBezTo>
                      <a:cubicBezTo>
                        <a:pt x="6005887" y="1362941"/>
                        <a:pt x="5973025" y="1372656"/>
                        <a:pt x="5941688" y="1372942"/>
                      </a:cubicBezTo>
                      <a:lnTo>
                        <a:pt x="5945117" y="1368942"/>
                      </a:lnTo>
                      <a:cubicBezTo>
                        <a:pt x="5930068" y="1373799"/>
                        <a:pt x="5902254" y="1369989"/>
                        <a:pt x="5882348" y="1372466"/>
                      </a:cubicBezTo>
                      <a:lnTo>
                        <a:pt x="5883491" y="1370656"/>
                      </a:lnTo>
                      <a:lnTo>
                        <a:pt x="5873966" y="1373418"/>
                      </a:lnTo>
                      <a:lnTo>
                        <a:pt x="5873966" y="1369704"/>
                      </a:lnTo>
                      <a:cubicBezTo>
                        <a:pt x="5848057" y="1369704"/>
                        <a:pt x="5823769" y="1373514"/>
                        <a:pt x="5798432" y="1374466"/>
                      </a:cubicBezTo>
                      <a:lnTo>
                        <a:pt x="5799671" y="1371037"/>
                      </a:lnTo>
                      <a:cubicBezTo>
                        <a:pt x="5776239" y="1377419"/>
                        <a:pt x="5749569" y="1371894"/>
                        <a:pt x="5724708" y="1374942"/>
                      </a:cubicBezTo>
                      <a:lnTo>
                        <a:pt x="5726423" y="1373704"/>
                      </a:lnTo>
                      <a:cubicBezTo>
                        <a:pt x="5679941" y="1373704"/>
                        <a:pt x="5635936" y="1377038"/>
                        <a:pt x="5591168" y="1380372"/>
                      </a:cubicBezTo>
                      <a:lnTo>
                        <a:pt x="5163210" y="1388087"/>
                      </a:lnTo>
                      <a:cubicBezTo>
                        <a:pt x="5163210" y="1385706"/>
                        <a:pt x="5163210" y="1383610"/>
                        <a:pt x="5158257" y="1381610"/>
                      </a:cubicBezTo>
                      <a:lnTo>
                        <a:pt x="5156447" y="1385706"/>
                      </a:lnTo>
                      <a:cubicBezTo>
                        <a:pt x="5153208" y="1381705"/>
                        <a:pt x="5154066" y="1383705"/>
                        <a:pt x="5152828" y="1380753"/>
                      </a:cubicBezTo>
                      <a:cubicBezTo>
                        <a:pt x="5140445" y="1380753"/>
                        <a:pt x="5138731" y="1374657"/>
                        <a:pt x="5129873" y="1372371"/>
                      </a:cubicBezTo>
                      <a:lnTo>
                        <a:pt x="5129873" y="1372371"/>
                      </a:lnTo>
                      <a:cubicBezTo>
                        <a:pt x="5123967" y="1377324"/>
                        <a:pt x="5115490" y="1374657"/>
                        <a:pt x="5110823" y="1373990"/>
                      </a:cubicBezTo>
                      <a:lnTo>
                        <a:pt x="5108822" y="1371799"/>
                      </a:lnTo>
                      <a:cubicBezTo>
                        <a:pt x="5105869" y="1367227"/>
                        <a:pt x="5095011" y="1381324"/>
                        <a:pt x="5098630" y="1373133"/>
                      </a:cubicBezTo>
                      <a:lnTo>
                        <a:pt x="5068817" y="1375419"/>
                      </a:lnTo>
                      <a:cubicBezTo>
                        <a:pt x="5068817" y="1367989"/>
                        <a:pt x="5068817" y="1359893"/>
                        <a:pt x="5068817" y="1351797"/>
                      </a:cubicBezTo>
                      <a:cubicBezTo>
                        <a:pt x="5065769" y="1347796"/>
                        <a:pt x="5068817" y="1330270"/>
                        <a:pt x="5063198" y="1336461"/>
                      </a:cubicBezTo>
                      <a:cubicBezTo>
                        <a:pt x="5069865" y="1329413"/>
                        <a:pt x="5071580" y="1308553"/>
                        <a:pt x="5071294" y="1300838"/>
                      </a:cubicBezTo>
                      <a:cubicBezTo>
                        <a:pt x="5071960" y="1300838"/>
                        <a:pt x="5072627" y="1301409"/>
                        <a:pt x="5072437" y="1302648"/>
                      </a:cubicBezTo>
                      <a:cubicBezTo>
                        <a:pt x="5081105" y="1287598"/>
                        <a:pt x="5064341" y="1284836"/>
                        <a:pt x="5075008" y="1270739"/>
                      </a:cubicBezTo>
                      <a:cubicBezTo>
                        <a:pt x="5067483" y="1268548"/>
                        <a:pt x="5077390" y="1245212"/>
                        <a:pt x="5068532" y="1237211"/>
                      </a:cubicBezTo>
                      <a:cubicBezTo>
                        <a:pt x="5070246" y="1235496"/>
                        <a:pt x="5071770" y="1234925"/>
                        <a:pt x="5073103" y="1235496"/>
                      </a:cubicBezTo>
                      <a:cubicBezTo>
                        <a:pt x="5074151" y="1210541"/>
                        <a:pt x="5075389" y="1181966"/>
                        <a:pt x="5076247" y="1160725"/>
                      </a:cubicBezTo>
                      <a:cubicBezTo>
                        <a:pt x="5069674" y="1145676"/>
                        <a:pt x="5079295" y="1108242"/>
                        <a:pt x="5070151" y="1111005"/>
                      </a:cubicBezTo>
                      <a:lnTo>
                        <a:pt x="5071103" y="1109957"/>
                      </a:lnTo>
                      <a:cubicBezTo>
                        <a:pt x="5073961" y="1111005"/>
                        <a:pt x="5075104" y="1112052"/>
                        <a:pt x="5076914" y="1112433"/>
                      </a:cubicBezTo>
                      <a:cubicBezTo>
                        <a:pt x="5084914" y="1112910"/>
                        <a:pt x="5092916" y="1112529"/>
                        <a:pt x="5100821" y="1111100"/>
                      </a:cubicBezTo>
                      <a:lnTo>
                        <a:pt x="5099012" y="1112148"/>
                      </a:lnTo>
                      <a:cubicBezTo>
                        <a:pt x="5119585" y="1111576"/>
                        <a:pt x="5145303" y="1111100"/>
                        <a:pt x="5159400" y="1105385"/>
                      </a:cubicBezTo>
                      <a:cubicBezTo>
                        <a:pt x="5165496" y="1114053"/>
                        <a:pt x="5174354" y="1112338"/>
                        <a:pt x="5183212" y="1114910"/>
                      </a:cubicBezTo>
                      <a:cubicBezTo>
                        <a:pt x="5197024" y="1110814"/>
                        <a:pt x="5224741" y="1111957"/>
                        <a:pt x="5245601" y="1108338"/>
                      </a:cubicBezTo>
                      <a:cubicBezTo>
                        <a:pt x="5248840" y="1112338"/>
                        <a:pt x="5262937" y="1106623"/>
                        <a:pt x="5263984" y="1112433"/>
                      </a:cubicBezTo>
                      <a:cubicBezTo>
                        <a:pt x="5322658" y="1101099"/>
                        <a:pt x="5395144" y="1104909"/>
                        <a:pt x="5457818" y="1113386"/>
                      </a:cubicBezTo>
                      <a:cubicBezTo>
                        <a:pt x="5465724" y="1110052"/>
                        <a:pt x="5474772" y="1103385"/>
                        <a:pt x="5482774" y="1099384"/>
                      </a:cubicBezTo>
                      <a:cubicBezTo>
                        <a:pt x="5483631" y="1099384"/>
                        <a:pt x="5483536" y="1100813"/>
                        <a:pt x="5481821" y="1100813"/>
                      </a:cubicBezTo>
                      <a:cubicBezTo>
                        <a:pt x="5493251" y="1099670"/>
                        <a:pt x="5503919" y="1105385"/>
                        <a:pt x="5515349" y="1104337"/>
                      </a:cubicBezTo>
                      <a:cubicBezTo>
                        <a:pt x="5515349" y="1105290"/>
                        <a:pt x="5515349" y="1105290"/>
                        <a:pt x="5513444" y="1106242"/>
                      </a:cubicBezTo>
                      <a:cubicBezTo>
                        <a:pt x="5524112" y="1103575"/>
                        <a:pt x="5535637" y="1110814"/>
                        <a:pt x="5548306" y="1106242"/>
                      </a:cubicBezTo>
                      <a:lnTo>
                        <a:pt x="5548973" y="1107766"/>
                      </a:lnTo>
                      <a:lnTo>
                        <a:pt x="5557069" y="1105575"/>
                      </a:lnTo>
                      <a:cubicBezTo>
                        <a:pt x="5557069" y="1107480"/>
                        <a:pt x="5556497" y="1110433"/>
                        <a:pt x="5552211" y="1109766"/>
                      </a:cubicBezTo>
                      <a:cubicBezTo>
                        <a:pt x="5650509" y="1111576"/>
                        <a:pt x="5752236" y="1101384"/>
                        <a:pt x="5852820" y="1102718"/>
                      </a:cubicBezTo>
                      <a:lnTo>
                        <a:pt x="5849105" y="1104528"/>
                      </a:lnTo>
                      <a:lnTo>
                        <a:pt x="5868727" y="1101289"/>
                      </a:lnTo>
                      <a:cubicBezTo>
                        <a:pt x="5868727" y="1102242"/>
                        <a:pt x="5867679" y="1102718"/>
                        <a:pt x="5866726" y="1103194"/>
                      </a:cubicBezTo>
                      <a:cubicBezTo>
                        <a:pt x="5891682" y="1106433"/>
                        <a:pt x="5917495" y="1100908"/>
                        <a:pt x="5941783" y="1101670"/>
                      </a:cubicBezTo>
                      <a:cubicBezTo>
                        <a:pt x="5941783" y="1102623"/>
                        <a:pt x="5937973" y="1104528"/>
                        <a:pt x="5941783" y="1105575"/>
                      </a:cubicBezTo>
                      <a:cubicBezTo>
                        <a:pt x="5959786" y="1100337"/>
                        <a:pt x="5970358" y="1112338"/>
                        <a:pt x="5979883" y="1101480"/>
                      </a:cubicBezTo>
                      <a:cubicBezTo>
                        <a:pt x="5980836" y="1102337"/>
                        <a:pt x="5980836" y="1103861"/>
                        <a:pt x="5979979" y="1104813"/>
                      </a:cubicBezTo>
                      <a:cubicBezTo>
                        <a:pt x="5979788" y="1105004"/>
                        <a:pt x="5979597" y="1105099"/>
                        <a:pt x="5979407" y="1105290"/>
                      </a:cubicBezTo>
                      <a:cubicBezTo>
                        <a:pt x="6029985" y="1101956"/>
                        <a:pt x="6080658" y="1101384"/>
                        <a:pt x="6131236" y="1103480"/>
                      </a:cubicBezTo>
                      <a:cubicBezTo>
                        <a:pt x="6172574" y="1093955"/>
                        <a:pt x="6221533" y="1101956"/>
                        <a:pt x="6262205" y="1094907"/>
                      </a:cubicBezTo>
                      <a:lnTo>
                        <a:pt x="6260871" y="1096908"/>
                      </a:lnTo>
                      <a:cubicBezTo>
                        <a:pt x="6263633" y="1096908"/>
                        <a:pt x="6267919" y="1095479"/>
                        <a:pt x="6269824" y="1096908"/>
                      </a:cubicBezTo>
                      <a:lnTo>
                        <a:pt x="6270301" y="1105575"/>
                      </a:lnTo>
                      <a:lnTo>
                        <a:pt x="6270301" y="1126054"/>
                      </a:lnTo>
                      <a:lnTo>
                        <a:pt x="6268015" y="1169679"/>
                      </a:lnTo>
                      <a:cubicBezTo>
                        <a:pt x="6266014" y="1199016"/>
                        <a:pt x="6263252" y="1228448"/>
                        <a:pt x="6262681" y="1257690"/>
                      </a:cubicBezTo>
                      <a:cubicBezTo>
                        <a:pt x="6260776" y="1281978"/>
                        <a:pt x="6262681" y="1298457"/>
                        <a:pt x="6261442" y="1322841"/>
                      </a:cubicBezTo>
                      <a:lnTo>
                        <a:pt x="6258966" y="1323317"/>
                      </a:lnTo>
                      <a:cubicBezTo>
                        <a:pt x="6261062" y="1337509"/>
                        <a:pt x="6261062" y="1351892"/>
                        <a:pt x="6258966" y="1366084"/>
                      </a:cubicBezTo>
                      <a:cubicBezTo>
                        <a:pt x="6234773" y="1364560"/>
                        <a:pt x="6203054" y="1360083"/>
                        <a:pt x="6176194" y="1367227"/>
                      </a:cubicBezTo>
                      <a:lnTo>
                        <a:pt x="6179051" y="1363798"/>
                      </a:lnTo>
                      <a:cubicBezTo>
                        <a:pt x="6173050" y="1368656"/>
                        <a:pt x="6156953" y="1363798"/>
                        <a:pt x="6156381" y="1369894"/>
                      </a:cubicBezTo>
                      <a:lnTo>
                        <a:pt x="6151047" y="1370942"/>
                      </a:lnTo>
                      <a:close/>
                      <a:moveTo>
                        <a:pt x="5366949" y="1094717"/>
                      </a:moveTo>
                      <a:lnTo>
                        <a:pt x="5444388" y="1094717"/>
                      </a:lnTo>
                      <a:cubicBezTo>
                        <a:pt x="5418480" y="1097384"/>
                        <a:pt x="5392953" y="1100146"/>
                        <a:pt x="5371617" y="1095288"/>
                      </a:cubicBezTo>
                      <a:cubicBezTo>
                        <a:pt x="5370093" y="1094717"/>
                        <a:pt x="5368569" y="1094717"/>
                        <a:pt x="5366949" y="1094717"/>
                      </a:cubicBezTo>
                      <a:close/>
                      <a:moveTo>
                        <a:pt x="5542114" y="1094717"/>
                      </a:moveTo>
                      <a:lnTo>
                        <a:pt x="5579643" y="1094717"/>
                      </a:lnTo>
                      <a:cubicBezTo>
                        <a:pt x="5567070" y="1094717"/>
                        <a:pt x="5554592" y="1094717"/>
                        <a:pt x="5542114" y="1094717"/>
                      </a:cubicBezTo>
                      <a:close/>
                      <a:moveTo>
                        <a:pt x="391947" y="5200659"/>
                      </a:moveTo>
                      <a:cubicBezTo>
                        <a:pt x="391947" y="5201230"/>
                        <a:pt x="393471" y="5200659"/>
                        <a:pt x="394042" y="5201421"/>
                      </a:cubicBezTo>
                      <a:lnTo>
                        <a:pt x="391947" y="5201421"/>
                      </a:lnTo>
                      <a:lnTo>
                        <a:pt x="391947" y="5200659"/>
                      </a:lnTo>
                      <a:close/>
                      <a:moveTo>
                        <a:pt x="1442459" y="3698376"/>
                      </a:moveTo>
                      <a:cubicBezTo>
                        <a:pt x="1445412" y="3692947"/>
                        <a:pt x="1449222" y="3688089"/>
                        <a:pt x="1453699" y="3683898"/>
                      </a:cubicBezTo>
                      <a:cubicBezTo>
                        <a:pt x="1449126" y="3687993"/>
                        <a:pt x="1445316" y="3692851"/>
                        <a:pt x="1442459" y="3698376"/>
                      </a:cubicBezTo>
                      <a:close/>
                      <a:moveTo>
                        <a:pt x="3667975" y="3799817"/>
                      </a:moveTo>
                      <a:lnTo>
                        <a:pt x="3676167" y="3805056"/>
                      </a:lnTo>
                      <a:cubicBezTo>
                        <a:pt x="3670547" y="3802008"/>
                        <a:pt x="3665499" y="3797912"/>
                        <a:pt x="3659784" y="3794959"/>
                      </a:cubicBezTo>
                      <a:lnTo>
                        <a:pt x="3763797" y="3794959"/>
                      </a:lnTo>
                      <a:cubicBezTo>
                        <a:pt x="3727316" y="3795531"/>
                        <a:pt x="3691978" y="3795721"/>
                        <a:pt x="3662736" y="3796483"/>
                      </a:cubicBezTo>
                      <a:lnTo>
                        <a:pt x="3667975" y="3799817"/>
                      </a:lnTo>
                      <a:close/>
                      <a:moveTo>
                        <a:pt x="2754623" y="4998634"/>
                      </a:moveTo>
                      <a:lnTo>
                        <a:pt x="2755290" y="4942150"/>
                      </a:lnTo>
                      <a:cubicBezTo>
                        <a:pt x="2755861" y="4961105"/>
                        <a:pt x="2755099" y="4979869"/>
                        <a:pt x="2754623" y="4998634"/>
                      </a:cubicBezTo>
                      <a:close/>
                      <a:moveTo>
                        <a:pt x="1559235" y="3877922"/>
                      </a:moveTo>
                      <a:cubicBezTo>
                        <a:pt x="1559235" y="3880780"/>
                        <a:pt x="1559235" y="3883637"/>
                        <a:pt x="1558664" y="3886590"/>
                      </a:cubicBezTo>
                      <a:lnTo>
                        <a:pt x="1559807" y="3790197"/>
                      </a:lnTo>
                      <a:lnTo>
                        <a:pt x="1607432" y="3790197"/>
                      </a:lnTo>
                      <a:cubicBezTo>
                        <a:pt x="1592097" y="3791054"/>
                        <a:pt x="1575999" y="3791911"/>
                        <a:pt x="1561902" y="3792483"/>
                      </a:cubicBezTo>
                      <a:cubicBezTo>
                        <a:pt x="1563331" y="3820963"/>
                        <a:pt x="1562474" y="3849538"/>
                        <a:pt x="1559235" y="3877922"/>
                      </a:cubicBezTo>
                      <a:close/>
                      <a:moveTo>
                        <a:pt x="1557616" y="4347695"/>
                      </a:moveTo>
                      <a:cubicBezTo>
                        <a:pt x="1550758" y="4493523"/>
                        <a:pt x="1562474" y="4639351"/>
                        <a:pt x="1550282" y="4780511"/>
                      </a:cubicBezTo>
                      <a:cubicBezTo>
                        <a:pt x="1552377" y="4816325"/>
                        <a:pt x="1551520" y="4852234"/>
                        <a:pt x="1547520" y="4887858"/>
                      </a:cubicBezTo>
                      <a:lnTo>
                        <a:pt x="1554378" y="4271781"/>
                      </a:lnTo>
                      <a:cubicBezTo>
                        <a:pt x="1555711" y="4297022"/>
                        <a:pt x="1556473" y="4322263"/>
                        <a:pt x="1557616" y="4347695"/>
                      </a:cubicBezTo>
                      <a:lnTo>
                        <a:pt x="1557616" y="4347695"/>
                      </a:lnTo>
                      <a:close/>
                      <a:moveTo>
                        <a:pt x="1549234" y="5138270"/>
                      </a:moveTo>
                      <a:cubicBezTo>
                        <a:pt x="1542376" y="5139699"/>
                        <a:pt x="1544662" y="5155796"/>
                        <a:pt x="1544376" y="5167988"/>
                      </a:cubicBezTo>
                      <a:lnTo>
                        <a:pt x="1545234" y="5090074"/>
                      </a:lnTo>
                      <a:cubicBezTo>
                        <a:pt x="1548186" y="5097503"/>
                        <a:pt x="1550949" y="5104266"/>
                        <a:pt x="1547710" y="5108457"/>
                      </a:cubicBezTo>
                      <a:lnTo>
                        <a:pt x="1550377" y="5110743"/>
                      </a:lnTo>
                      <a:cubicBezTo>
                        <a:pt x="1550949" y="5127983"/>
                        <a:pt x="1547329" y="5112743"/>
                        <a:pt x="1546091" y="5125983"/>
                      </a:cubicBezTo>
                      <a:cubicBezTo>
                        <a:pt x="1546186" y="5130650"/>
                        <a:pt x="1550949" y="5127697"/>
                        <a:pt x="1549234" y="5137984"/>
                      </a:cubicBezTo>
                      <a:lnTo>
                        <a:pt x="1549234" y="5138270"/>
                      </a:lnTo>
                      <a:close/>
                      <a:moveTo>
                        <a:pt x="1545615" y="5056450"/>
                      </a:moveTo>
                      <a:cubicBezTo>
                        <a:pt x="1545615" y="5054355"/>
                        <a:pt x="1545615" y="5052259"/>
                        <a:pt x="1545615" y="5050259"/>
                      </a:cubicBezTo>
                      <a:cubicBezTo>
                        <a:pt x="1546186" y="5052069"/>
                        <a:pt x="1546186" y="5054164"/>
                        <a:pt x="1545615" y="5056165"/>
                      </a:cubicBezTo>
                      <a:lnTo>
                        <a:pt x="1545615" y="5056450"/>
                      </a:lnTo>
                      <a:close/>
                      <a:moveTo>
                        <a:pt x="2344000" y="3671515"/>
                      </a:moveTo>
                      <a:cubicBezTo>
                        <a:pt x="2502401" y="3669229"/>
                        <a:pt x="2659087" y="3666848"/>
                        <a:pt x="2789389" y="3672087"/>
                      </a:cubicBezTo>
                      <a:lnTo>
                        <a:pt x="2818441" y="3672658"/>
                      </a:lnTo>
                      <a:lnTo>
                        <a:pt x="2344000" y="3671515"/>
                      </a:lnTo>
                      <a:close/>
                      <a:moveTo>
                        <a:pt x="1524850" y="3669706"/>
                      </a:moveTo>
                      <a:lnTo>
                        <a:pt x="1568189" y="3669229"/>
                      </a:lnTo>
                      <a:lnTo>
                        <a:pt x="1739639" y="3670182"/>
                      </a:lnTo>
                      <a:lnTo>
                        <a:pt x="1524850" y="3669706"/>
                      </a:lnTo>
                      <a:close/>
                      <a:moveTo>
                        <a:pt x="1856701" y="3791149"/>
                      </a:moveTo>
                      <a:cubicBezTo>
                        <a:pt x="1833460" y="3791625"/>
                        <a:pt x="1810505" y="3791149"/>
                        <a:pt x="1787454" y="3791149"/>
                      </a:cubicBezTo>
                      <a:lnTo>
                        <a:pt x="1856701" y="3791149"/>
                      </a:lnTo>
                      <a:close/>
                      <a:moveTo>
                        <a:pt x="2753004" y="5142080"/>
                      </a:moveTo>
                      <a:cubicBezTo>
                        <a:pt x="2753480" y="5149605"/>
                        <a:pt x="2753766" y="5157606"/>
                        <a:pt x="2754147" y="5164750"/>
                      </a:cubicBezTo>
                      <a:cubicBezTo>
                        <a:pt x="2782626" y="5161987"/>
                        <a:pt x="2811392" y="5162369"/>
                        <a:pt x="2839872" y="5165702"/>
                      </a:cubicBezTo>
                      <a:cubicBezTo>
                        <a:pt x="2842158" y="5165702"/>
                        <a:pt x="2844539" y="5165702"/>
                        <a:pt x="2846920" y="5165702"/>
                      </a:cubicBezTo>
                      <a:lnTo>
                        <a:pt x="2752527" y="5165702"/>
                      </a:lnTo>
                      <a:lnTo>
                        <a:pt x="2753004" y="5142080"/>
                      </a:lnTo>
                      <a:close/>
                      <a:moveTo>
                        <a:pt x="3915054" y="5161130"/>
                      </a:moveTo>
                      <a:cubicBezTo>
                        <a:pt x="3914101" y="5160463"/>
                        <a:pt x="3913054" y="5159892"/>
                        <a:pt x="3911911" y="5159511"/>
                      </a:cubicBezTo>
                      <a:lnTo>
                        <a:pt x="3909053" y="5163606"/>
                      </a:lnTo>
                      <a:cubicBezTo>
                        <a:pt x="3904290" y="5159511"/>
                        <a:pt x="3905433" y="5161511"/>
                        <a:pt x="3903719" y="5158558"/>
                      </a:cubicBezTo>
                      <a:cubicBezTo>
                        <a:pt x="3885336" y="5157987"/>
                        <a:pt x="3882859" y="5152177"/>
                        <a:pt x="3869620" y="5149796"/>
                      </a:cubicBezTo>
                      <a:lnTo>
                        <a:pt x="3869620" y="5149796"/>
                      </a:lnTo>
                      <a:cubicBezTo>
                        <a:pt x="3860380" y="5152938"/>
                        <a:pt x="3850474" y="5153415"/>
                        <a:pt x="3841045" y="5151129"/>
                      </a:cubicBezTo>
                      <a:lnTo>
                        <a:pt x="3838187" y="5148843"/>
                      </a:lnTo>
                      <a:cubicBezTo>
                        <a:pt x="3833806" y="5144176"/>
                        <a:pt x="3817232" y="5158368"/>
                        <a:pt x="3822852" y="5149986"/>
                      </a:cubicBezTo>
                      <a:cubicBezTo>
                        <a:pt x="3785323" y="5151986"/>
                        <a:pt x="3742365" y="5151891"/>
                        <a:pt x="3700456" y="5151986"/>
                      </a:cubicBezTo>
                      <a:cubicBezTo>
                        <a:pt x="3694550" y="5155034"/>
                        <a:pt x="3668356" y="5151986"/>
                        <a:pt x="3677500" y="5157511"/>
                      </a:cubicBezTo>
                      <a:cubicBezTo>
                        <a:pt x="3667023" y="5150843"/>
                        <a:pt x="3635876" y="5149129"/>
                        <a:pt x="3624256" y="5149414"/>
                      </a:cubicBezTo>
                      <a:cubicBezTo>
                        <a:pt x="3624827" y="5148462"/>
                        <a:pt x="3625970" y="5148081"/>
                        <a:pt x="3627018" y="5148367"/>
                      </a:cubicBezTo>
                      <a:cubicBezTo>
                        <a:pt x="3604539" y="5139699"/>
                        <a:pt x="3600348" y="5156368"/>
                        <a:pt x="3579393" y="5145795"/>
                      </a:cubicBezTo>
                      <a:cubicBezTo>
                        <a:pt x="3576154" y="5153224"/>
                        <a:pt x="3541293" y="5143319"/>
                        <a:pt x="3529291" y="5152177"/>
                      </a:cubicBezTo>
                      <a:cubicBezTo>
                        <a:pt x="3526624" y="5150557"/>
                        <a:pt x="3525767" y="5149033"/>
                        <a:pt x="3526720" y="5147700"/>
                      </a:cubicBezTo>
                      <a:lnTo>
                        <a:pt x="3414896" y="5144462"/>
                      </a:lnTo>
                      <a:cubicBezTo>
                        <a:pt x="3387559" y="5151034"/>
                        <a:pt x="3348221" y="5141509"/>
                        <a:pt x="3324980" y="5150557"/>
                      </a:cubicBezTo>
                      <a:cubicBezTo>
                        <a:pt x="3299072" y="5146938"/>
                        <a:pt x="3272783" y="5146271"/>
                        <a:pt x="3246684" y="5148462"/>
                      </a:cubicBezTo>
                      <a:lnTo>
                        <a:pt x="3249352" y="5147414"/>
                      </a:lnTo>
                      <a:cubicBezTo>
                        <a:pt x="3218586" y="5147414"/>
                        <a:pt x="3180200" y="5148367"/>
                        <a:pt x="3159054" y="5154081"/>
                      </a:cubicBezTo>
                      <a:cubicBezTo>
                        <a:pt x="3150006" y="5145414"/>
                        <a:pt x="3136671" y="5147128"/>
                        <a:pt x="3123431" y="5144556"/>
                      </a:cubicBezTo>
                      <a:cubicBezTo>
                        <a:pt x="3102857" y="5148557"/>
                        <a:pt x="3061423" y="5147414"/>
                        <a:pt x="3030086" y="5151034"/>
                      </a:cubicBezTo>
                      <a:cubicBezTo>
                        <a:pt x="3025324" y="5147033"/>
                        <a:pt x="3004273" y="5152748"/>
                        <a:pt x="3002654" y="5146938"/>
                      </a:cubicBezTo>
                      <a:cubicBezTo>
                        <a:pt x="2962173" y="5151795"/>
                        <a:pt x="2921501" y="5154081"/>
                        <a:pt x="2880734" y="5153891"/>
                      </a:cubicBezTo>
                      <a:lnTo>
                        <a:pt x="2816631" y="5152558"/>
                      </a:lnTo>
                      <a:cubicBezTo>
                        <a:pt x="2797009" y="5151795"/>
                        <a:pt x="2766625" y="5150557"/>
                        <a:pt x="2770244" y="5149033"/>
                      </a:cubicBezTo>
                      <a:cubicBezTo>
                        <a:pt x="2770530" y="5147509"/>
                        <a:pt x="2771101" y="5145985"/>
                        <a:pt x="2771863" y="5144652"/>
                      </a:cubicBezTo>
                      <a:lnTo>
                        <a:pt x="2773768" y="5125602"/>
                      </a:lnTo>
                      <a:cubicBezTo>
                        <a:pt x="2770625" y="5113600"/>
                        <a:pt x="2764243" y="5100075"/>
                        <a:pt x="2760243" y="5088073"/>
                      </a:cubicBezTo>
                      <a:cubicBezTo>
                        <a:pt x="2760243" y="5086835"/>
                        <a:pt x="2761767" y="5086930"/>
                        <a:pt x="2761672" y="5089597"/>
                      </a:cubicBezTo>
                      <a:cubicBezTo>
                        <a:pt x="2760719" y="5072453"/>
                        <a:pt x="2766720" y="5056545"/>
                        <a:pt x="2765862" y="5039401"/>
                      </a:cubicBezTo>
                      <a:cubicBezTo>
                        <a:pt x="2766815" y="5039401"/>
                        <a:pt x="2766815" y="5039401"/>
                        <a:pt x="2767672" y="5042353"/>
                      </a:cubicBezTo>
                      <a:cubicBezTo>
                        <a:pt x="2765291" y="5026256"/>
                        <a:pt x="2772720" y="5009206"/>
                        <a:pt x="2768434" y="4990252"/>
                      </a:cubicBezTo>
                      <a:lnTo>
                        <a:pt x="2769958" y="4989204"/>
                      </a:lnTo>
                      <a:lnTo>
                        <a:pt x="2767958" y="4977107"/>
                      </a:lnTo>
                      <a:cubicBezTo>
                        <a:pt x="2769863" y="4977107"/>
                        <a:pt x="2772720" y="4977964"/>
                        <a:pt x="2772054" y="4984346"/>
                      </a:cubicBezTo>
                      <a:cubicBezTo>
                        <a:pt x="2775578" y="4837470"/>
                        <a:pt x="2767386" y="4685642"/>
                        <a:pt x="2770530" y="4534861"/>
                      </a:cubicBezTo>
                      <a:lnTo>
                        <a:pt x="2772340" y="4540386"/>
                      </a:lnTo>
                      <a:lnTo>
                        <a:pt x="2769387" y="4511049"/>
                      </a:lnTo>
                      <a:cubicBezTo>
                        <a:pt x="2770339" y="4511049"/>
                        <a:pt x="2770816" y="4512668"/>
                        <a:pt x="2771197" y="4514097"/>
                      </a:cubicBezTo>
                      <a:cubicBezTo>
                        <a:pt x="2775102" y="4476949"/>
                        <a:pt x="2769292" y="4437897"/>
                        <a:pt x="2771768" y="4401988"/>
                      </a:cubicBezTo>
                      <a:cubicBezTo>
                        <a:pt x="2772625" y="4401988"/>
                        <a:pt x="2774149" y="4407607"/>
                        <a:pt x="2775578" y="4402750"/>
                      </a:cubicBezTo>
                      <a:cubicBezTo>
                        <a:pt x="2772435" y="4376080"/>
                        <a:pt x="2784055" y="4361221"/>
                        <a:pt x="2775578" y="4347028"/>
                      </a:cubicBezTo>
                      <a:cubicBezTo>
                        <a:pt x="2776150" y="4346076"/>
                        <a:pt x="2777388" y="4345790"/>
                        <a:pt x="2778340" y="4346361"/>
                      </a:cubicBezTo>
                      <a:cubicBezTo>
                        <a:pt x="2779007" y="4346743"/>
                        <a:pt x="2779388" y="4347409"/>
                        <a:pt x="2779293" y="4348171"/>
                      </a:cubicBezTo>
                      <a:cubicBezTo>
                        <a:pt x="2785579" y="4273876"/>
                        <a:pt x="2809201" y="4202058"/>
                        <a:pt x="2848254" y="4138621"/>
                      </a:cubicBezTo>
                      <a:cubicBezTo>
                        <a:pt x="2869876" y="4079090"/>
                        <a:pt x="2922168" y="4030513"/>
                        <a:pt x="2965697" y="3983078"/>
                      </a:cubicBezTo>
                      <a:lnTo>
                        <a:pt x="2966745" y="3984697"/>
                      </a:lnTo>
                      <a:cubicBezTo>
                        <a:pt x="2994177" y="3957265"/>
                        <a:pt x="3025704" y="3934119"/>
                        <a:pt x="3060090" y="3916213"/>
                      </a:cubicBezTo>
                      <a:cubicBezTo>
                        <a:pt x="3065900" y="3912974"/>
                        <a:pt x="3071710" y="3909831"/>
                        <a:pt x="3077616" y="3906688"/>
                      </a:cubicBezTo>
                      <a:cubicBezTo>
                        <a:pt x="3114859" y="3888590"/>
                        <a:pt x="3153625" y="3874017"/>
                        <a:pt x="3193535" y="3863158"/>
                      </a:cubicBezTo>
                      <a:cubicBezTo>
                        <a:pt x="3220205" y="3856015"/>
                        <a:pt x="3247256" y="3850299"/>
                        <a:pt x="3274497" y="3846204"/>
                      </a:cubicBezTo>
                      <a:lnTo>
                        <a:pt x="3288785" y="3844775"/>
                      </a:lnTo>
                      <a:lnTo>
                        <a:pt x="3289547" y="3846299"/>
                      </a:lnTo>
                      <a:cubicBezTo>
                        <a:pt x="3350697" y="3831345"/>
                        <a:pt x="3417277" y="3852966"/>
                        <a:pt x="3480047" y="3858300"/>
                      </a:cubicBezTo>
                      <a:lnTo>
                        <a:pt x="3474999" y="3860586"/>
                      </a:lnTo>
                      <a:cubicBezTo>
                        <a:pt x="3483286" y="3858110"/>
                        <a:pt x="3499764" y="3866016"/>
                        <a:pt x="3507003" y="3865921"/>
                      </a:cubicBezTo>
                      <a:cubicBezTo>
                        <a:pt x="3563200" y="3881637"/>
                        <a:pt x="3616636" y="3905735"/>
                        <a:pt x="3665499" y="3937644"/>
                      </a:cubicBezTo>
                      <a:lnTo>
                        <a:pt x="3667785" y="3939263"/>
                      </a:lnTo>
                      <a:cubicBezTo>
                        <a:pt x="3669213" y="3940311"/>
                        <a:pt x="3670452" y="3941740"/>
                        <a:pt x="3671881" y="3942787"/>
                      </a:cubicBezTo>
                      <a:cubicBezTo>
                        <a:pt x="3670642" y="3942692"/>
                        <a:pt x="3669499" y="3942406"/>
                        <a:pt x="3668452" y="3941740"/>
                      </a:cubicBezTo>
                      <a:cubicBezTo>
                        <a:pt x="3698551" y="3972029"/>
                        <a:pt x="3738651" y="3996699"/>
                        <a:pt x="3769607" y="4029750"/>
                      </a:cubicBezTo>
                      <a:cubicBezTo>
                        <a:pt x="3770750" y="4030989"/>
                        <a:pt x="3771607" y="4032322"/>
                        <a:pt x="3772655" y="4033465"/>
                      </a:cubicBezTo>
                      <a:lnTo>
                        <a:pt x="3767607" y="4032513"/>
                      </a:lnTo>
                      <a:cubicBezTo>
                        <a:pt x="3786657" y="4046038"/>
                        <a:pt x="3809040" y="4080995"/>
                        <a:pt x="3826757" y="4104712"/>
                      </a:cubicBezTo>
                      <a:lnTo>
                        <a:pt x="3824281" y="4104712"/>
                      </a:lnTo>
                      <a:lnTo>
                        <a:pt x="3834377" y="4115952"/>
                      </a:lnTo>
                      <a:lnTo>
                        <a:pt x="3831424" y="4118238"/>
                      </a:lnTo>
                      <a:cubicBezTo>
                        <a:pt x="3851808" y="4149670"/>
                        <a:pt x="3869429" y="4182817"/>
                        <a:pt x="3883907" y="4217393"/>
                      </a:cubicBezTo>
                      <a:lnTo>
                        <a:pt x="3880097" y="4216726"/>
                      </a:lnTo>
                      <a:cubicBezTo>
                        <a:pt x="3898195" y="4247492"/>
                        <a:pt x="3902957" y="4287497"/>
                        <a:pt x="3911529" y="4323311"/>
                      </a:cubicBezTo>
                      <a:lnTo>
                        <a:pt x="3910006" y="4321025"/>
                      </a:lnTo>
                      <a:cubicBezTo>
                        <a:pt x="3920769" y="4390748"/>
                        <a:pt x="3920674" y="4457899"/>
                        <a:pt x="3921721" y="4526765"/>
                      </a:cubicBezTo>
                      <a:lnTo>
                        <a:pt x="3915054" y="5161130"/>
                      </a:lnTo>
                      <a:close/>
                      <a:moveTo>
                        <a:pt x="3883336" y="5166083"/>
                      </a:moveTo>
                      <a:lnTo>
                        <a:pt x="3820185" y="5166083"/>
                      </a:lnTo>
                      <a:cubicBezTo>
                        <a:pt x="3826186" y="5163035"/>
                        <a:pt x="3831614" y="5160273"/>
                        <a:pt x="3835139" y="5163416"/>
                      </a:cubicBezTo>
                      <a:lnTo>
                        <a:pt x="3836949" y="5160749"/>
                      </a:lnTo>
                      <a:cubicBezTo>
                        <a:pt x="3850855" y="5159987"/>
                        <a:pt x="3838568" y="5163797"/>
                        <a:pt x="3849331" y="5164845"/>
                      </a:cubicBezTo>
                      <a:cubicBezTo>
                        <a:pt x="3853332" y="5164845"/>
                        <a:pt x="3850855" y="5159987"/>
                        <a:pt x="3858856" y="5161511"/>
                      </a:cubicBezTo>
                      <a:cubicBezTo>
                        <a:pt x="3860095" y="5168274"/>
                        <a:pt x="3873144" y="5165702"/>
                        <a:pt x="3883050" y="5165893"/>
                      </a:cubicBezTo>
                      <a:lnTo>
                        <a:pt x="3883336" y="5166083"/>
                      </a:lnTo>
                      <a:close/>
                      <a:moveTo>
                        <a:pt x="3793038" y="5166083"/>
                      </a:moveTo>
                      <a:lnTo>
                        <a:pt x="3787990" y="5166083"/>
                      </a:lnTo>
                      <a:cubicBezTo>
                        <a:pt x="3789609" y="5165893"/>
                        <a:pt x="3791133" y="5165797"/>
                        <a:pt x="3792753" y="5165893"/>
                      </a:cubicBezTo>
                      <a:lnTo>
                        <a:pt x="3793038" y="5166083"/>
                      </a:lnTo>
                      <a:close/>
                      <a:moveTo>
                        <a:pt x="3656926" y="5166083"/>
                      </a:moveTo>
                      <a:lnTo>
                        <a:pt x="3158578" y="5166083"/>
                      </a:lnTo>
                      <a:lnTo>
                        <a:pt x="3219824" y="5161987"/>
                      </a:lnTo>
                      <a:cubicBezTo>
                        <a:pt x="3337839" y="5167226"/>
                        <a:pt x="3455663" y="5153891"/>
                        <a:pt x="3569868" y="5164464"/>
                      </a:cubicBezTo>
                      <a:cubicBezTo>
                        <a:pt x="3598729" y="5161892"/>
                        <a:pt x="3627875" y="5162369"/>
                        <a:pt x="3656640" y="5165893"/>
                      </a:cubicBezTo>
                      <a:lnTo>
                        <a:pt x="3656926" y="5166083"/>
                      </a:lnTo>
                      <a:close/>
                      <a:moveTo>
                        <a:pt x="3841521" y="3927833"/>
                      </a:moveTo>
                      <a:cubicBezTo>
                        <a:pt x="3818565" y="3905164"/>
                        <a:pt x="3793991" y="3884113"/>
                        <a:pt x="3768083" y="3864873"/>
                      </a:cubicBezTo>
                      <a:cubicBezTo>
                        <a:pt x="3809898" y="3893448"/>
                        <a:pt x="3849045" y="3924404"/>
                        <a:pt x="3872096" y="3960123"/>
                      </a:cubicBezTo>
                      <a:cubicBezTo>
                        <a:pt x="3873525" y="3962123"/>
                        <a:pt x="3874668" y="3964218"/>
                        <a:pt x="3876097" y="3966219"/>
                      </a:cubicBezTo>
                      <a:cubicBezTo>
                        <a:pt x="3864667" y="3952693"/>
                        <a:pt x="3853427" y="3939549"/>
                        <a:pt x="3841712" y="3927166"/>
                      </a:cubicBezTo>
                      <a:lnTo>
                        <a:pt x="3841521" y="3927833"/>
                      </a:lnTo>
                      <a:close/>
                      <a:moveTo>
                        <a:pt x="4041546" y="4794036"/>
                      </a:moveTo>
                      <a:cubicBezTo>
                        <a:pt x="4043736" y="4828708"/>
                        <a:pt x="4042879" y="4863569"/>
                        <a:pt x="4038783" y="4898145"/>
                      </a:cubicBezTo>
                      <a:lnTo>
                        <a:pt x="4044118" y="4429039"/>
                      </a:lnTo>
                      <a:cubicBezTo>
                        <a:pt x="4044213" y="4395892"/>
                        <a:pt x="4042022" y="4362744"/>
                        <a:pt x="4037546" y="4329883"/>
                      </a:cubicBezTo>
                      <a:cubicBezTo>
                        <a:pt x="4040308" y="4344742"/>
                        <a:pt x="4044594" y="4358458"/>
                        <a:pt x="4046499" y="4373984"/>
                      </a:cubicBezTo>
                      <a:cubicBezTo>
                        <a:pt x="4043927" y="4515335"/>
                        <a:pt x="4052309" y="4656305"/>
                        <a:pt x="4041164" y="4793370"/>
                      </a:cubicBezTo>
                      <a:lnTo>
                        <a:pt x="4041546" y="4794036"/>
                      </a:lnTo>
                      <a:close/>
                      <a:moveTo>
                        <a:pt x="4040593" y="5140747"/>
                      </a:moveTo>
                      <a:cubicBezTo>
                        <a:pt x="4033735" y="5142080"/>
                        <a:pt x="4036021" y="5157511"/>
                        <a:pt x="4035736" y="5169322"/>
                      </a:cubicBezTo>
                      <a:lnTo>
                        <a:pt x="4036593" y="5093979"/>
                      </a:lnTo>
                      <a:cubicBezTo>
                        <a:pt x="4039450" y="5101122"/>
                        <a:pt x="4042213" y="5107790"/>
                        <a:pt x="4039069" y="5111790"/>
                      </a:cubicBezTo>
                      <a:lnTo>
                        <a:pt x="4041641" y="5114077"/>
                      </a:lnTo>
                      <a:cubicBezTo>
                        <a:pt x="4042213" y="5130746"/>
                        <a:pt x="4038593" y="5115981"/>
                        <a:pt x="4037450" y="5128840"/>
                      </a:cubicBezTo>
                      <a:cubicBezTo>
                        <a:pt x="4037355" y="5133317"/>
                        <a:pt x="4041737" y="5130079"/>
                        <a:pt x="4040212" y="5140080"/>
                      </a:cubicBezTo>
                      <a:lnTo>
                        <a:pt x="4040593" y="5140747"/>
                      </a:lnTo>
                      <a:close/>
                      <a:moveTo>
                        <a:pt x="4036974" y="5061403"/>
                      </a:moveTo>
                      <a:lnTo>
                        <a:pt x="4036974" y="5055402"/>
                      </a:lnTo>
                      <a:cubicBezTo>
                        <a:pt x="4036974" y="5057212"/>
                        <a:pt x="4036879" y="5058927"/>
                        <a:pt x="4036593" y="5060736"/>
                      </a:cubicBezTo>
                      <a:lnTo>
                        <a:pt x="4036974" y="5061403"/>
                      </a:lnTo>
                      <a:close/>
                      <a:moveTo>
                        <a:pt x="4101363" y="3675897"/>
                      </a:moveTo>
                      <a:lnTo>
                        <a:pt x="4353204" y="3672468"/>
                      </a:lnTo>
                      <a:cubicBezTo>
                        <a:pt x="4595901" y="3675611"/>
                        <a:pt x="4838979" y="3674087"/>
                        <a:pt x="5079199" y="3673325"/>
                      </a:cubicBezTo>
                      <a:cubicBezTo>
                        <a:pt x="5106727" y="3674087"/>
                        <a:pt x="5144922" y="3666276"/>
                        <a:pt x="5167020" y="3695994"/>
                      </a:cubicBezTo>
                      <a:cubicBezTo>
                        <a:pt x="5176735" y="3709044"/>
                        <a:pt x="5181689" y="3724950"/>
                        <a:pt x="5181022" y="3741143"/>
                      </a:cubicBezTo>
                      <a:cubicBezTo>
                        <a:pt x="5183593" y="3756002"/>
                        <a:pt x="5184355" y="3771242"/>
                        <a:pt x="5183308" y="3786291"/>
                      </a:cubicBezTo>
                      <a:lnTo>
                        <a:pt x="5181403" y="3965457"/>
                      </a:lnTo>
                      <a:cubicBezTo>
                        <a:pt x="5178641" y="4084519"/>
                        <a:pt x="5175973" y="4202915"/>
                        <a:pt x="5173307" y="4320549"/>
                      </a:cubicBezTo>
                      <a:cubicBezTo>
                        <a:pt x="5175497" y="4434849"/>
                        <a:pt x="5171878" y="4554768"/>
                        <a:pt x="5167687" y="4678022"/>
                      </a:cubicBezTo>
                      <a:lnTo>
                        <a:pt x="5175973" y="3940215"/>
                      </a:lnTo>
                      <a:cubicBezTo>
                        <a:pt x="5176640" y="3878493"/>
                        <a:pt x="5177402" y="3816772"/>
                        <a:pt x="5178069" y="3755049"/>
                      </a:cubicBezTo>
                      <a:cubicBezTo>
                        <a:pt x="5177688" y="3750573"/>
                        <a:pt x="5176831" y="3746096"/>
                        <a:pt x="5175497" y="3741715"/>
                      </a:cubicBezTo>
                      <a:cubicBezTo>
                        <a:pt x="5176926" y="3710568"/>
                        <a:pt x="5157876" y="3678278"/>
                        <a:pt x="5117680" y="3678278"/>
                      </a:cubicBezTo>
                      <a:lnTo>
                        <a:pt x="4101363" y="3675897"/>
                      </a:lnTo>
                      <a:close/>
                      <a:moveTo>
                        <a:pt x="5161400" y="5205421"/>
                      </a:moveTo>
                      <a:cubicBezTo>
                        <a:pt x="5161400" y="5205421"/>
                        <a:pt x="5161400" y="5206374"/>
                        <a:pt x="5161400" y="5206850"/>
                      </a:cubicBezTo>
                      <a:cubicBezTo>
                        <a:pt x="5176831" y="5206374"/>
                        <a:pt x="5191118" y="5206374"/>
                        <a:pt x="5204167" y="5206850"/>
                      </a:cubicBezTo>
                      <a:lnTo>
                        <a:pt x="5161305" y="5206850"/>
                      </a:lnTo>
                      <a:lnTo>
                        <a:pt x="5161400" y="5205421"/>
                      </a:lnTo>
                      <a:close/>
                      <a:moveTo>
                        <a:pt x="5578786" y="5206946"/>
                      </a:moveTo>
                      <a:lnTo>
                        <a:pt x="5522493" y="5206946"/>
                      </a:lnTo>
                      <a:cubicBezTo>
                        <a:pt x="5542114" y="5206755"/>
                        <a:pt x="5562498" y="5206374"/>
                        <a:pt x="5578786" y="5206946"/>
                      </a:cubicBezTo>
                      <a:close/>
                      <a:moveTo>
                        <a:pt x="5502586" y="5206946"/>
                      </a:moveTo>
                      <a:lnTo>
                        <a:pt x="5303513" y="5206946"/>
                      </a:lnTo>
                      <a:cubicBezTo>
                        <a:pt x="5328183" y="5203897"/>
                        <a:pt x="5350662" y="5201135"/>
                        <a:pt x="5364759" y="5204278"/>
                      </a:cubicBezTo>
                      <a:lnTo>
                        <a:pt x="5372379" y="5201612"/>
                      </a:lnTo>
                      <a:cubicBezTo>
                        <a:pt x="5429529" y="5200849"/>
                        <a:pt x="5379142" y="5204564"/>
                        <a:pt x="5423147" y="5205707"/>
                      </a:cubicBezTo>
                      <a:cubicBezTo>
                        <a:pt x="5439721" y="5205707"/>
                        <a:pt x="5429433" y="5200849"/>
                        <a:pt x="5464009" y="5202373"/>
                      </a:cubicBezTo>
                      <a:cubicBezTo>
                        <a:pt x="5466486" y="5205897"/>
                        <a:pt x="5482583" y="5206755"/>
                        <a:pt x="5502681" y="5206946"/>
                      </a:cubicBezTo>
                      <a:lnTo>
                        <a:pt x="5502586" y="5206946"/>
                      </a:lnTo>
                      <a:close/>
                      <a:moveTo>
                        <a:pt x="1489703" y="3669801"/>
                      </a:moveTo>
                      <a:cubicBezTo>
                        <a:pt x="1479321" y="3669896"/>
                        <a:pt x="1469224" y="3672849"/>
                        <a:pt x="1460461" y="3678373"/>
                      </a:cubicBezTo>
                      <a:cubicBezTo>
                        <a:pt x="1467415" y="3673420"/>
                        <a:pt x="1475511" y="3670467"/>
                        <a:pt x="1483988" y="3669801"/>
                      </a:cubicBezTo>
                      <a:lnTo>
                        <a:pt x="1489703" y="3669801"/>
                      </a:lnTo>
                      <a:close/>
                      <a:moveTo>
                        <a:pt x="6430892" y="723242"/>
                      </a:moveTo>
                      <a:lnTo>
                        <a:pt x="6430892" y="723242"/>
                      </a:lnTo>
                      <a:lnTo>
                        <a:pt x="6430892" y="726957"/>
                      </a:lnTo>
                      <a:cubicBezTo>
                        <a:pt x="6431178" y="726004"/>
                        <a:pt x="6431273" y="724671"/>
                        <a:pt x="6430892" y="723242"/>
                      </a:cubicBezTo>
                      <a:close/>
                      <a:moveTo>
                        <a:pt x="6133522" y="246992"/>
                      </a:moveTo>
                      <a:lnTo>
                        <a:pt x="6133522" y="247563"/>
                      </a:lnTo>
                      <a:lnTo>
                        <a:pt x="6133522" y="246992"/>
                      </a:lnTo>
                      <a:close/>
                      <a:moveTo>
                        <a:pt x="4459598" y="143931"/>
                      </a:moveTo>
                      <a:lnTo>
                        <a:pt x="4619904" y="143360"/>
                      </a:lnTo>
                      <a:cubicBezTo>
                        <a:pt x="4566088" y="144122"/>
                        <a:pt x="4512938" y="143931"/>
                        <a:pt x="4459598" y="143931"/>
                      </a:cubicBezTo>
                      <a:close/>
                      <a:moveTo>
                        <a:pt x="3724840" y="146694"/>
                      </a:moveTo>
                      <a:cubicBezTo>
                        <a:pt x="3718077" y="146694"/>
                        <a:pt x="3711504" y="146694"/>
                        <a:pt x="3704837" y="146694"/>
                      </a:cubicBezTo>
                      <a:lnTo>
                        <a:pt x="3950487" y="145932"/>
                      </a:lnTo>
                      <a:lnTo>
                        <a:pt x="4036212" y="145932"/>
                      </a:lnTo>
                      <a:cubicBezTo>
                        <a:pt x="3925531" y="148218"/>
                        <a:pt x="3815994" y="151742"/>
                        <a:pt x="3724840" y="146694"/>
                      </a:cubicBezTo>
                      <a:close/>
                      <a:moveTo>
                        <a:pt x="981640" y="154599"/>
                      </a:moveTo>
                      <a:lnTo>
                        <a:pt x="996022" y="154599"/>
                      </a:lnTo>
                      <a:cubicBezTo>
                        <a:pt x="991355" y="154695"/>
                        <a:pt x="986497" y="154695"/>
                        <a:pt x="981925" y="154599"/>
                      </a:cubicBezTo>
                      <a:lnTo>
                        <a:pt x="981640" y="154599"/>
                      </a:lnTo>
                      <a:close/>
                      <a:moveTo>
                        <a:pt x="860577" y="157647"/>
                      </a:moveTo>
                      <a:lnTo>
                        <a:pt x="855243" y="160314"/>
                      </a:lnTo>
                      <a:cubicBezTo>
                        <a:pt x="815333" y="161172"/>
                        <a:pt x="850575" y="157362"/>
                        <a:pt x="819715" y="156314"/>
                      </a:cubicBezTo>
                      <a:cubicBezTo>
                        <a:pt x="808189" y="156314"/>
                        <a:pt x="815333" y="161172"/>
                        <a:pt x="791140" y="159743"/>
                      </a:cubicBezTo>
                      <a:cubicBezTo>
                        <a:pt x="789425" y="156219"/>
                        <a:pt x="778281" y="155361"/>
                        <a:pt x="764279" y="155266"/>
                      </a:cubicBezTo>
                      <a:lnTo>
                        <a:pt x="903439" y="155266"/>
                      </a:lnTo>
                      <a:cubicBezTo>
                        <a:pt x="886485" y="157933"/>
                        <a:pt x="870768" y="161267"/>
                        <a:pt x="860862" y="157647"/>
                      </a:cubicBezTo>
                      <a:lnTo>
                        <a:pt x="860577" y="157647"/>
                      </a:lnTo>
                      <a:close/>
                      <a:moveTo>
                        <a:pt x="194874" y="674664"/>
                      </a:moveTo>
                      <a:lnTo>
                        <a:pt x="209733" y="674664"/>
                      </a:lnTo>
                      <a:cubicBezTo>
                        <a:pt x="204590" y="674950"/>
                        <a:pt x="199542" y="674855"/>
                        <a:pt x="194874" y="674664"/>
                      </a:cubicBezTo>
                      <a:close/>
                      <a:moveTo>
                        <a:pt x="137724" y="853449"/>
                      </a:moveTo>
                      <a:cubicBezTo>
                        <a:pt x="137724" y="867260"/>
                        <a:pt x="137724" y="881452"/>
                        <a:pt x="137724" y="892882"/>
                      </a:cubicBezTo>
                      <a:lnTo>
                        <a:pt x="137724" y="853449"/>
                      </a:lnTo>
                      <a:close/>
                      <a:moveTo>
                        <a:pt x="306507" y="3319566"/>
                      </a:moveTo>
                      <a:lnTo>
                        <a:pt x="305364" y="3320138"/>
                      </a:lnTo>
                      <a:cubicBezTo>
                        <a:pt x="305364" y="3318233"/>
                        <a:pt x="305364" y="3315947"/>
                        <a:pt x="305364" y="3313947"/>
                      </a:cubicBezTo>
                      <a:cubicBezTo>
                        <a:pt x="305745" y="3315756"/>
                        <a:pt x="306031" y="3317661"/>
                        <a:pt x="306126" y="3319566"/>
                      </a:cubicBezTo>
                      <a:lnTo>
                        <a:pt x="306507" y="3319566"/>
                      </a:lnTo>
                      <a:close/>
                      <a:moveTo>
                        <a:pt x="6438798" y="601989"/>
                      </a:moveTo>
                      <a:lnTo>
                        <a:pt x="6378981" y="601989"/>
                      </a:lnTo>
                      <a:cubicBezTo>
                        <a:pt x="6378791" y="601512"/>
                        <a:pt x="6378600" y="601036"/>
                        <a:pt x="6378409" y="600560"/>
                      </a:cubicBezTo>
                      <a:lnTo>
                        <a:pt x="6378409" y="600560"/>
                      </a:lnTo>
                      <a:cubicBezTo>
                        <a:pt x="6399174" y="601322"/>
                        <a:pt x="6420796" y="601512"/>
                        <a:pt x="6438798" y="601989"/>
                      </a:cubicBezTo>
                      <a:close/>
                      <a:moveTo>
                        <a:pt x="6263252" y="430539"/>
                      </a:moveTo>
                      <a:lnTo>
                        <a:pt x="6270872" y="436825"/>
                      </a:lnTo>
                      <a:cubicBezTo>
                        <a:pt x="6312496" y="494832"/>
                        <a:pt x="6273253" y="445493"/>
                        <a:pt x="6304019" y="491213"/>
                      </a:cubicBezTo>
                      <a:cubicBezTo>
                        <a:pt x="6316211" y="507977"/>
                        <a:pt x="6312496" y="494832"/>
                        <a:pt x="6336118" y="531123"/>
                      </a:cubicBezTo>
                      <a:cubicBezTo>
                        <a:pt x="6334975" y="535504"/>
                        <a:pt x="6344882" y="551220"/>
                        <a:pt x="6358312" y="570747"/>
                      </a:cubicBezTo>
                      <a:lnTo>
                        <a:pt x="6217246" y="370055"/>
                      </a:lnTo>
                      <a:cubicBezTo>
                        <a:pt x="6237344" y="393486"/>
                        <a:pt x="6255727" y="414632"/>
                        <a:pt x="6263252" y="431015"/>
                      </a:cubicBezTo>
                      <a:lnTo>
                        <a:pt x="6263252" y="430539"/>
                      </a:lnTo>
                      <a:close/>
                      <a:moveTo>
                        <a:pt x="3300310" y="22678"/>
                      </a:moveTo>
                      <a:cubicBezTo>
                        <a:pt x="3908291" y="26012"/>
                        <a:pt x="4515319" y="10867"/>
                        <a:pt x="5104155" y="19630"/>
                      </a:cubicBezTo>
                      <a:cubicBezTo>
                        <a:pt x="5243696" y="15820"/>
                        <a:pt x="5390476" y="17439"/>
                        <a:pt x="5541162" y="19630"/>
                      </a:cubicBezTo>
                      <a:lnTo>
                        <a:pt x="5553164" y="19630"/>
                      </a:lnTo>
                      <a:lnTo>
                        <a:pt x="4372064" y="23250"/>
                      </a:lnTo>
                      <a:lnTo>
                        <a:pt x="2984461" y="27917"/>
                      </a:lnTo>
                      <a:lnTo>
                        <a:pt x="3300310" y="22678"/>
                      </a:lnTo>
                      <a:close/>
                      <a:moveTo>
                        <a:pt x="1342542" y="32203"/>
                      </a:moveTo>
                      <a:lnTo>
                        <a:pt x="1378737" y="32203"/>
                      </a:lnTo>
                      <a:lnTo>
                        <a:pt x="922394" y="33632"/>
                      </a:lnTo>
                      <a:cubicBezTo>
                        <a:pt x="903344" y="33632"/>
                        <a:pt x="884294" y="33060"/>
                        <a:pt x="865815" y="32775"/>
                      </a:cubicBezTo>
                      <a:cubicBezTo>
                        <a:pt x="1035932" y="30489"/>
                        <a:pt x="1201667" y="28488"/>
                        <a:pt x="1342542" y="32203"/>
                      </a:cubicBezTo>
                      <a:lnTo>
                        <a:pt x="1342542" y="32203"/>
                      </a:lnTo>
                      <a:close/>
                      <a:moveTo>
                        <a:pt x="129342" y="551792"/>
                      </a:moveTo>
                      <a:cubicBezTo>
                        <a:pt x="146297" y="545410"/>
                        <a:pt x="159251" y="520359"/>
                        <a:pt x="174300" y="505596"/>
                      </a:cubicBezTo>
                      <a:lnTo>
                        <a:pt x="283552" y="378342"/>
                      </a:lnTo>
                      <a:lnTo>
                        <a:pt x="204876" y="470925"/>
                      </a:lnTo>
                      <a:lnTo>
                        <a:pt x="141153" y="545886"/>
                      </a:lnTo>
                      <a:cubicBezTo>
                        <a:pt x="139820" y="547982"/>
                        <a:pt x="138582" y="550173"/>
                        <a:pt x="137534" y="552459"/>
                      </a:cubicBezTo>
                      <a:cubicBezTo>
                        <a:pt x="121056" y="552459"/>
                        <a:pt x="104387" y="551887"/>
                        <a:pt x="88194" y="552459"/>
                      </a:cubicBezTo>
                      <a:cubicBezTo>
                        <a:pt x="86194" y="552459"/>
                        <a:pt x="84289" y="552459"/>
                        <a:pt x="82289" y="552459"/>
                      </a:cubicBezTo>
                      <a:cubicBezTo>
                        <a:pt x="98386" y="552459"/>
                        <a:pt x="113817" y="552840"/>
                        <a:pt x="129342" y="551792"/>
                      </a:cubicBezTo>
                      <a:close/>
                      <a:moveTo>
                        <a:pt x="74002" y="553506"/>
                      </a:moveTo>
                      <a:cubicBezTo>
                        <a:pt x="68382" y="553792"/>
                        <a:pt x="62858" y="554935"/>
                        <a:pt x="57619" y="556840"/>
                      </a:cubicBezTo>
                      <a:cubicBezTo>
                        <a:pt x="59143" y="556269"/>
                        <a:pt x="60191" y="554745"/>
                        <a:pt x="61715" y="554364"/>
                      </a:cubicBezTo>
                      <a:cubicBezTo>
                        <a:pt x="65811" y="553887"/>
                        <a:pt x="69906" y="553697"/>
                        <a:pt x="74002" y="553697"/>
                      </a:cubicBezTo>
                      <a:lnTo>
                        <a:pt x="74002" y="553506"/>
                      </a:lnTo>
                      <a:close/>
                      <a:moveTo>
                        <a:pt x="34378" y="570842"/>
                      </a:moveTo>
                      <a:cubicBezTo>
                        <a:pt x="32854" y="572747"/>
                        <a:pt x="31521" y="574842"/>
                        <a:pt x="30282" y="576938"/>
                      </a:cubicBezTo>
                      <a:cubicBezTo>
                        <a:pt x="31521" y="574747"/>
                        <a:pt x="32854" y="572747"/>
                        <a:pt x="34378" y="570842"/>
                      </a:cubicBezTo>
                      <a:close/>
                      <a:moveTo>
                        <a:pt x="19995" y="596845"/>
                      </a:moveTo>
                      <a:cubicBezTo>
                        <a:pt x="18662" y="600846"/>
                        <a:pt x="17805" y="605037"/>
                        <a:pt x="17424" y="609323"/>
                      </a:cubicBezTo>
                      <a:cubicBezTo>
                        <a:pt x="17424" y="606751"/>
                        <a:pt x="17424" y="604275"/>
                        <a:pt x="17424" y="601703"/>
                      </a:cubicBezTo>
                      <a:cubicBezTo>
                        <a:pt x="17424" y="599131"/>
                        <a:pt x="19519" y="599417"/>
                        <a:pt x="19995" y="597226"/>
                      </a:cubicBezTo>
                      <a:lnTo>
                        <a:pt x="19995" y="596845"/>
                      </a:lnTo>
                      <a:close/>
                    </a:path>
                  </a:pathLst>
                </a:custGeom>
                <a:solidFill>
                  <a:srgbClr val="1D1D1B"/>
                </a:solidFill>
                <a:ln w="9525" cap="flat">
                  <a:noFill/>
                  <a:prstDash val="solid"/>
                  <a:miter/>
                </a:ln>
              </p:spPr>
              <p:txBody>
                <a:bodyPr rtlCol="0" anchor="ctr"/>
                <a:lstStyle/>
                <a:p>
                  <a:endParaRPr lang="en-GB" dirty="0"/>
                </a:p>
              </p:txBody>
            </p:sp>
            <p:sp>
              <p:nvSpPr>
                <p:cNvPr id="106" name="Graphic 16">
                  <a:extLst>
                    <a:ext uri="{FF2B5EF4-FFF2-40B4-BE49-F238E27FC236}">
                      <a16:creationId xmlns:a16="http://schemas.microsoft.com/office/drawing/2014/main" id="{261955EA-7658-402D-BD29-D292C7AFBE29}"/>
                    </a:ext>
                  </a:extLst>
                </p:cNvPr>
                <p:cNvSpPr/>
                <p:nvPr/>
              </p:nvSpPr>
              <p:spPr>
                <a:xfrm>
                  <a:off x="3448496" y="2916834"/>
                  <a:ext cx="2807" cy="421"/>
                </a:xfrm>
                <a:custGeom>
                  <a:avLst/>
                  <a:gdLst>
                    <a:gd name="connsiteX0" fmla="*/ 0 w 9525"/>
                    <a:gd name="connsiteY0" fmla="*/ 0 h 1428"/>
                    <a:gd name="connsiteX1" fmla="*/ 0 w 9525"/>
                    <a:gd name="connsiteY1" fmla="*/ 0 h 1428"/>
                    <a:gd name="connsiteX2" fmla="*/ 0 w 9525"/>
                    <a:gd name="connsiteY2" fmla="*/ 1429 h 1428"/>
                    <a:gd name="connsiteX3" fmla="*/ 0 w 9525"/>
                    <a:gd name="connsiteY3" fmla="*/ 0 h 1428"/>
                  </a:gdLst>
                  <a:ahLst/>
                  <a:cxnLst>
                    <a:cxn ang="0">
                      <a:pos x="connsiteX0" y="connsiteY0"/>
                    </a:cxn>
                    <a:cxn ang="0">
                      <a:pos x="connsiteX1" y="connsiteY1"/>
                    </a:cxn>
                    <a:cxn ang="0">
                      <a:pos x="connsiteX2" y="connsiteY2"/>
                    </a:cxn>
                    <a:cxn ang="0">
                      <a:pos x="connsiteX3" y="connsiteY3"/>
                    </a:cxn>
                  </a:cxnLst>
                  <a:rect l="l" t="t" r="r" b="b"/>
                  <a:pathLst>
                    <a:path w="9525" h="1428">
                      <a:moveTo>
                        <a:pt x="0" y="0"/>
                      </a:moveTo>
                      <a:lnTo>
                        <a:pt x="0" y="0"/>
                      </a:lnTo>
                      <a:cubicBezTo>
                        <a:pt x="0" y="0"/>
                        <a:pt x="0" y="953"/>
                        <a:pt x="0" y="1429"/>
                      </a:cubicBezTo>
                      <a:lnTo>
                        <a:pt x="0" y="0"/>
                      </a:lnTo>
                      <a:close/>
                    </a:path>
                  </a:pathLst>
                </a:custGeom>
                <a:solidFill>
                  <a:srgbClr val="1D1D1B"/>
                </a:solidFill>
                <a:ln w="9525" cap="flat">
                  <a:noFill/>
                  <a:prstDash val="solid"/>
                  <a:miter/>
                </a:ln>
              </p:spPr>
              <p:txBody>
                <a:bodyPr rtlCol="0" anchor="ctr"/>
                <a:lstStyle/>
                <a:p>
                  <a:endParaRPr lang="en-GB"/>
                </a:p>
              </p:txBody>
            </p:sp>
            <p:sp>
              <p:nvSpPr>
                <p:cNvPr id="114" name="Graphic 16">
                  <a:extLst>
                    <a:ext uri="{FF2B5EF4-FFF2-40B4-BE49-F238E27FC236}">
                      <a16:creationId xmlns:a16="http://schemas.microsoft.com/office/drawing/2014/main" id="{5D33FA78-3CF3-455E-8024-9F880EA4A473}"/>
                    </a:ext>
                  </a:extLst>
                </p:cNvPr>
                <p:cNvSpPr/>
                <p:nvPr/>
              </p:nvSpPr>
              <p:spPr>
                <a:xfrm>
                  <a:off x="2567616" y="3445890"/>
                  <a:ext cx="1656" cy="2807"/>
                </a:xfrm>
                <a:custGeom>
                  <a:avLst/>
                  <a:gdLst>
                    <a:gd name="connsiteX0" fmla="*/ 0 w 5619"/>
                    <a:gd name="connsiteY0" fmla="*/ 0 h 9525"/>
                    <a:gd name="connsiteX1" fmla="*/ 857 w 5619"/>
                    <a:gd name="connsiteY1" fmla="*/ 0 h 9525"/>
                    <a:gd name="connsiteX2" fmla="*/ 5620 w 5619"/>
                    <a:gd name="connsiteY2" fmla="*/ 0 h 9525"/>
                    <a:gd name="connsiteX3" fmla="*/ 0 w 5619"/>
                    <a:gd name="connsiteY3" fmla="*/ 0 h 9525"/>
                  </a:gdLst>
                  <a:ahLst/>
                  <a:cxnLst>
                    <a:cxn ang="0">
                      <a:pos x="connsiteX0" y="connsiteY0"/>
                    </a:cxn>
                    <a:cxn ang="0">
                      <a:pos x="connsiteX1" y="connsiteY1"/>
                    </a:cxn>
                    <a:cxn ang="0">
                      <a:pos x="connsiteX2" y="connsiteY2"/>
                    </a:cxn>
                    <a:cxn ang="0">
                      <a:pos x="connsiteX3" y="connsiteY3"/>
                    </a:cxn>
                  </a:cxnLst>
                  <a:rect l="l" t="t" r="r" b="b"/>
                  <a:pathLst>
                    <a:path w="5619" h="9525">
                      <a:moveTo>
                        <a:pt x="0" y="0"/>
                      </a:moveTo>
                      <a:lnTo>
                        <a:pt x="857" y="0"/>
                      </a:lnTo>
                      <a:lnTo>
                        <a:pt x="5620" y="0"/>
                      </a:lnTo>
                      <a:lnTo>
                        <a:pt x="0" y="0"/>
                      </a:lnTo>
                      <a:close/>
                    </a:path>
                  </a:pathLst>
                </a:custGeom>
                <a:solidFill>
                  <a:srgbClr val="1D1D1B"/>
                </a:solidFill>
                <a:ln w="9525" cap="flat">
                  <a:noFill/>
                  <a:prstDash val="solid"/>
                  <a:miter/>
                </a:ln>
              </p:spPr>
              <p:txBody>
                <a:bodyPr rtlCol="0" anchor="ctr"/>
                <a:lstStyle/>
                <a:p>
                  <a:endParaRPr lang="en-GB"/>
                </a:p>
              </p:txBody>
            </p:sp>
            <p:sp>
              <p:nvSpPr>
                <p:cNvPr id="115" name="Graphic 16">
                  <a:extLst>
                    <a:ext uri="{FF2B5EF4-FFF2-40B4-BE49-F238E27FC236}">
                      <a16:creationId xmlns:a16="http://schemas.microsoft.com/office/drawing/2014/main" id="{21FBE090-E2D8-451A-8053-DBAEE2F08BD9}"/>
                    </a:ext>
                  </a:extLst>
                </p:cNvPr>
                <p:cNvSpPr/>
                <p:nvPr/>
              </p:nvSpPr>
              <p:spPr>
                <a:xfrm>
                  <a:off x="3517980" y="3899420"/>
                  <a:ext cx="5615" cy="231"/>
                </a:xfrm>
                <a:custGeom>
                  <a:avLst/>
                  <a:gdLst>
                    <a:gd name="connsiteX0" fmla="*/ 19050 w 19050"/>
                    <a:gd name="connsiteY0" fmla="*/ 785 h 784"/>
                    <a:gd name="connsiteX1" fmla="*/ 0 w 19050"/>
                    <a:gd name="connsiteY1" fmla="*/ 23 h 784"/>
                    <a:gd name="connsiteX2" fmla="*/ 19050 w 19050"/>
                    <a:gd name="connsiteY2" fmla="*/ 785 h 784"/>
                  </a:gdLst>
                  <a:ahLst/>
                  <a:cxnLst>
                    <a:cxn ang="0">
                      <a:pos x="connsiteX0" y="connsiteY0"/>
                    </a:cxn>
                    <a:cxn ang="0">
                      <a:pos x="connsiteX1" y="connsiteY1"/>
                    </a:cxn>
                    <a:cxn ang="0">
                      <a:pos x="connsiteX2" y="connsiteY2"/>
                    </a:cxn>
                  </a:cxnLst>
                  <a:rect l="l" t="t" r="r" b="b"/>
                  <a:pathLst>
                    <a:path w="19050" h="784">
                      <a:moveTo>
                        <a:pt x="19050" y="785"/>
                      </a:moveTo>
                      <a:cubicBezTo>
                        <a:pt x="12763" y="118"/>
                        <a:pt x="6382" y="-72"/>
                        <a:pt x="0" y="23"/>
                      </a:cubicBezTo>
                      <a:lnTo>
                        <a:pt x="19050" y="785"/>
                      </a:lnTo>
                      <a:close/>
                    </a:path>
                  </a:pathLst>
                </a:custGeom>
                <a:solidFill>
                  <a:srgbClr val="1D1D1B"/>
                </a:solidFill>
                <a:ln w="9525" cap="flat">
                  <a:noFill/>
                  <a:prstDash val="solid"/>
                  <a:miter/>
                </a:ln>
              </p:spPr>
              <p:txBody>
                <a:bodyPr rtlCol="0" anchor="ctr"/>
                <a:lstStyle/>
                <a:p>
                  <a:endParaRPr lang="en-GB"/>
                </a:p>
              </p:txBody>
            </p:sp>
            <p:sp>
              <p:nvSpPr>
                <p:cNvPr id="116" name="Graphic 16">
                  <a:extLst>
                    <a:ext uri="{FF2B5EF4-FFF2-40B4-BE49-F238E27FC236}">
                      <a16:creationId xmlns:a16="http://schemas.microsoft.com/office/drawing/2014/main" id="{F995380B-C176-477A-B2E3-71C93963F692}"/>
                    </a:ext>
                  </a:extLst>
                </p:cNvPr>
                <p:cNvSpPr/>
                <p:nvPr/>
              </p:nvSpPr>
              <p:spPr>
                <a:xfrm>
                  <a:off x="3011972" y="3501617"/>
                  <a:ext cx="421" cy="168"/>
                </a:xfrm>
                <a:custGeom>
                  <a:avLst/>
                  <a:gdLst>
                    <a:gd name="connsiteX0" fmla="*/ 0 w 1428"/>
                    <a:gd name="connsiteY0" fmla="*/ 0 h 571"/>
                    <a:gd name="connsiteX1" fmla="*/ 0 w 1428"/>
                    <a:gd name="connsiteY1" fmla="*/ 0 h 571"/>
                    <a:gd name="connsiteX2" fmla="*/ 1429 w 1428"/>
                    <a:gd name="connsiteY2" fmla="*/ 571 h 571"/>
                    <a:gd name="connsiteX3" fmla="*/ 0 w 1428"/>
                    <a:gd name="connsiteY3" fmla="*/ 0 h 571"/>
                  </a:gdLst>
                  <a:ahLst/>
                  <a:cxnLst>
                    <a:cxn ang="0">
                      <a:pos x="connsiteX0" y="connsiteY0"/>
                    </a:cxn>
                    <a:cxn ang="0">
                      <a:pos x="connsiteX1" y="connsiteY1"/>
                    </a:cxn>
                    <a:cxn ang="0">
                      <a:pos x="connsiteX2" y="connsiteY2"/>
                    </a:cxn>
                    <a:cxn ang="0">
                      <a:pos x="connsiteX3" y="connsiteY3"/>
                    </a:cxn>
                  </a:cxnLst>
                  <a:rect l="l" t="t" r="r" b="b"/>
                  <a:pathLst>
                    <a:path w="1428" h="571">
                      <a:moveTo>
                        <a:pt x="0" y="0"/>
                      </a:moveTo>
                      <a:lnTo>
                        <a:pt x="0" y="0"/>
                      </a:lnTo>
                      <a:lnTo>
                        <a:pt x="1429" y="571"/>
                      </a:lnTo>
                      <a:lnTo>
                        <a:pt x="0" y="0"/>
                      </a:lnTo>
                      <a:close/>
                    </a:path>
                  </a:pathLst>
                </a:custGeom>
                <a:solidFill>
                  <a:srgbClr val="1D1D1B"/>
                </a:solidFill>
                <a:ln w="9525" cap="flat">
                  <a:noFill/>
                  <a:prstDash val="solid"/>
                  <a:miter/>
                </a:ln>
              </p:spPr>
              <p:txBody>
                <a:bodyPr rtlCol="0" anchor="ctr"/>
                <a:lstStyle/>
                <a:p>
                  <a:endParaRPr lang="en-GB"/>
                </a:p>
              </p:txBody>
            </p:sp>
            <p:sp>
              <p:nvSpPr>
                <p:cNvPr id="117" name="Graphic 16">
                  <a:extLst>
                    <a:ext uri="{FF2B5EF4-FFF2-40B4-BE49-F238E27FC236}">
                      <a16:creationId xmlns:a16="http://schemas.microsoft.com/office/drawing/2014/main" id="{CCFADC9F-64BD-4A53-A0B2-5BA2D2CBF9B2}"/>
                    </a:ext>
                  </a:extLst>
                </p:cNvPr>
                <p:cNvSpPr/>
                <p:nvPr/>
              </p:nvSpPr>
              <p:spPr>
                <a:xfrm>
                  <a:off x="2717925" y="3880532"/>
                  <a:ext cx="2807" cy="337"/>
                </a:xfrm>
                <a:custGeom>
                  <a:avLst/>
                  <a:gdLst>
                    <a:gd name="connsiteX0" fmla="*/ 0 w 9525"/>
                    <a:gd name="connsiteY0" fmla="*/ 0 h 1142"/>
                    <a:gd name="connsiteX1" fmla="*/ 0 w 9525"/>
                    <a:gd name="connsiteY1" fmla="*/ 0 h 1142"/>
                    <a:gd name="connsiteX2" fmla="*/ 0 w 9525"/>
                    <a:gd name="connsiteY2" fmla="*/ 1143 h 1142"/>
                    <a:gd name="connsiteX3" fmla="*/ 0 w 9525"/>
                    <a:gd name="connsiteY3" fmla="*/ 0 h 1142"/>
                  </a:gdLst>
                  <a:ahLst/>
                  <a:cxnLst>
                    <a:cxn ang="0">
                      <a:pos x="connsiteX0" y="connsiteY0"/>
                    </a:cxn>
                    <a:cxn ang="0">
                      <a:pos x="connsiteX1" y="connsiteY1"/>
                    </a:cxn>
                    <a:cxn ang="0">
                      <a:pos x="connsiteX2" y="connsiteY2"/>
                    </a:cxn>
                    <a:cxn ang="0">
                      <a:pos x="connsiteX3" y="connsiteY3"/>
                    </a:cxn>
                  </a:cxnLst>
                  <a:rect l="l" t="t" r="r" b="b"/>
                  <a:pathLst>
                    <a:path w="9525" h="1142">
                      <a:moveTo>
                        <a:pt x="0" y="0"/>
                      </a:moveTo>
                      <a:lnTo>
                        <a:pt x="0" y="0"/>
                      </a:lnTo>
                      <a:cubicBezTo>
                        <a:pt x="0" y="0"/>
                        <a:pt x="0" y="762"/>
                        <a:pt x="0" y="1143"/>
                      </a:cubicBezTo>
                      <a:lnTo>
                        <a:pt x="0" y="0"/>
                      </a:lnTo>
                      <a:close/>
                    </a:path>
                  </a:pathLst>
                </a:custGeom>
                <a:solidFill>
                  <a:srgbClr val="1D1D1B"/>
                </a:solidFill>
                <a:ln w="9525" cap="flat">
                  <a:noFill/>
                  <a:prstDash val="solid"/>
                  <a:miter/>
                </a:ln>
              </p:spPr>
              <p:txBody>
                <a:bodyPr rtlCol="0" anchor="ctr"/>
                <a:lstStyle/>
                <a:p>
                  <a:endParaRPr lang="en-GB"/>
                </a:p>
              </p:txBody>
            </p:sp>
            <p:sp>
              <p:nvSpPr>
                <p:cNvPr id="118" name="Graphic 16">
                  <a:extLst>
                    <a:ext uri="{FF2B5EF4-FFF2-40B4-BE49-F238E27FC236}">
                      <a16:creationId xmlns:a16="http://schemas.microsoft.com/office/drawing/2014/main" id="{09A2DF28-6DAC-465B-A519-D6267235FBD2}"/>
                    </a:ext>
                  </a:extLst>
                </p:cNvPr>
                <p:cNvSpPr/>
                <p:nvPr/>
              </p:nvSpPr>
              <p:spPr>
                <a:xfrm>
                  <a:off x="2380587" y="3492914"/>
                  <a:ext cx="393" cy="140"/>
                </a:xfrm>
                <a:custGeom>
                  <a:avLst/>
                  <a:gdLst>
                    <a:gd name="connsiteX0" fmla="*/ 1333 w 1333"/>
                    <a:gd name="connsiteY0" fmla="*/ 0 h 476"/>
                    <a:gd name="connsiteX1" fmla="*/ 1333 w 1333"/>
                    <a:gd name="connsiteY1" fmla="*/ 0 h 476"/>
                    <a:gd name="connsiteX2" fmla="*/ 0 w 1333"/>
                    <a:gd name="connsiteY2" fmla="*/ 476 h 476"/>
                    <a:gd name="connsiteX3" fmla="*/ 1333 w 1333"/>
                    <a:gd name="connsiteY3" fmla="*/ 0 h 476"/>
                  </a:gdLst>
                  <a:ahLst/>
                  <a:cxnLst>
                    <a:cxn ang="0">
                      <a:pos x="connsiteX0" y="connsiteY0"/>
                    </a:cxn>
                    <a:cxn ang="0">
                      <a:pos x="connsiteX1" y="connsiteY1"/>
                    </a:cxn>
                    <a:cxn ang="0">
                      <a:pos x="connsiteX2" y="connsiteY2"/>
                    </a:cxn>
                    <a:cxn ang="0">
                      <a:pos x="connsiteX3" y="connsiteY3"/>
                    </a:cxn>
                  </a:cxnLst>
                  <a:rect l="l" t="t" r="r" b="b"/>
                  <a:pathLst>
                    <a:path w="1333" h="476">
                      <a:moveTo>
                        <a:pt x="1333" y="0"/>
                      </a:moveTo>
                      <a:lnTo>
                        <a:pt x="1333" y="0"/>
                      </a:lnTo>
                      <a:lnTo>
                        <a:pt x="0" y="476"/>
                      </a:lnTo>
                      <a:lnTo>
                        <a:pt x="1333" y="0"/>
                      </a:lnTo>
                      <a:close/>
                    </a:path>
                  </a:pathLst>
                </a:custGeom>
                <a:solidFill>
                  <a:srgbClr val="1D1D1B"/>
                </a:solidFill>
                <a:ln w="9525" cap="flat">
                  <a:noFill/>
                  <a:prstDash val="solid"/>
                  <a:miter/>
                </a:ln>
              </p:spPr>
              <p:txBody>
                <a:bodyPr rtlCol="0" anchor="ctr"/>
                <a:lstStyle/>
                <a:p>
                  <a:endParaRPr lang="en-GB"/>
                </a:p>
              </p:txBody>
            </p:sp>
            <p:sp>
              <p:nvSpPr>
                <p:cNvPr id="119" name="Graphic 16">
                  <a:extLst>
                    <a:ext uri="{FF2B5EF4-FFF2-40B4-BE49-F238E27FC236}">
                      <a16:creationId xmlns:a16="http://schemas.microsoft.com/office/drawing/2014/main" id="{62853385-C7E5-41B8-8F0A-5FD460621D18}"/>
                    </a:ext>
                  </a:extLst>
                </p:cNvPr>
                <p:cNvSpPr/>
                <p:nvPr/>
              </p:nvSpPr>
              <p:spPr>
                <a:xfrm>
                  <a:off x="2288251" y="3238815"/>
                  <a:ext cx="2807" cy="393"/>
                </a:xfrm>
                <a:custGeom>
                  <a:avLst/>
                  <a:gdLst>
                    <a:gd name="connsiteX0" fmla="*/ 0 w 9525"/>
                    <a:gd name="connsiteY0" fmla="*/ 1334 h 1333"/>
                    <a:gd name="connsiteX1" fmla="*/ 0 w 9525"/>
                    <a:gd name="connsiteY1" fmla="*/ 1334 h 1333"/>
                    <a:gd name="connsiteX2" fmla="*/ 0 w 9525"/>
                    <a:gd name="connsiteY2" fmla="*/ 0 h 1333"/>
                    <a:gd name="connsiteX3" fmla="*/ 0 w 9525"/>
                    <a:gd name="connsiteY3" fmla="*/ 1334 h 1333"/>
                  </a:gdLst>
                  <a:ahLst/>
                  <a:cxnLst>
                    <a:cxn ang="0">
                      <a:pos x="connsiteX0" y="connsiteY0"/>
                    </a:cxn>
                    <a:cxn ang="0">
                      <a:pos x="connsiteX1" y="connsiteY1"/>
                    </a:cxn>
                    <a:cxn ang="0">
                      <a:pos x="connsiteX2" y="connsiteY2"/>
                    </a:cxn>
                    <a:cxn ang="0">
                      <a:pos x="connsiteX3" y="connsiteY3"/>
                    </a:cxn>
                  </a:cxnLst>
                  <a:rect l="l" t="t" r="r" b="b"/>
                  <a:pathLst>
                    <a:path w="9525" h="1333">
                      <a:moveTo>
                        <a:pt x="0" y="1334"/>
                      </a:moveTo>
                      <a:lnTo>
                        <a:pt x="0" y="1334"/>
                      </a:lnTo>
                      <a:cubicBezTo>
                        <a:pt x="0" y="1334"/>
                        <a:pt x="0" y="381"/>
                        <a:pt x="0" y="0"/>
                      </a:cubicBezTo>
                      <a:lnTo>
                        <a:pt x="0" y="1334"/>
                      </a:lnTo>
                      <a:close/>
                    </a:path>
                  </a:pathLst>
                </a:custGeom>
                <a:solidFill>
                  <a:srgbClr val="1D1D1B"/>
                </a:solidFill>
                <a:ln w="9525" cap="flat">
                  <a:noFill/>
                  <a:prstDash val="solid"/>
                  <a:miter/>
                </a:ln>
              </p:spPr>
              <p:txBody>
                <a:bodyPr rtlCol="0" anchor="ctr"/>
                <a:lstStyle/>
                <a:p>
                  <a:endParaRPr lang="en-GB"/>
                </a:p>
              </p:txBody>
            </p:sp>
            <p:sp>
              <p:nvSpPr>
                <p:cNvPr id="120" name="Graphic 16">
                  <a:extLst>
                    <a:ext uri="{FF2B5EF4-FFF2-40B4-BE49-F238E27FC236}">
                      <a16:creationId xmlns:a16="http://schemas.microsoft.com/office/drawing/2014/main" id="{00D11043-BC54-4EC0-898B-5586A7F802BD}"/>
                    </a:ext>
                  </a:extLst>
                </p:cNvPr>
                <p:cNvSpPr/>
                <p:nvPr/>
              </p:nvSpPr>
              <p:spPr>
                <a:xfrm>
                  <a:off x="2334349" y="2700635"/>
                  <a:ext cx="2807" cy="253"/>
                </a:xfrm>
                <a:custGeom>
                  <a:avLst/>
                  <a:gdLst>
                    <a:gd name="connsiteX0" fmla="*/ 0 w 9525"/>
                    <a:gd name="connsiteY0" fmla="*/ 857 h 857"/>
                    <a:gd name="connsiteX1" fmla="*/ 0 w 9525"/>
                    <a:gd name="connsiteY1" fmla="*/ 857 h 857"/>
                    <a:gd name="connsiteX2" fmla="*/ 0 w 9525"/>
                    <a:gd name="connsiteY2" fmla="*/ 0 h 857"/>
                    <a:gd name="connsiteX3" fmla="*/ 0 w 9525"/>
                    <a:gd name="connsiteY3" fmla="*/ 857 h 857"/>
                  </a:gdLst>
                  <a:ahLst/>
                  <a:cxnLst>
                    <a:cxn ang="0">
                      <a:pos x="connsiteX0" y="connsiteY0"/>
                    </a:cxn>
                    <a:cxn ang="0">
                      <a:pos x="connsiteX1" y="connsiteY1"/>
                    </a:cxn>
                    <a:cxn ang="0">
                      <a:pos x="connsiteX2" y="connsiteY2"/>
                    </a:cxn>
                    <a:cxn ang="0">
                      <a:pos x="connsiteX3" y="connsiteY3"/>
                    </a:cxn>
                  </a:cxnLst>
                  <a:rect l="l" t="t" r="r" b="b"/>
                  <a:pathLst>
                    <a:path w="9525" h="857">
                      <a:moveTo>
                        <a:pt x="0" y="857"/>
                      </a:moveTo>
                      <a:lnTo>
                        <a:pt x="0" y="857"/>
                      </a:lnTo>
                      <a:cubicBezTo>
                        <a:pt x="0" y="857"/>
                        <a:pt x="0" y="286"/>
                        <a:pt x="0" y="0"/>
                      </a:cubicBezTo>
                      <a:lnTo>
                        <a:pt x="0" y="857"/>
                      </a:lnTo>
                      <a:close/>
                    </a:path>
                  </a:pathLst>
                </a:custGeom>
                <a:solidFill>
                  <a:srgbClr val="1D1D1B"/>
                </a:solidFill>
                <a:ln w="9525" cap="flat">
                  <a:noFill/>
                  <a:prstDash val="solid"/>
                  <a:miter/>
                </a:ln>
              </p:spPr>
              <p:txBody>
                <a:bodyPr rtlCol="0" anchor="ctr"/>
                <a:lstStyle/>
                <a:p>
                  <a:endParaRPr lang="en-GB"/>
                </a:p>
              </p:txBody>
            </p:sp>
            <p:sp>
              <p:nvSpPr>
                <p:cNvPr id="121" name="Graphic 16">
                  <a:extLst>
                    <a:ext uri="{FF2B5EF4-FFF2-40B4-BE49-F238E27FC236}">
                      <a16:creationId xmlns:a16="http://schemas.microsoft.com/office/drawing/2014/main" id="{BE77B0EC-925F-4949-9E1B-4DA4B100ECFD}"/>
                    </a:ext>
                  </a:extLst>
                </p:cNvPr>
                <p:cNvSpPr/>
                <p:nvPr/>
              </p:nvSpPr>
              <p:spPr>
                <a:xfrm>
                  <a:off x="2453439" y="3097631"/>
                  <a:ext cx="2807" cy="337"/>
                </a:xfrm>
                <a:custGeom>
                  <a:avLst/>
                  <a:gdLst>
                    <a:gd name="connsiteX0" fmla="*/ 0 w 9525"/>
                    <a:gd name="connsiteY0" fmla="*/ 0 h 1143"/>
                    <a:gd name="connsiteX1" fmla="*/ 0 w 9525"/>
                    <a:gd name="connsiteY1" fmla="*/ 0 h 1143"/>
                    <a:gd name="connsiteX2" fmla="*/ 0 w 9525"/>
                    <a:gd name="connsiteY2" fmla="*/ 1143 h 1143"/>
                    <a:gd name="connsiteX3" fmla="*/ 0 w 9525"/>
                    <a:gd name="connsiteY3" fmla="*/ 0 h 1143"/>
                  </a:gdLst>
                  <a:ahLst/>
                  <a:cxnLst>
                    <a:cxn ang="0">
                      <a:pos x="connsiteX0" y="connsiteY0"/>
                    </a:cxn>
                    <a:cxn ang="0">
                      <a:pos x="connsiteX1" y="connsiteY1"/>
                    </a:cxn>
                    <a:cxn ang="0">
                      <a:pos x="connsiteX2" y="connsiteY2"/>
                    </a:cxn>
                    <a:cxn ang="0">
                      <a:pos x="connsiteX3" y="connsiteY3"/>
                    </a:cxn>
                  </a:cxnLst>
                  <a:rect l="l" t="t" r="r" b="b"/>
                  <a:pathLst>
                    <a:path w="9525" h="1143">
                      <a:moveTo>
                        <a:pt x="0" y="0"/>
                      </a:moveTo>
                      <a:lnTo>
                        <a:pt x="0" y="0"/>
                      </a:lnTo>
                      <a:cubicBezTo>
                        <a:pt x="0" y="0"/>
                        <a:pt x="0" y="762"/>
                        <a:pt x="0" y="1143"/>
                      </a:cubicBezTo>
                      <a:lnTo>
                        <a:pt x="0" y="0"/>
                      </a:lnTo>
                      <a:close/>
                    </a:path>
                  </a:pathLst>
                </a:custGeom>
                <a:solidFill>
                  <a:srgbClr val="1D1D1B"/>
                </a:solidFill>
                <a:ln w="9525" cap="flat">
                  <a:noFill/>
                  <a:prstDash val="solid"/>
                  <a:miter/>
                </a:ln>
              </p:spPr>
              <p:txBody>
                <a:bodyPr rtlCol="0" anchor="ctr"/>
                <a:lstStyle/>
                <a:p>
                  <a:endParaRPr lang="en-GB"/>
                </a:p>
              </p:txBody>
            </p:sp>
            <p:sp>
              <p:nvSpPr>
                <p:cNvPr id="122" name="Graphic 16">
                  <a:extLst>
                    <a:ext uri="{FF2B5EF4-FFF2-40B4-BE49-F238E27FC236}">
                      <a16:creationId xmlns:a16="http://schemas.microsoft.com/office/drawing/2014/main" id="{48B41414-201D-4197-BC8F-C908DB474BDF}"/>
                    </a:ext>
                  </a:extLst>
                </p:cNvPr>
                <p:cNvSpPr/>
                <p:nvPr/>
              </p:nvSpPr>
              <p:spPr>
                <a:xfrm>
                  <a:off x="2705488" y="3026547"/>
                  <a:ext cx="2807" cy="309"/>
                </a:xfrm>
                <a:custGeom>
                  <a:avLst/>
                  <a:gdLst>
                    <a:gd name="connsiteX0" fmla="*/ 0 w 9525"/>
                    <a:gd name="connsiteY0" fmla="*/ 0 h 1047"/>
                    <a:gd name="connsiteX1" fmla="*/ 0 w 9525"/>
                    <a:gd name="connsiteY1" fmla="*/ 0 h 1047"/>
                    <a:gd name="connsiteX2" fmla="*/ 0 w 9525"/>
                    <a:gd name="connsiteY2" fmla="*/ 1048 h 1047"/>
                    <a:gd name="connsiteX3" fmla="*/ 0 w 9525"/>
                    <a:gd name="connsiteY3" fmla="*/ 0 h 1047"/>
                  </a:gdLst>
                  <a:ahLst/>
                  <a:cxnLst>
                    <a:cxn ang="0">
                      <a:pos x="connsiteX0" y="connsiteY0"/>
                    </a:cxn>
                    <a:cxn ang="0">
                      <a:pos x="connsiteX1" y="connsiteY1"/>
                    </a:cxn>
                    <a:cxn ang="0">
                      <a:pos x="connsiteX2" y="connsiteY2"/>
                    </a:cxn>
                    <a:cxn ang="0">
                      <a:pos x="connsiteX3" y="connsiteY3"/>
                    </a:cxn>
                  </a:cxnLst>
                  <a:rect l="l" t="t" r="r" b="b"/>
                  <a:pathLst>
                    <a:path w="9525" h="1047">
                      <a:moveTo>
                        <a:pt x="0" y="0"/>
                      </a:moveTo>
                      <a:lnTo>
                        <a:pt x="0" y="0"/>
                      </a:lnTo>
                      <a:cubicBezTo>
                        <a:pt x="0" y="381"/>
                        <a:pt x="0" y="667"/>
                        <a:pt x="0" y="1048"/>
                      </a:cubicBezTo>
                      <a:lnTo>
                        <a:pt x="0" y="0"/>
                      </a:lnTo>
                      <a:close/>
                    </a:path>
                  </a:pathLst>
                </a:custGeom>
                <a:solidFill>
                  <a:srgbClr val="1D1D1B"/>
                </a:solidFill>
                <a:ln w="9525" cap="flat">
                  <a:noFill/>
                  <a:prstDash val="solid"/>
                  <a:miter/>
                </a:ln>
              </p:spPr>
              <p:txBody>
                <a:bodyPr rtlCol="0" anchor="ctr"/>
                <a:lstStyle/>
                <a:p>
                  <a:endParaRPr lang="en-GB"/>
                </a:p>
              </p:txBody>
            </p:sp>
            <p:sp>
              <p:nvSpPr>
                <p:cNvPr id="123" name="Graphic 16">
                  <a:extLst>
                    <a:ext uri="{FF2B5EF4-FFF2-40B4-BE49-F238E27FC236}">
                      <a16:creationId xmlns:a16="http://schemas.microsoft.com/office/drawing/2014/main" id="{665A6204-C7F4-49F7-BA08-3FEE80188075}"/>
                    </a:ext>
                  </a:extLst>
                </p:cNvPr>
                <p:cNvSpPr/>
                <p:nvPr/>
              </p:nvSpPr>
              <p:spPr>
                <a:xfrm>
                  <a:off x="2952652" y="3026547"/>
                  <a:ext cx="2807" cy="337"/>
                </a:xfrm>
                <a:custGeom>
                  <a:avLst/>
                  <a:gdLst>
                    <a:gd name="connsiteX0" fmla="*/ 0 w 9525"/>
                    <a:gd name="connsiteY0" fmla="*/ 0 h 1143"/>
                    <a:gd name="connsiteX1" fmla="*/ 0 w 9525"/>
                    <a:gd name="connsiteY1" fmla="*/ 0 h 1143"/>
                    <a:gd name="connsiteX2" fmla="*/ 0 w 9525"/>
                    <a:gd name="connsiteY2" fmla="*/ 1143 h 1143"/>
                    <a:gd name="connsiteX3" fmla="*/ 0 w 9525"/>
                    <a:gd name="connsiteY3" fmla="*/ 0 h 1143"/>
                  </a:gdLst>
                  <a:ahLst/>
                  <a:cxnLst>
                    <a:cxn ang="0">
                      <a:pos x="connsiteX0" y="connsiteY0"/>
                    </a:cxn>
                    <a:cxn ang="0">
                      <a:pos x="connsiteX1" y="connsiteY1"/>
                    </a:cxn>
                    <a:cxn ang="0">
                      <a:pos x="connsiteX2" y="connsiteY2"/>
                    </a:cxn>
                    <a:cxn ang="0">
                      <a:pos x="connsiteX3" y="connsiteY3"/>
                    </a:cxn>
                  </a:cxnLst>
                  <a:rect l="l" t="t" r="r" b="b"/>
                  <a:pathLst>
                    <a:path w="9525" h="1143">
                      <a:moveTo>
                        <a:pt x="0" y="0"/>
                      </a:moveTo>
                      <a:lnTo>
                        <a:pt x="0" y="0"/>
                      </a:lnTo>
                      <a:cubicBezTo>
                        <a:pt x="0" y="381"/>
                        <a:pt x="0" y="762"/>
                        <a:pt x="0" y="1143"/>
                      </a:cubicBezTo>
                      <a:lnTo>
                        <a:pt x="0" y="0"/>
                      </a:lnTo>
                      <a:close/>
                    </a:path>
                  </a:pathLst>
                </a:custGeom>
                <a:solidFill>
                  <a:srgbClr val="1D1D1B"/>
                </a:solidFill>
                <a:ln w="9525" cap="flat">
                  <a:noFill/>
                  <a:prstDash val="solid"/>
                  <a:miter/>
                </a:ln>
              </p:spPr>
              <p:txBody>
                <a:bodyPr rtlCol="0" anchor="ctr"/>
                <a:lstStyle/>
                <a:p>
                  <a:endParaRPr lang="en-GB"/>
                </a:p>
              </p:txBody>
            </p:sp>
            <p:sp>
              <p:nvSpPr>
                <p:cNvPr id="124" name="Graphic 16">
                  <a:extLst>
                    <a:ext uri="{FF2B5EF4-FFF2-40B4-BE49-F238E27FC236}">
                      <a16:creationId xmlns:a16="http://schemas.microsoft.com/office/drawing/2014/main" id="{DE932E80-71C5-41B1-B991-99B541BD47F7}"/>
                    </a:ext>
                  </a:extLst>
                </p:cNvPr>
                <p:cNvSpPr/>
                <p:nvPr/>
              </p:nvSpPr>
              <p:spPr>
                <a:xfrm>
                  <a:off x="3228929" y="3026547"/>
                  <a:ext cx="2807" cy="337"/>
                </a:xfrm>
                <a:custGeom>
                  <a:avLst/>
                  <a:gdLst>
                    <a:gd name="connsiteX0" fmla="*/ 0 w 9525"/>
                    <a:gd name="connsiteY0" fmla="*/ 0 h 1143"/>
                    <a:gd name="connsiteX1" fmla="*/ 0 w 9525"/>
                    <a:gd name="connsiteY1" fmla="*/ 0 h 1143"/>
                    <a:gd name="connsiteX2" fmla="*/ 0 w 9525"/>
                    <a:gd name="connsiteY2" fmla="*/ 1143 h 1143"/>
                    <a:gd name="connsiteX3" fmla="*/ 0 w 9525"/>
                    <a:gd name="connsiteY3" fmla="*/ 0 h 1143"/>
                  </a:gdLst>
                  <a:ahLst/>
                  <a:cxnLst>
                    <a:cxn ang="0">
                      <a:pos x="connsiteX0" y="connsiteY0"/>
                    </a:cxn>
                    <a:cxn ang="0">
                      <a:pos x="connsiteX1" y="connsiteY1"/>
                    </a:cxn>
                    <a:cxn ang="0">
                      <a:pos x="connsiteX2" y="connsiteY2"/>
                    </a:cxn>
                    <a:cxn ang="0">
                      <a:pos x="connsiteX3" y="connsiteY3"/>
                    </a:cxn>
                  </a:cxnLst>
                  <a:rect l="l" t="t" r="r" b="b"/>
                  <a:pathLst>
                    <a:path w="9525" h="1143">
                      <a:moveTo>
                        <a:pt x="0" y="0"/>
                      </a:moveTo>
                      <a:lnTo>
                        <a:pt x="0" y="0"/>
                      </a:lnTo>
                      <a:cubicBezTo>
                        <a:pt x="0" y="0"/>
                        <a:pt x="0" y="762"/>
                        <a:pt x="0" y="1143"/>
                      </a:cubicBezTo>
                      <a:lnTo>
                        <a:pt x="0" y="0"/>
                      </a:lnTo>
                      <a:close/>
                    </a:path>
                  </a:pathLst>
                </a:custGeom>
                <a:solidFill>
                  <a:srgbClr val="1D1D1B"/>
                </a:solidFill>
                <a:ln w="9525" cap="flat">
                  <a:noFill/>
                  <a:prstDash val="solid"/>
                  <a:miter/>
                </a:ln>
              </p:spPr>
              <p:txBody>
                <a:bodyPr rtlCol="0" anchor="ctr"/>
                <a:lstStyle/>
                <a:p>
                  <a:endParaRPr lang="en-GB"/>
                </a:p>
              </p:txBody>
            </p:sp>
            <p:sp>
              <p:nvSpPr>
                <p:cNvPr id="125" name="Graphic 16">
                  <a:extLst>
                    <a:ext uri="{FF2B5EF4-FFF2-40B4-BE49-F238E27FC236}">
                      <a16:creationId xmlns:a16="http://schemas.microsoft.com/office/drawing/2014/main" id="{4AF14C03-2CAD-4765-B6ED-C00D8B2ABF8E}"/>
                    </a:ext>
                  </a:extLst>
                </p:cNvPr>
                <p:cNvSpPr/>
                <p:nvPr/>
              </p:nvSpPr>
              <p:spPr>
                <a:xfrm>
                  <a:off x="3012309" y="2755436"/>
                  <a:ext cx="2555" cy="926"/>
                </a:xfrm>
                <a:custGeom>
                  <a:avLst/>
                  <a:gdLst>
                    <a:gd name="connsiteX0" fmla="*/ 0 w 8668"/>
                    <a:gd name="connsiteY0" fmla="*/ 0 h 3143"/>
                    <a:gd name="connsiteX1" fmla="*/ 3143 w 8668"/>
                    <a:gd name="connsiteY1" fmla="*/ 1714 h 3143"/>
                    <a:gd name="connsiteX2" fmla="*/ 8668 w 8668"/>
                    <a:gd name="connsiteY2" fmla="*/ 3143 h 3143"/>
                    <a:gd name="connsiteX3" fmla="*/ 0 w 8668"/>
                    <a:gd name="connsiteY3" fmla="*/ 0 h 3143"/>
                  </a:gdLst>
                  <a:ahLst/>
                  <a:cxnLst>
                    <a:cxn ang="0">
                      <a:pos x="connsiteX0" y="connsiteY0"/>
                    </a:cxn>
                    <a:cxn ang="0">
                      <a:pos x="connsiteX1" y="connsiteY1"/>
                    </a:cxn>
                    <a:cxn ang="0">
                      <a:pos x="connsiteX2" y="connsiteY2"/>
                    </a:cxn>
                    <a:cxn ang="0">
                      <a:pos x="connsiteX3" y="connsiteY3"/>
                    </a:cxn>
                  </a:cxnLst>
                  <a:rect l="l" t="t" r="r" b="b"/>
                  <a:pathLst>
                    <a:path w="8668" h="3143">
                      <a:moveTo>
                        <a:pt x="0" y="0"/>
                      </a:moveTo>
                      <a:cubicBezTo>
                        <a:pt x="1048" y="0"/>
                        <a:pt x="2000" y="1238"/>
                        <a:pt x="3143" y="1714"/>
                      </a:cubicBezTo>
                      <a:cubicBezTo>
                        <a:pt x="4286" y="2191"/>
                        <a:pt x="6954" y="2381"/>
                        <a:pt x="8668" y="3143"/>
                      </a:cubicBezTo>
                      <a:lnTo>
                        <a:pt x="0" y="0"/>
                      </a:lnTo>
                      <a:close/>
                    </a:path>
                  </a:pathLst>
                </a:custGeom>
                <a:solidFill>
                  <a:srgbClr val="1D1D1B"/>
                </a:solidFill>
                <a:ln w="9525" cap="flat">
                  <a:noFill/>
                  <a:prstDash val="solid"/>
                  <a:miter/>
                </a:ln>
              </p:spPr>
              <p:txBody>
                <a:bodyPr rtlCol="0" anchor="ctr"/>
                <a:lstStyle/>
                <a:p>
                  <a:endParaRPr lang="en-GB"/>
                </a:p>
              </p:txBody>
            </p:sp>
            <p:sp>
              <p:nvSpPr>
                <p:cNvPr id="126" name="Graphic 16">
                  <a:extLst>
                    <a:ext uri="{FF2B5EF4-FFF2-40B4-BE49-F238E27FC236}">
                      <a16:creationId xmlns:a16="http://schemas.microsoft.com/office/drawing/2014/main" id="{A8740B89-2180-4E72-99A2-8C226C7E9A99}"/>
                    </a:ext>
                  </a:extLst>
                </p:cNvPr>
                <p:cNvSpPr/>
                <p:nvPr/>
              </p:nvSpPr>
              <p:spPr>
                <a:xfrm>
                  <a:off x="2941644" y="2764308"/>
                  <a:ext cx="3512" cy="2386"/>
                </a:xfrm>
                <a:custGeom>
                  <a:avLst/>
                  <a:gdLst>
                    <a:gd name="connsiteX0" fmla="*/ 4582 w 11915"/>
                    <a:gd name="connsiteY0" fmla="*/ 6096 h 8094"/>
                    <a:gd name="connsiteX1" fmla="*/ 4582 w 11915"/>
                    <a:gd name="connsiteY1" fmla="*/ 6096 h 8094"/>
                    <a:gd name="connsiteX2" fmla="*/ 11915 w 11915"/>
                    <a:gd name="connsiteY2" fmla="*/ 0 h 8094"/>
                    <a:gd name="connsiteX3" fmla="*/ 4582 w 11915"/>
                    <a:gd name="connsiteY3" fmla="*/ 6096 h 8094"/>
                  </a:gdLst>
                  <a:ahLst/>
                  <a:cxnLst>
                    <a:cxn ang="0">
                      <a:pos x="connsiteX0" y="connsiteY0"/>
                    </a:cxn>
                    <a:cxn ang="0">
                      <a:pos x="connsiteX1" y="connsiteY1"/>
                    </a:cxn>
                    <a:cxn ang="0">
                      <a:pos x="connsiteX2" y="connsiteY2"/>
                    </a:cxn>
                    <a:cxn ang="0">
                      <a:pos x="connsiteX3" y="connsiteY3"/>
                    </a:cxn>
                  </a:cxnLst>
                  <a:rect l="l" t="t" r="r" b="b"/>
                  <a:pathLst>
                    <a:path w="11915" h="8094">
                      <a:moveTo>
                        <a:pt x="4582" y="6096"/>
                      </a:moveTo>
                      <a:lnTo>
                        <a:pt x="4582" y="6096"/>
                      </a:lnTo>
                      <a:cubicBezTo>
                        <a:pt x="7248" y="4381"/>
                        <a:pt x="9153" y="1619"/>
                        <a:pt x="11915" y="0"/>
                      </a:cubicBezTo>
                      <a:cubicBezTo>
                        <a:pt x="-2372" y="8477"/>
                        <a:pt x="-2467" y="9906"/>
                        <a:pt x="4582" y="6096"/>
                      </a:cubicBezTo>
                      <a:close/>
                    </a:path>
                  </a:pathLst>
                </a:custGeom>
                <a:solidFill>
                  <a:srgbClr val="1D1D1B"/>
                </a:solidFill>
                <a:ln w="9525" cap="flat">
                  <a:noFill/>
                  <a:prstDash val="solid"/>
                  <a:miter/>
                </a:ln>
              </p:spPr>
              <p:txBody>
                <a:bodyPr rtlCol="0" anchor="ctr"/>
                <a:lstStyle/>
                <a:p>
                  <a:endParaRPr lang="en-GB"/>
                </a:p>
              </p:txBody>
            </p:sp>
            <p:sp>
              <p:nvSpPr>
                <p:cNvPr id="127" name="Graphic 16">
                  <a:extLst>
                    <a:ext uri="{FF2B5EF4-FFF2-40B4-BE49-F238E27FC236}">
                      <a16:creationId xmlns:a16="http://schemas.microsoft.com/office/drawing/2014/main" id="{678F9D8E-B16C-4CE0-B08C-739C276E8030}"/>
                    </a:ext>
                  </a:extLst>
                </p:cNvPr>
                <p:cNvSpPr/>
                <p:nvPr/>
              </p:nvSpPr>
              <p:spPr>
                <a:xfrm>
                  <a:off x="3344173" y="3385418"/>
                  <a:ext cx="8843" cy="281"/>
                </a:xfrm>
                <a:custGeom>
                  <a:avLst/>
                  <a:gdLst>
                    <a:gd name="connsiteX0" fmla="*/ 30004 w 30003"/>
                    <a:gd name="connsiteY0" fmla="*/ 953 h 952"/>
                    <a:gd name="connsiteX1" fmla="*/ 0 w 30003"/>
                    <a:gd name="connsiteY1" fmla="*/ 0 h 952"/>
                    <a:gd name="connsiteX2" fmla="*/ 30004 w 30003"/>
                    <a:gd name="connsiteY2" fmla="*/ 953 h 952"/>
                  </a:gdLst>
                  <a:ahLst/>
                  <a:cxnLst>
                    <a:cxn ang="0">
                      <a:pos x="connsiteX0" y="connsiteY0"/>
                    </a:cxn>
                    <a:cxn ang="0">
                      <a:pos x="connsiteX1" y="connsiteY1"/>
                    </a:cxn>
                    <a:cxn ang="0">
                      <a:pos x="connsiteX2" y="connsiteY2"/>
                    </a:cxn>
                  </a:cxnLst>
                  <a:rect l="l" t="t" r="r" b="b"/>
                  <a:pathLst>
                    <a:path w="30003" h="952">
                      <a:moveTo>
                        <a:pt x="30004" y="953"/>
                      </a:moveTo>
                      <a:cubicBezTo>
                        <a:pt x="27718" y="190"/>
                        <a:pt x="9620" y="286"/>
                        <a:pt x="0" y="0"/>
                      </a:cubicBezTo>
                      <a:lnTo>
                        <a:pt x="30004" y="953"/>
                      </a:lnTo>
                      <a:close/>
                    </a:path>
                  </a:pathLst>
                </a:custGeom>
                <a:solidFill>
                  <a:srgbClr val="1D1D1B"/>
                </a:solidFill>
                <a:ln w="9525" cap="flat">
                  <a:noFill/>
                  <a:prstDash val="solid"/>
                  <a:miter/>
                </a:ln>
              </p:spPr>
              <p:txBody>
                <a:bodyPr rtlCol="0" anchor="ctr"/>
                <a:lstStyle/>
                <a:p>
                  <a:endParaRPr lang="en-GB"/>
                </a:p>
              </p:txBody>
            </p:sp>
            <p:sp>
              <p:nvSpPr>
                <p:cNvPr id="128" name="Graphic 16">
                  <a:extLst>
                    <a:ext uri="{FF2B5EF4-FFF2-40B4-BE49-F238E27FC236}">
                      <a16:creationId xmlns:a16="http://schemas.microsoft.com/office/drawing/2014/main" id="{B1D1B130-D9B8-4FB4-85FE-91987BF67BF8}"/>
                    </a:ext>
                  </a:extLst>
                </p:cNvPr>
                <p:cNvSpPr/>
                <p:nvPr/>
              </p:nvSpPr>
              <p:spPr>
                <a:xfrm>
                  <a:off x="3508743" y="2698333"/>
                  <a:ext cx="225" cy="2807"/>
                </a:xfrm>
                <a:custGeom>
                  <a:avLst/>
                  <a:gdLst>
                    <a:gd name="connsiteX0" fmla="*/ 762 w 762"/>
                    <a:gd name="connsiteY0" fmla="*/ 0 h 9525"/>
                    <a:gd name="connsiteX1" fmla="*/ 762 w 762"/>
                    <a:gd name="connsiteY1" fmla="*/ 0 h 9525"/>
                    <a:gd name="connsiteX2" fmla="*/ 0 w 762"/>
                    <a:gd name="connsiteY2" fmla="*/ 0 h 9525"/>
                    <a:gd name="connsiteX3" fmla="*/ 762 w 762"/>
                    <a:gd name="connsiteY3" fmla="*/ 0 h 9525"/>
                  </a:gdLst>
                  <a:ahLst/>
                  <a:cxnLst>
                    <a:cxn ang="0">
                      <a:pos x="connsiteX0" y="connsiteY0"/>
                    </a:cxn>
                    <a:cxn ang="0">
                      <a:pos x="connsiteX1" y="connsiteY1"/>
                    </a:cxn>
                    <a:cxn ang="0">
                      <a:pos x="connsiteX2" y="connsiteY2"/>
                    </a:cxn>
                    <a:cxn ang="0">
                      <a:pos x="connsiteX3" y="connsiteY3"/>
                    </a:cxn>
                  </a:cxnLst>
                  <a:rect l="l" t="t" r="r" b="b"/>
                  <a:pathLst>
                    <a:path w="762" h="9525">
                      <a:moveTo>
                        <a:pt x="762" y="0"/>
                      </a:moveTo>
                      <a:lnTo>
                        <a:pt x="762" y="0"/>
                      </a:lnTo>
                      <a:lnTo>
                        <a:pt x="0" y="0"/>
                      </a:lnTo>
                      <a:lnTo>
                        <a:pt x="762" y="0"/>
                      </a:lnTo>
                      <a:close/>
                    </a:path>
                  </a:pathLst>
                </a:custGeom>
                <a:solidFill>
                  <a:srgbClr val="1D1D1B"/>
                </a:solidFill>
                <a:ln w="9525" cap="flat">
                  <a:noFill/>
                  <a:prstDash val="solid"/>
                  <a:miter/>
                </a:ln>
              </p:spPr>
              <p:txBody>
                <a:bodyPr rtlCol="0" anchor="ctr"/>
                <a:lstStyle/>
                <a:p>
                  <a:endParaRPr lang="en-GB"/>
                </a:p>
              </p:txBody>
            </p:sp>
            <p:sp>
              <p:nvSpPr>
                <p:cNvPr id="129" name="Graphic 16">
                  <a:extLst>
                    <a:ext uri="{FF2B5EF4-FFF2-40B4-BE49-F238E27FC236}">
                      <a16:creationId xmlns:a16="http://schemas.microsoft.com/office/drawing/2014/main" id="{60FB0655-8FB1-42E2-A81E-F0C66CF0BDBF}"/>
                    </a:ext>
                  </a:extLst>
                </p:cNvPr>
                <p:cNvSpPr/>
                <p:nvPr/>
              </p:nvSpPr>
              <p:spPr>
                <a:xfrm>
                  <a:off x="2893107" y="2581798"/>
                  <a:ext cx="1179" cy="2807"/>
                </a:xfrm>
                <a:custGeom>
                  <a:avLst/>
                  <a:gdLst>
                    <a:gd name="connsiteX0" fmla="*/ 4000 w 4000"/>
                    <a:gd name="connsiteY0" fmla="*/ 0 h 9525"/>
                    <a:gd name="connsiteX1" fmla="*/ 3429 w 4000"/>
                    <a:gd name="connsiteY1" fmla="*/ 0 h 9525"/>
                    <a:gd name="connsiteX2" fmla="*/ 0 w 4000"/>
                    <a:gd name="connsiteY2" fmla="*/ 0 h 9525"/>
                    <a:gd name="connsiteX3" fmla="*/ 4000 w 4000"/>
                    <a:gd name="connsiteY3" fmla="*/ 0 h 9525"/>
                  </a:gdLst>
                  <a:ahLst/>
                  <a:cxnLst>
                    <a:cxn ang="0">
                      <a:pos x="connsiteX0" y="connsiteY0"/>
                    </a:cxn>
                    <a:cxn ang="0">
                      <a:pos x="connsiteX1" y="connsiteY1"/>
                    </a:cxn>
                    <a:cxn ang="0">
                      <a:pos x="connsiteX2" y="connsiteY2"/>
                    </a:cxn>
                    <a:cxn ang="0">
                      <a:pos x="connsiteX3" y="connsiteY3"/>
                    </a:cxn>
                  </a:cxnLst>
                  <a:rect l="l" t="t" r="r" b="b"/>
                  <a:pathLst>
                    <a:path w="4000" h="9525">
                      <a:moveTo>
                        <a:pt x="4000" y="0"/>
                      </a:moveTo>
                      <a:lnTo>
                        <a:pt x="3429" y="0"/>
                      </a:lnTo>
                      <a:lnTo>
                        <a:pt x="0" y="0"/>
                      </a:lnTo>
                      <a:lnTo>
                        <a:pt x="4000" y="0"/>
                      </a:lnTo>
                      <a:close/>
                    </a:path>
                  </a:pathLst>
                </a:custGeom>
                <a:solidFill>
                  <a:srgbClr val="1D1D1B"/>
                </a:solidFill>
                <a:ln w="9525" cap="flat">
                  <a:noFill/>
                  <a:prstDash val="solid"/>
                  <a:miter/>
                </a:ln>
              </p:spPr>
              <p:txBody>
                <a:bodyPr rtlCol="0" anchor="ctr"/>
                <a:lstStyle/>
                <a:p>
                  <a:endParaRPr lang="en-GB"/>
                </a:p>
              </p:txBody>
            </p:sp>
            <p:sp>
              <p:nvSpPr>
                <p:cNvPr id="130" name="Graphic 16">
                  <a:extLst>
                    <a:ext uri="{FF2B5EF4-FFF2-40B4-BE49-F238E27FC236}">
                      <a16:creationId xmlns:a16="http://schemas.microsoft.com/office/drawing/2014/main" id="{56CCE4C8-5500-4BBC-BAD0-8181FC269E2B}"/>
                    </a:ext>
                  </a:extLst>
                </p:cNvPr>
                <p:cNvSpPr/>
                <p:nvPr/>
              </p:nvSpPr>
              <p:spPr>
                <a:xfrm>
                  <a:off x="1945803" y="2613802"/>
                  <a:ext cx="231" cy="4099"/>
                </a:xfrm>
                <a:custGeom>
                  <a:avLst/>
                  <a:gdLst>
                    <a:gd name="connsiteX0" fmla="*/ 0 w 784"/>
                    <a:gd name="connsiteY0" fmla="*/ 13906 h 13906"/>
                    <a:gd name="connsiteX1" fmla="*/ 762 w 784"/>
                    <a:gd name="connsiteY1" fmla="*/ 0 h 13906"/>
                    <a:gd name="connsiteX2" fmla="*/ 0 w 784"/>
                    <a:gd name="connsiteY2" fmla="*/ 13906 h 13906"/>
                  </a:gdLst>
                  <a:ahLst/>
                  <a:cxnLst>
                    <a:cxn ang="0">
                      <a:pos x="connsiteX0" y="connsiteY0"/>
                    </a:cxn>
                    <a:cxn ang="0">
                      <a:pos x="connsiteX1" y="connsiteY1"/>
                    </a:cxn>
                    <a:cxn ang="0">
                      <a:pos x="connsiteX2" y="connsiteY2"/>
                    </a:cxn>
                  </a:cxnLst>
                  <a:rect l="l" t="t" r="r" b="b"/>
                  <a:pathLst>
                    <a:path w="784" h="13906">
                      <a:moveTo>
                        <a:pt x="0" y="13906"/>
                      </a:moveTo>
                      <a:cubicBezTo>
                        <a:pt x="667" y="9335"/>
                        <a:pt x="857" y="4667"/>
                        <a:pt x="762" y="0"/>
                      </a:cubicBezTo>
                      <a:cubicBezTo>
                        <a:pt x="476" y="5144"/>
                        <a:pt x="191" y="9716"/>
                        <a:pt x="0" y="13906"/>
                      </a:cubicBezTo>
                      <a:close/>
                    </a:path>
                  </a:pathLst>
                </a:custGeom>
                <a:solidFill>
                  <a:srgbClr val="1D1D1B"/>
                </a:solidFill>
                <a:ln w="9525" cap="flat">
                  <a:noFill/>
                  <a:prstDash val="solid"/>
                  <a:miter/>
                </a:ln>
              </p:spPr>
              <p:txBody>
                <a:bodyPr rtlCol="0" anchor="ctr"/>
                <a:lstStyle/>
                <a:p>
                  <a:endParaRPr lang="en-GB"/>
                </a:p>
              </p:txBody>
            </p:sp>
            <p:sp>
              <p:nvSpPr>
                <p:cNvPr id="131" name="Graphic 16">
                  <a:extLst>
                    <a:ext uri="{FF2B5EF4-FFF2-40B4-BE49-F238E27FC236}">
                      <a16:creationId xmlns:a16="http://schemas.microsoft.com/office/drawing/2014/main" id="{2369F914-CABC-471E-9EC5-6FAE667F92D0}"/>
                    </a:ext>
                  </a:extLst>
                </p:cNvPr>
                <p:cNvSpPr/>
                <p:nvPr/>
              </p:nvSpPr>
              <p:spPr>
                <a:xfrm>
                  <a:off x="2904084" y="2487076"/>
                  <a:ext cx="337" cy="2807"/>
                </a:xfrm>
                <a:custGeom>
                  <a:avLst/>
                  <a:gdLst>
                    <a:gd name="connsiteX0" fmla="*/ 1143 w 1142"/>
                    <a:gd name="connsiteY0" fmla="*/ 0 h 9525"/>
                    <a:gd name="connsiteX1" fmla="*/ 1143 w 1142"/>
                    <a:gd name="connsiteY1" fmla="*/ 0 h 9525"/>
                    <a:gd name="connsiteX2" fmla="*/ 0 w 1142"/>
                    <a:gd name="connsiteY2" fmla="*/ 0 h 9525"/>
                    <a:gd name="connsiteX3" fmla="*/ 1143 w 1142"/>
                    <a:gd name="connsiteY3" fmla="*/ 0 h 9525"/>
                  </a:gdLst>
                  <a:ahLst/>
                  <a:cxnLst>
                    <a:cxn ang="0">
                      <a:pos x="connsiteX0" y="connsiteY0"/>
                    </a:cxn>
                    <a:cxn ang="0">
                      <a:pos x="connsiteX1" y="connsiteY1"/>
                    </a:cxn>
                    <a:cxn ang="0">
                      <a:pos x="connsiteX2" y="connsiteY2"/>
                    </a:cxn>
                    <a:cxn ang="0">
                      <a:pos x="connsiteX3" y="connsiteY3"/>
                    </a:cxn>
                  </a:cxnLst>
                  <a:rect l="l" t="t" r="r" b="b"/>
                  <a:pathLst>
                    <a:path w="1142" h="9525">
                      <a:moveTo>
                        <a:pt x="1143" y="0"/>
                      </a:moveTo>
                      <a:lnTo>
                        <a:pt x="1143" y="0"/>
                      </a:lnTo>
                      <a:lnTo>
                        <a:pt x="0" y="0"/>
                      </a:lnTo>
                      <a:lnTo>
                        <a:pt x="1143" y="0"/>
                      </a:lnTo>
                      <a:close/>
                    </a:path>
                  </a:pathLst>
                </a:custGeom>
                <a:solidFill>
                  <a:srgbClr val="1D1D1B"/>
                </a:solidFill>
                <a:ln w="9525" cap="flat">
                  <a:noFill/>
                  <a:prstDash val="solid"/>
                  <a:miter/>
                </a:ln>
              </p:spPr>
              <p:txBody>
                <a:bodyPr rtlCol="0" anchor="ctr"/>
                <a:lstStyle/>
                <a:p>
                  <a:endParaRPr lang="en-GB"/>
                </a:p>
              </p:txBody>
            </p:sp>
            <p:sp>
              <p:nvSpPr>
                <p:cNvPr id="132" name="Graphic 16">
                  <a:extLst>
                    <a:ext uri="{FF2B5EF4-FFF2-40B4-BE49-F238E27FC236}">
                      <a16:creationId xmlns:a16="http://schemas.microsoft.com/office/drawing/2014/main" id="{E78B2BB5-E836-4B84-B133-9090870736E8}"/>
                    </a:ext>
                  </a:extLst>
                </p:cNvPr>
                <p:cNvSpPr/>
                <p:nvPr/>
              </p:nvSpPr>
              <p:spPr>
                <a:xfrm>
                  <a:off x="3105712" y="2418491"/>
                  <a:ext cx="1151" cy="2807"/>
                </a:xfrm>
                <a:custGeom>
                  <a:avLst/>
                  <a:gdLst>
                    <a:gd name="connsiteX0" fmla="*/ 3906 w 3905"/>
                    <a:gd name="connsiteY0" fmla="*/ 0 h 9525"/>
                    <a:gd name="connsiteX1" fmla="*/ 3239 w 3905"/>
                    <a:gd name="connsiteY1" fmla="*/ 0 h 9525"/>
                    <a:gd name="connsiteX2" fmla="*/ 0 w 3905"/>
                    <a:gd name="connsiteY2" fmla="*/ 0 h 9525"/>
                    <a:gd name="connsiteX3" fmla="*/ 3906 w 3905"/>
                    <a:gd name="connsiteY3" fmla="*/ 0 h 9525"/>
                  </a:gdLst>
                  <a:ahLst/>
                  <a:cxnLst>
                    <a:cxn ang="0">
                      <a:pos x="connsiteX0" y="connsiteY0"/>
                    </a:cxn>
                    <a:cxn ang="0">
                      <a:pos x="connsiteX1" y="connsiteY1"/>
                    </a:cxn>
                    <a:cxn ang="0">
                      <a:pos x="connsiteX2" y="connsiteY2"/>
                    </a:cxn>
                    <a:cxn ang="0">
                      <a:pos x="connsiteX3" y="connsiteY3"/>
                    </a:cxn>
                  </a:cxnLst>
                  <a:rect l="l" t="t" r="r" b="b"/>
                  <a:pathLst>
                    <a:path w="3905" h="9525">
                      <a:moveTo>
                        <a:pt x="3906" y="0"/>
                      </a:moveTo>
                      <a:lnTo>
                        <a:pt x="3239" y="0"/>
                      </a:lnTo>
                      <a:lnTo>
                        <a:pt x="0" y="0"/>
                      </a:lnTo>
                      <a:lnTo>
                        <a:pt x="3906" y="0"/>
                      </a:lnTo>
                      <a:close/>
                    </a:path>
                  </a:pathLst>
                </a:custGeom>
                <a:solidFill>
                  <a:srgbClr val="1D1D1B"/>
                </a:solidFill>
                <a:ln w="9525" cap="flat">
                  <a:noFill/>
                  <a:prstDash val="solid"/>
                  <a:miter/>
                </a:ln>
              </p:spPr>
              <p:txBody>
                <a:bodyPr rtlCol="0" anchor="ctr"/>
                <a:lstStyle/>
                <a:p>
                  <a:endParaRPr lang="en-GB"/>
                </a:p>
              </p:txBody>
            </p:sp>
            <p:sp>
              <p:nvSpPr>
                <p:cNvPr id="133" name="Graphic 16">
                  <a:extLst>
                    <a:ext uri="{FF2B5EF4-FFF2-40B4-BE49-F238E27FC236}">
                      <a16:creationId xmlns:a16="http://schemas.microsoft.com/office/drawing/2014/main" id="{97CC3534-8438-4ECA-A67C-054F71514FA2}"/>
                    </a:ext>
                  </a:extLst>
                </p:cNvPr>
                <p:cNvSpPr/>
                <p:nvPr/>
              </p:nvSpPr>
              <p:spPr>
                <a:xfrm>
                  <a:off x="2124972" y="2420372"/>
                  <a:ext cx="4043" cy="231"/>
                </a:xfrm>
                <a:custGeom>
                  <a:avLst/>
                  <a:gdLst>
                    <a:gd name="connsiteX0" fmla="*/ 0 w 13716"/>
                    <a:gd name="connsiteY0" fmla="*/ 0 h 784"/>
                    <a:gd name="connsiteX1" fmla="*/ 13716 w 13716"/>
                    <a:gd name="connsiteY1" fmla="*/ 762 h 784"/>
                    <a:gd name="connsiteX2" fmla="*/ 0 w 13716"/>
                    <a:gd name="connsiteY2" fmla="*/ 0 h 784"/>
                  </a:gdLst>
                  <a:ahLst/>
                  <a:cxnLst>
                    <a:cxn ang="0">
                      <a:pos x="connsiteX0" y="connsiteY0"/>
                    </a:cxn>
                    <a:cxn ang="0">
                      <a:pos x="connsiteX1" y="connsiteY1"/>
                    </a:cxn>
                    <a:cxn ang="0">
                      <a:pos x="connsiteX2" y="connsiteY2"/>
                    </a:cxn>
                  </a:cxnLst>
                  <a:rect l="l" t="t" r="r" b="b"/>
                  <a:pathLst>
                    <a:path w="13716" h="784">
                      <a:moveTo>
                        <a:pt x="0" y="0"/>
                      </a:moveTo>
                      <a:cubicBezTo>
                        <a:pt x="4572" y="667"/>
                        <a:pt x="9144" y="857"/>
                        <a:pt x="13716" y="762"/>
                      </a:cubicBezTo>
                      <a:lnTo>
                        <a:pt x="0" y="0"/>
                      </a:lnTo>
                      <a:close/>
                    </a:path>
                  </a:pathLst>
                </a:custGeom>
                <a:solidFill>
                  <a:srgbClr val="1D1D1B"/>
                </a:solidFill>
                <a:ln w="9525" cap="flat">
                  <a:noFill/>
                  <a:prstDash val="solid"/>
                  <a:miter/>
                </a:ln>
              </p:spPr>
              <p:txBody>
                <a:bodyPr rtlCol="0" anchor="ctr"/>
                <a:lstStyle/>
                <a:p>
                  <a:endParaRPr lang="en-GB"/>
                </a:p>
              </p:txBody>
            </p:sp>
            <p:sp>
              <p:nvSpPr>
                <p:cNvPr id="134" name="Graphic 16">
                  <a:extLst>
                    <a:ext uri="{FF2B5EF4-FFF2-40B4-BE49-F238E27FC236}">
                      <a16:creationId xmlns:a16="http://schemas.microsoft.com/office/drawing/2014/main" id="{8E06BFDE-13EF-42D5-8844-5ABF5266FAA9}"/>
                    </a:ext>
                  </a:extLst>
                </p:cNvPr>
                <p:cNvSpPr/>
                <p:nvPr/>
              </p:nvSpPr>
              <p:spPr>
                <a:xfrm>
                  <a:off x="3775980" y="2531405"/>
                  <a:ext cx="3958" cy="6036"/>
                </a:xfrm>
                <a:custGeom>
                  <a:avLst/>
                  <a:gdLst>
                    <a:gd name="connsiteX0" fmla="*/ 13431 w 13430"/>
                    <a:gd name="connsiteY0" fmla="*/ 20479 h 20478"/>
                    <a:gd name="connsiteX1" fmla="*/ 0 w 13430"/>
                    <a:gd name="connsiteY1" fmla="*/ 0 h 20478"/>
                    <a:gd name="connsiteX2" fmla="*/ 13431 w 13430"/>
                    <a:gd name="connsiteY2" fmla="*/ 20479 h 20478"/>
                  </a:gdLst>
                  <a:ahLst/>
                  <a:cxnLst>
                    <a:cxn ang="0">
                      <a:pos x="connsiteX0" y="connsiteY0"/>
                    </a:cxn>
                    <a:cxn ang="0">
                      <a:pos x="connsiteX1" y="connsiteY1"/>
                    </a:cxn>
                    <a:cxn ang="0">
                      <a:pos x="connsiteX2" y="connsiteY2"/>
                    </a:cxn>
                  </a:cxnLst>
                  <a:rect l="l" t="t" r="r" b="b"/>
                  <a:pathLst>
                    <a:path w="13430" h="20478">
                      <a:moveTo>
                        <a:pt x="13431" y="20479"/>
                      </a:moveTo>
                      <a:cubicBezTo>
                        <a:pt x="13431" y="18574"/>
                        <a:pt x="3906" y="6572"/>
                        <a:pt x="0" y="0"/>
                      </a:cubicBezTo>
                      <a:lnTo>
                        <a:pt x="13431" y="20479"/>
                      </a:lnTo>
                      <a:close/>
                    </a:path>
                  </a:pathLst>
                </a:custGeom>
                <a:solidFill>
                  <a:srgbClr val="1D1D1B"/>
                </a:solidFill>
                <a:ln w="9525" cap="flat">
                  <a:noFill/>
                  <a:prstDash val="solid"/>
                  <a:miter/>
                </a:ln>
              </p:spPr>
              <p:txBody>
                <a:bodyPr rtlCol="0" anchor="ctr"/>
                <a:lstStyle/>
                <a:p>
                  <a:endParaRPr lang="en-GB"/>
                </a:p>
              </p:txBody>
            </p:sp>
            <p:sp>
              <p:nvSpPr>
                <p:cNvPr id="135" name="Graphic 16">
                  <a:extLst>
                    <a:ext uri="{FF2B5EF4-FFF2-40B4-BE49-F238E27FC236}">
                      <a16:creationId xmlns:a16="http://schemas.microsoft.com/office/drawing/2014/main" id="{DEF413B4-ED39-4044-AE3A-105012923C39}"/>
                    </a:ext>
                  </a:extLst>
                </p:cNvPr>
                <p:cNvSpPr/>
                <p:nvPr/>
              </p:nvSpPr>
              <p:spPr>
                <a:xfrm>
                  <a:off x="3497541" y="2877558"/>
                  <a:ext cx="2807" cy="196"/>
                </a:xfrm>
                <a:custGeom>
                  <a:avLst/>
                  <a:gdLst>
                    <a:gd name="connsiteX0" fmla="*/ 0 w 9525"/>
                    <a:gd name="connsiteY0" fmla="*/ 0 h 666"/>
                    <a:gd name="connsiteX1" fmla="*/ 0 w 9525"/>
                    <a:gd name="connsiteY1" fmla="*/ 0 h 666"/>
                    <a:gd name="connsiteX2" fmla="*/ 0 w 9525"/>
                    <a:gd name="connsiteY2" fmla="*/ 667 h 666"/>
                    <a:gd name="connsiteX3" fmla="*/ 0 w 9525"/>
                    <a:gd name="connsiteY3" fmla="*/ 0 h 666"/>
                  </a:gdLst>
                  <a:ahLst/>
                  <a:cxnLst>
                    <a:cxn ang="0">
                      <a:pos x="connsiteX0" y="connsiteY0"/>
                    </a:cxn>
                    <a:cxn ang="0">
                      <a:pos x="connsiteX1" y="connsiteY1"/>
                    </a:cxn>
                    <a:cxn ang="0">
                      <a:pos x="connsiteX2" y="connsiteY2"/>
                    </a:cxn>
                    <a:cxn ang="0">
                      <a:pos x="connsiteX3" y="connsiteY3"/>
                    </a:cxn>
                  </a:cxnLst>
                  <a:rect l="l" t="t" r="r" b="b"/>
                  <a:pathLst>
                    <a:path w="9525" h="666">
                      <a:moveTo>
                        <a:pt x="0" y="0"/>
                      </a:moveTo>
                      <a:lnTo>
                        <a:pt x="0" y="0"/>
                      </a:lnTo>
                      <a:lnTo>
                        <a:pt x="0" y="667"/>
                      </a:lnTo>
                      <a:lnTo>
                        <a:pt x="0" y="0"/>
                      </a:lnTo>
                      <a:close/>
                    </a:path>
                  </a:pathLst>
                </a:custGeom>
                <a:solidFill>
                  <a:srgbClr val="1D1D1B"/>
                </a:solidFill>
                <a:ln w="9525" cap="flat">
                  <a:noFill/>
                  <a:prstDash val="solid"/>
                  <a:miter/>
                </a:ln>
              </p:spPr>
              <p:txBody>
                <a:bodyPr rtlCol="0" anchor="ctr"/>
                <a:lstStyle/>
                <a:p>
                  <a:endParaRPr lang="en-GB"/>
                </a:p>
              </p:txBody>
            </p:sp>
            <p:sp>
              <p:nvSpPr>
                <p:cNvPr id="136" name="Graphic 16">
                  <a:extLst>
                    <a:ext uri="{FF2B5EF4-FFF2-40B4-BE49-F238E27FC236}">
                      <a16:creationId xmlns:a16="http://schemas.microsoft.com/office/drawing/2014/main" id="{93FB25DF-DC80-4F20-ACB3-B8EEB9D04DFE}"/>
                    </a:ext>
                  </a:extLst>
                </p:cNvPr>
                <p:cNvSpPr/>
                <p:nvPr/>
              </p:nvSpPr>
              <p:spPr>
                <a:xfrm>
                  <a:off x="3468092" y="2843252"/>
                  <a:ext cx="202330" cy="222806"/>
                </a:xfrm>
                <a:custGeom>
                  <a:avLst/>
                  <a:gdLst>
                    <a:gd name="connsiteX0" fmla="*/ 11811 w 686466"/>
                    <a:gd name="connsiteY0" fmla="*/ 156210 h 755937"/>
                    <a:gd name="connsiteX1" fmla="*/ 8287 w 686466"/>
                    <a:gd name="connsiteY1" fmla="*/ 186785 h 755937"/>
                    <a:gd name="connsiteX2" fmla="*/ 6382 w 686466"/>
                    <a:gd name="connsiteY2" fmla="*/ 184975 h 755937"/>
                    <a:gd name="connsiteX3" fmla="*/ 6382 w 686466"/>
                    <a:gd name="connsiteY3" fmla="*/ 216694 h 755937"/>
                    <a:gd name="connsiteX4" fmla="*/ 4858 w 686466"/>
                    <a:gd name="connsiteY4" fmla="*/ 217265 h 755937"/>
                    <a:gd name="connsiteX5" fmla="*/ 7048 w 686466"/>
                    <a:gd name="connsiteY5" fmla="*/ 224600 h 755937"/>
                    <a:gd name="connsiteX6" fmla="*/ 2857 w 686466"/>
                    <a:gd name="connsiteY6" fmla="*/ 220218 h 755937"/>
                    <a:gd name="connsiteX7" fmla="*/ 9525 w 686466"/>
                    <a:gd name="connsiteY7" fmla="*/ 493395 h 755937"/>
                    <a:gd name="connsiteX8" fmla="*/ 7715 w 686466"/>
                    <a:gd name="connsiteY8" fmla="*/ 489966 h 755937"/>
                    <a:gd name="connsiteX9" fmla="*/ 10953 w 686466"/>
                    <a:gd name="connsiteY9" fmla="*/ 507778 h 755937"/>
                    <a:gd name="connsiteX10" fmla="*/ 9049 w 686466"/>
                    <a:gd name="connsiteY10" fmla="*/ 505968 h 755937"/>
                    <a:gd name="connsiteX11" fmla="*/ 10382 w 686466"/>
                    <a:gd name="connsiteY11" fmla="*/ 574167 h 755937"/>
                    <a:gd name="connsiteX12" fmla="*/ 6572 w 686466"/>
                    <a:gd name="connsiteY12" fmla="*/ 574167 h 755937"/>
                    <a:gd name="connsiteX13" fmla="*/ 10668 w 686466"/>
                    <a:gd name="connsiteY13" fmla="*/ 608552 h 755937"/>
                    <a:gd name="connsiteX14" fmla="*/ 7048 w 686466"/>
                    <a:gd name="connsiteY14" fmla="*/ 608838 h 755937"/>
                    <a:gd name="connsiteX15" fmla="*/ 6763 w 686466"/>
                    <a:gd name="connsiteY15" fmla="*/ 608552 h 755937"/>
                    <a:gd name="connsiteX16" fmla="*/ 9620 w 686466"/>
                    <a:gd name="connsiteY16" fmla="*/ 677323 h 755937"/>
                    <a:gd name="connsiteX17" fmla="*/ 9620 w 686466"/>
                    <a:gd name="connsiteY17" fmla="*/ 711994 h 755937"/>
                    <a:gd name="connsiteX18" fmla="*/ 25813 w 686466"/>
                    <a:gd name="connsiteY18" fmla="*/ 751332 h 755937"/>
                    <a:gd name="connsiteX19" fmla="*/ 90773 w 686466"/>
                    <a:gd name="connsiteY19" fmla="*/ 754285 h 755937"/>
                    <a:gd name="connsiteX20" fmla="*/ 151447 w 686466"/>
                    <a:gd name="connsiteY20" fmla="*/ 750665 h 755937"/>
                    <a:gd name="connsiteX21" fmla="*/ 151447 w 686466"/>
                    <a:gd name="connsiteY21" fmla="*/ 752570 h 755937"/>
                    <a:gd name="connsiteX22" fmla="*/ 310325 w 686466"/>
                    <a:gd name="connsiteY22" fmla="*/ 751713 h 755937"/>
                    <a:gd name="connsiteX23" fmla="*/ 369475 w 686466"/>
                    <a:gd name="connsiteY23" fmla="*/ 749998 h 755937"/>
                    <a:gd name="connsiteX24" fmla="*/ 370046 w 686466"/>
                    <a:gd name="connsiteY24" fmla="*/ 752475 h 755937"/>
                    <a:gd name="connsiteX25" fmla="*/ 487489 w 686466"/>
                    <a:gd name="connsiteY25" fmla="*/ 750570 h 755937"/>
                    <a:gd name="connsiteX26" fmla="*/ 484727 w 686466"/>
                    <a:gd name="connsiteY26" fmla="*/ 753904 h 755937"/>
                    <a:gd name="connsiteX27" fmla="*/ 505492 w 686466"/>
                    <a:gd name="connsiteY27" fmla="*/ 748189 h 755937"/>
                    <a:gd name="connsiteX28" fmla="*/ 509397 w 686466"/>
                    <a:gd name="connsiteY28" fmla="*/ 748189 h 755937"/>
                    <a:gd name="connsiteX29" fmla="*/ 512921 w 686466"/>
                    <a:gd name="connsiteY29" fmla="*/ 749522 h 755937"/>
                    <a:gd name="connsiteX30" fmla="*/ 519017 w 686466"/>
                    <a:gd name="connsiteY30" fmla="*/ 748189 h 755937"/>
                    <a:gd name="connsiteX31" fmla="*/ 561594 w 686466"/>
                    <a:gd name="connsiteY31" fmla="*/ 748189 h 755937"/>
                    <a:gd name="connsiteX32" fmla="*/ 583025 w 686466"/>
                    <a:gd name="connsiteY32" fmla="*/ 748189 h 755937"/>
                    <a:gd name="connsiteX33" fmla="*/ 592550 w 686466"/>
                    <a:gd name="connsiteY33" fmla="*/ 748189 h 755937"/>
                    <a:gd name="connsiteX34" fmla="*/ 591217 w 686466"/>
                    <a:gd name="connsiteY34" fmla="*/ 749522 h 755937"/>
                    <a:gd name="connsiteX35" fmla="*/ 616268 w 686466"/>
                    <a:gd name="connsiteY35" fmla="*/ 748475 h 755937"/>
                    <a:gd name="connsiteX36" fmla="*/ 613696 w 686466"/>
                    <a:gd name="connsiteY36" fmla="*/ 749998 h 755937"/>
                    <a:gd name="connsiteX37" fmla="*/ 664750 w 686466"/>
                    <a:gd name="connsiteY37" fmla="*/ 745998 h 755937"/>
                    <a:gd name="connsiteX38" fmla="*/ 664750 w 686466"/>
                    <a:gd name="connsiteY38" fmla="*/ 745998 h 755937"/>
                    <a:gd name="connsiteX39" fmla="*/ 670084 w 686466"/>
                    <a:gd name="connsiteY39" fmla="*/ 739712 h 755937"/>
                    <a:gd name="connsiteX40" fmla="*/ 671703 w 686466"/>
                    <a:gd name="connsiteY40" fmla="*/ 739045 h 755937"/>
                    <a:gd name="connsiteX41" fmla="*/ 672751 w 686466"/>
                    <a:gd name="connsiteY41" fmla="*/ 736568 h 755937"/>
                    <a:gd name="connsiteX42" fmla="*/ 676942 w 686466"/>
                    <a:gd name="connsiteY42" fmla="*/ 731615 h 755937"/>
                    <a:gd name="connsiteX43" fmla="*/ 676942 w 686466"/>
                    <a:gd name="connsiteY43" fmla="*/ 731615 h 755937"/>
                    <a:gd name="connsiteX44" fmla="*/ 682085 w 686466"/>
                    <a:gd name="connsiteY44" fmla="*/ 715137 h 755937"/>
                    <a:gd name="connsiteX45" fmla="*/ 685895 w 686466"/>
                    <a:gd name="connsiteY45" fmla="*/ 719042 h 755937"/>
                    <a:gd name="connsiteX46" fmla="*/ 683514 w 686466"/>
                    <a:gd name="connsiteY46" fmla="*/ 661321 h 755937"/>
                    <a:gd name="connsiteX47" fmla="*/ 685419 w 686466"/>
                    <a:gd name="connsiteY47" fmla="*/ 662368 h 755937"/>
                    <a:gd name="connsiteX48" fmla="*/ 682752 w 686466"/>
                    <a:gd name="connsiteY48" fmla="*/ 652843 h 755937"/>
                    <a:gd name="connsiteX49" fmla="*/ 686467 w 686466"/>
                    <a:gd name="connsiteY49" fmla="*/ 652843 h 755937"/>
                    <a:gd name="connsiteX50" fmla="*/ 683133 w 686466"/>
                    <a:gd name="connsiteY50" fmla="*/ 584073 h 755937"/>
                    <a:gd name="connsiteX51" fmla="*/ 686467 w 686466"/>
                    <a:gd name="connsiteY51" fmla="*/ 585311 h 755937"/>
                    <a:gd name="connsiteX52" fmla="*/ 683990 w 686466"/>
                    <a:gd name="connsiteY52" fmla="*/ 517112 h 755937"/>
                    <a:gd name="connsiteX53" fmla="*/ 685133 w 686466"/>
                    <a:gd name="connsiteY53" fmla="*/ 518636 h 755937"/>
                    <a:gd name="connsiteX54" fmla="*/ 680847 w 686466"/>
                    <a:gd name="connsiteY54" fmla="*/ 395573 h 755937"/>
                    <a:gd name="connsiteX55" fmla="*/ 680847 w 686466"/>
                    <a:gd name="connsiteY55" fmla="*/ 51340 h 755937"/>
                    <a:gd name="connsiteX56" fmla="*/ 653129 w 686466"/>
                    <a:gd name="connsiteY56" fmla="*/ 22193 h 755937"/>
                    <a:gd name="connsiteX57" fmla="*/ 648843 w 686466"/>
                    <a:gd name="connsiteY57" fmla="*/ 14668 h 755937"/>
                    <a:gd name="connsiteX58" fmla="*/ 647129 w 686466"/>
                    <a:gd name="connsiteY58" fmla="*/ 18669 h 755937"/>
                    <a:gd name="connsiteX59" fmla="*/ 643890 w 686466"/>
                    <a:gd name="connsiteY59" fmla="*/ 13621 h 755937"/>
                    <a:gd name="connsiteX60" fmla="*/ 623125 w 686466"/>
                    <a:gd name="connsiteY60" fmla="*/ 4858 h 755937"/>
                    <a:gd name="connsiteX61" fmla="*/ 623125 w 686466"/>
                    <a:gd name="connsiteY61" fmla="*/ 5334 h 755937"/>
                    <a:gd name="connsiteX62" fmla="*/ 605694 w 686466"/>
                    <a:gd name="connsiteY62" fmla="*/ 6572 h 755937"/>
                    <a:gd name="connsiteX63" fmla="*/ 603980 w 686466"/>
                    <a:gd name="connsiteY63" fmla="*/ 4381 h 755937"/>
                    <a:gd name="connsiteX64" fmla="*/ 594455 w 686466"/>
                    <a:gd name="connsiteY64" fmla="*/ 5525 h 755937"/>
                    <a:gd name="connsiteX65" fmla="*/ 520065 w 686466"/>
                    <a:gd name="connsiteY65" fmla="*/ 7429 h 755937"/>
                    <a:gd name="connsiteX66" fmla="*/ 506159 w 686466"/>
                    <a:gd name="connsiteY66" fmla="*/ 13049 h 755937"/>
                    <a:gd name="connsiteX67" fmla="*/ 473773 w 686466"/>
                    <a:gd name="connsiteY67" fmla="*/ 4953 h 755937"/>
                    <a:gd name="connsiteX68" fmla="*/ 475488 w 686466"/>
                    <a:gd name="connsiteY68" fmla="*/ 3810 h 755937"/>
                    <a:gd name="connsiteX69" fmla="*/ 446913 w 686466"/>
                    <a:gd name="connsiteY69" fmla="*/ 1238 h 755937"/>
                    <a:gd name="connsiteX70" fmla="*/ 416433 w 686466"/>
                    <a:gd name="connsiteY70" fmla="*/ 7715 h 755937"/>
                    <a:gd name="connsiteX71" fmla="*/ 414909 w 686466"/>
                    <a:gd name="connsiteY71" fmla="*/ 3143 h 755937"/>
                    <a:gd name="connsiteX72" fmla="*/ 346996 w 686466"/>
                    <a:gd name="connsiteY72" fmla="*/ 0 h 755937"/>
                    <a:gd name="connsiteX73" fmla="*/ 292418 w 686466"/>
                    <a:gd name="connsiteY73" fmla="*/ 6096 h 755937"/>
                    <a:gd name="connsiteX74" fmla="*/ 244793 w 686466"/>
                    <a:gd name="connsiteY74" fmla="*/ 4000 h 755937"/>
                    <a:gd name="connsiteX75" fmla="*/ 246412 w 686466"/>
                    <a:gd name="connsiteY75" fmla="*/ 2858 h 755937"/>
                    <a:gd name="connsiteX76" fmla="*/ 191548 w 686466"/>
                    <a:gd name="connsiteY76" fmla="*/ 9620 h 755937"/>
                    <a:gd name="connsiteX77" fmla="*/ 169831 w 686466"/>
                    <a:gd name="connsiteY77" fmla="*/ 95 h 755937"/>
                    <a:gd name="connsiteX78" fmla="*/ 112681 w 686466"/>
                    <a:gd name="connsiteY78" fmla="*/ 6572 h 755937"/>
                    <a:gd name="connsiteX79" fmla="*/ 96012 w 686466"/>
                    <a:gd name="connsiteY79" fmla="*/ 2476 h 755937"/>
                    <a:gd name="connsiteX80" fmla="*/ 54007 w 686466"/>
                    <a:gd name="connsiteY80" fmla="*/ 8192 h 755937"/>
                    <a:gd name="connsiteX81" fmla="*/ 8954 w 686466"/>
                    <a:gd name="connsiteY81" fmla="*/ 42767 h 755937"/>
                    <a:gd name="connsiteX82" fmla="*/ 0 w 686466"/>
                    <a:gd name="connsiteY82" fmla="*/ 134684 h 755937"/>
                    <a:gd name="connsiteX83" fmla="*/ 13907 w 686466"/>
                    <a:gd name="connsiteY83" fmla="*/ 157353 h 755937"/>
                    <a:gd name="connsiteX84" fmla="*/ 11811 w 686466"/>
                    <a:gd name="connsiteY84" fmla="*/ 156210 h 755937"/>
                    <a:gd name="connsiteX85" fmla="*/ 346996 w 686466"/>
                    <a:gd name="connsiteY85" fmla="*/ 91630 h 755937"/>
                    <a:gd name="connsiteX86" fmla="*/ 344234 w 686466"/>
                    <a:gd name="connsiteY86" fmla="*/ 93440 h 755937"/>
                    <a:gd name="connsiteX87" fmla="*/ 359188 w 686466"/>
                    <a:gd name="connsiteY87" fmla="*/ 90202 h 755937"/>
                    <a:gd name="connsiteX88" fmla="*/ 357664 w 686466"/>
                    <a:gd name="connsiteY88" fmla="*/ 92107 h 755937"/>
                    <a:gd name="connsiteX89" fmla="*/ 414814 w 686466"/>
                    <a:gd name="connsiteY89" fmla="*/ 90773 h 755937"/>
                    <a:gd name="connsiteX90" fmla="*/ 414814 w 686466"/>
                    <a:gd name="connsiteY90" fmla="*/ 94583 h 755937"/>
                    <a:gd name="connsiteX91" fmla="*/ 443389 w 686466"/>
                    <a:gd name="connsiteY91" fmla="*/ 90488 h 755937"/>
                    <a:gd name="connsiteX92" fmla="*/ 443389 w 686466"/>
                    <a:gd name="connsiteY92" fmla="*/ 94393 h 755937"/>
                    <a:gd name="connsiteX93" fmla="*/ 559498 w 686466"/>
                    <a:gd name="connsiteY93" fmla="*/ 92678 h 755937"/>
                    <a:gd name="connsiteX94" fmla="*/ 613505 w 686466"/>
                    <a:gd name="connsiteY94" fmla="*/ 87535 h 755937"/>
                    <a:gd name="connsiteX95" fmla="*/ 617125 w 686466"/>
                    <a:gd name="connsiteY95" fmla="*/ 122872 h 755937"/>
                    <a:gd name="connsiteX96" fmla="*/ 615219 w 686466"/>
                    <a:gd name="connsiteY96" fmla="*/ 122872 h 755937"/>
                    <a:gd name="connsiteX97" fmla="*/ 616077 w 686466"/>
                    <a:gd name="connsiteY97" fmla="*/ 256222 h 755937"/>
                    <a:gd name="connsiteX98" fmla="*/ 617791 w 686466"/>
                    <a:gd name="connsiteY98" fmla="*/ 306038 h 755937"/>
                    <a:gd name="connsiteX99" fmla="*/ 615315 w 686466"/>
                    <a:gd name="connsiteY99" fmla="*/ 306038 h 755937"/>
                    <a:gd name="connsiteX100" fmla="*/ 617220 w 686466"/>
                    <a:gd name="connsiteY100" fmla="*/ 404908 h 755937"/>
                    <a:gd name="connsiteX101" fmla="*/ 613886 w 686466"/>
                    <a:gd name="connsiteY101" fmla="*/ 402622 h 755937"/>
                    <a:gd name="connsiteX102" fmla="*/ 619506 w 686466"/>
                    <a:gd name="connsiteY102" fmla="*/ 418814 h 755937"/>
                    <a:gd name="connsiteX103" fmla="*/ 619506 w 686466"/>
                    <a:gd name="connsiteY103" fmla="*/ 423386 h 755937"/>
                    <a:gd name="connsiteX104" fmla="*/ 618172 w 686466"/>
                    <a:gd name="connsiteY104" fmla="*/ 426339 h 755937"/>
                    <a:gd name="connsiteX105" fmla="*/ 619506 w 686466"/>
                    <a:gd name="connsiteY105" fmla="*/ 431578 h 755937"/>
                    <a:gd name="connsiteX106" fmla="*/ 619506 w 686466"/>
                    <a:gd name="connsiteY106" fmla="*/ 467677 h 755937"/>
                    <a:gd name="connsiteX107" fmla="*/ 619506 w 686466"/>
                    <a:gd name="connsiteY107" fmla="*/ 485680 h 755937"/>
                    <a:gd name="connsiteX108" fmla="*/ 619506 w 686466"/>
                    <a:gd name="connsiteY108" fmla="*/ 493490 h 755937"/>
                    <a:gd name="connsiteX109" fmla="*/ 618268 w 686466"/>
                    <a:gd name="connsiteY109" fmla="*/ 492442 h 755937"/>
                    <a:gd name="connsiteX110" fmla="*/ 619316 w 686466"/>
                    <a:gd name="connsiteY110" fmla="*/ 513493 h 755937"/>
                    <a:gd name="connsiteX111" fmla="*/ 617791 w 686466"/>
                    <a:gd name="connsiteY111" fmla="*/ 511302 h 755937"/>
                    <a:gd name="connsiteX112" fmla="*/ 618363 w 686466"/>
                    <a:gd name="connsiteY112" fmla="*/ 583406 h 755937"/>
                    <a:gd name="connsiteX113" fmla="*/ 614458 w 686466"/>
                    <a:gd name="connsiteY113" fmla="*/ 580644 h 755937"/>
                    <a:gd name="connsiteX114" fmla="*/ 616839 w 686466"/>
                    <a:gd name="connsiteY114" fmla="*/ 628745 h 755937"/>
                    <a:gd name="connsiteX115" fmla="*/ 615029 w 686466"/>
                    <a:gd name="connsiteY115" fmla="*/ 627793 h 755937"/>
                    <a:gd name="connsiteX116" fmla="*/ 617601 w 686466"/>
                    <a:gd name="connsiteY116" fmla="*/ 635508 h 755937"/>
                    <a:gd name="connsiteX117" fmla="*/ 613886 w 686466"/>
                    <a:gd name="connsiteY117" fmla="*/ 635508 h 755937"/>
                    <a:gd name="connsiteX118" fmla="*/ 617029 w 686466"/>
                    <a:gd name="connsiteY118" fmla="*/ 683705 h 755937"/>
                    <a:gd name="connsiteX119" fmla="*/ 610934 w 686466"/>
                    <a:gd name="connsiteY119" fmla="*/ 683705 h 755937"/>
                    <a:gd name="connsiteX120" fmla="*/ 609505 w 686466"/>
                    <a:gd name="connsiteY120" fmla="*/ 680371 h 755937"/>
                    <a:gd name="connsiteX121" fmla="*/ 556070 w 686466"/>
                    <a:gd name="connsiteY121" fmla="*/ 682847 h 755937"/>
                    <a:gd name="connsiteX122" fmla="*/ 557403 w 686466"/>
                    <a:gd name="connsiteY122" fmla="*/ 681704 h 755937"/>
                    <a:gd name="connsiteX123" fmla="*/ 453771 w 686466"/>
                    <a:gd name="connsiteY123" fmla="*/ 685991 h 755937"/>
                    <a:gd name="connsiteX124" fmla="*/ 126492 w 686466"/>
                    <a:gd name="connsiteY124" fmla="*/ 685991 h 755937"/>
                    <a:gd name="connsiteX125" fmla="*/ 122777 w 686466"/>
                    <a:gd name="connsiteY125" fmla="*/ 679418 h 755937"/>
                    <a:gd name="connsiteX126" fmla="*/ 121348 w 686466"/>
                    <a:gd name="connsiteY126" fmla="*/ 683419 h 755937"/>
                    <a:gd name="connsiteX127" fmla="*/ 118586 w 686466"/>
                    <a:gd name="connsiteY127" fmla="*/ 678466 h 755937"/>
                    <a:gd name="connsiteX128" fmla="*/ 101155 w 686466"/>
                    <a:gd name="connsiteY128" fmla="*/ 669703 h 755937"/>
                    <a:gd name="connsiteX129" fmla="*/ 101155 w 686466"/>
                    <a:gd name="connsiteY129" fmla="*/ 669703 h 755937"/>
                    <a:gd name="connsiteX130" fmla="*/ 96488 w 686466"/>
                    <a:gd name="connsiteY130" fmla="*/ 670941 h 755937"/>
                    <a:gd name="connsiteX131" fmla="*/ 97727 w 686466"/>
                    <a:gd name="connsiteY131" fmla="*/ 668750 h 755937"/>
                    <a:gd name="connsiteX132" fmla="*/ 95345 w 686466"/>
                    <a:gd name="connsiteY132" fmla="*/ 669988 h 755937"/>
                    <a:gd name="connsiteX133" fmla="*/ 95345 w 686466"/>
                    <a:gd name="connsiteY133" fmla="*/ 669131 h 755937"/>
                    <a:gd name="connsiteX134" fmla="*/ 93345 w 686466"/>
                    <a:gd name="connsiteY134" fmla="*/ 620268 h 755937"/>
                    <a:gd name="connsiteX135" fmla="*/ 87725 w 686466"/>
                    <a:gd name="connsiteY135" fmla="*/ 608552 h 755937"/>
                    <a:gd name="connsiteX136" fmla="*/ 95821 w 686466"/>
                    <a:gd name="connsiteY136" fmla="*/ 581311 h 755937"/>
                    <a:gd name="connsiteX137" fmla="*/ 96964 w 686466"/>
                    <a:gd name="connsiteY137" fmla="*/ 582739 h 755937"/>
                    <a:gd name="connsiteX138" fmla="*/ 99536 w 686466"/>
                    <a:gd name="connsiteY138" fmla="*/ 558355 h 755937"/>
                    <a:gd name="connsiteX139" fmla="*/ 93059 w 686466"/>
                    <a:gd name="connsiteY139" fmla="*/ 532638 h 755937"/>
                    <a:gd name="connsiteX140" fmla="*/ 97631 w 686466"/>
                    <a:gd name="connsiteY140" fmla="*/ 531400 h 755937"/>
                    <a:gd name="connsiteX141" fmla="*/ 100775 w 686466"/>
                    <a:gd name="connsiteY141" fmla="*/ 474250 h 755937"/>
                    <a:gd name="connsiteX142" fmla="*/ 94679 w 686466"/>
                    <a:gd name="connsiteY142" fmla="*/ 428244 h 755937"/>
                    <a:gd name="connsiteX143" fmla="*/ 96774 w 686466"/>
                    <a:gd name="connsiteY143" fmla="*/ 388144 h 755937"/>
                    <a:gd name="connsiteX144" fmla="*/ 97917 w 686466"/>
                    <a:gd name="connsiteY144" fmla="*/ 389477 h 755937"/>
                    <a:gd name="connsiteX145" fmla="*/ 91154 w 686466"/>
                    <a:gd name="connsiteY145" fmla="*/ 343376 h 755937"/>
                    <a:gd name="connsiteX146" fmla="*/ 100679 w 686466"/>
                    <a:gd name="connsiteY146" fmla="*/ 325088 h 755937"/>
                    <a:gd name="connsiteX147" fmla="*/ 94202 w 686466"/>
                    <a:gd name="connsiteY147" fmla="*/ 277463 h 755937"/>
                    <a:gd name="connsiteX148" fmla="*/ 98393 w 686466"/>
                    <a:gd name="connsiteY148" fmla="*/ 263366 h 755937"/>
                    <a:gd name="connsiteX149" fmla="*/ 99536 w 686466"/>
                    <a:gd name="connsiteY149" fmla="*/ 115062 h 755937"/>
                    <a:gd name="connsiteX150" fmla="*/ 85534 w 686466"/>
                    <a:gd name="connsiteY150" fmla="*/ 97536 h 755937"/>
                    <a:gd name="connsiteX151" fmla="*/ 86963 w 686466"/>
                    <a:gd name="connsiteY151" fmla="*/ 98393 h 755937"/>
                    <a:gd name="connsiteX152" fmla="*/ 89821 w 686466"/>
                    <a:gd name="connsiteY152" fmla="*/ 90488 h 755937"/>
                    <a:gd name="connsiteX153" fmla="*/ 94869 w 686466"/>
                    <a:gd name="connsiteY153" fmla="*/ 91250 h 755937"/>
                    <a:gd name="connsiteX154" fmla="*/ 95345 w 686466"/>
                    <a:gd name="connsiteY154" fmla="*/ 93154 h 755937"/>
                    <a:gd name="connsiteX155" fmla="*/ 113633 w 686466"/>
                    <a:gd name="connsiteY155" fmla="*/ 93154 h 755937"/>
                    <a:gd name="connsiteX156" fmla="*/ 114205 w 686466"/>
                    <a:gd name="connsiteY156" fmla="*/ 94679 h 755937"/>
                    <a:gd name="connsiteX157" fmla="*/ 120301 w 686466"/>
                    <a:gd name="connsiteY157" fmla="*/ 92488 h 755937"/>
                    <a:gd name="connsiteX158" fmla="*/ 116681 w 686466"/>
                    <a:gd name="connsiteY158" fmla="*/ 96679 h 755937"/>
                    <a:gd name="connsiteX159" fmla="*/ 346996 w 686466"/>
                    <a:gd name="connsiteY159" fmla="*/ 91630 h 755937"/>
                    <a:gd name="connsiteX160" fmla="*/ 346996 w 686466"/>
                    <a:gd name="connsiteY160" fmla="*/ 91630 h 755937"/>
                    <a:gd name="connsiteX161" fmla="*/ 79820 w 686466"/>
                    <a:gd name="connsiteY161" fmla="*/ 133921 h 755937"/>
                    <a:gd name="connsiteX162" fmla="*/ 79820 w 686466"/>
                    <a:gd name="connsiteY162" fmla="*/ 126016 h 755937"/>
                    <a:gd name="connsiteX163" fmla="*/ 80296 w 686466"/>
                    <a:gd name="connsiteY163" fmla="*/ 181832 h 755937"/>
                    <a:gd name="connsiteX164" fmla="*/ 79820 w 686466"/>
                    <a:gd name="connsiteY164" fmla="*/ 185452 h 755937"/>
                    <a:gd name="connsiteX165" fmla="*/ 79820 w 686466"/>
                    <a:gd name="connsiteY165" fmla="*/ 133921 h 755937"/>
                    <a:gd name="connsiteX166" fmla="*/ 83820 w 686466"/>
                    <a:gd name="connsiteY166" fmla="*/ 376238 h 755937"/>
                    <a:gd name="connsiteX167" fmla="*/ 81343 w 686466"/>
                    <a:gd name="connsiteY167" fmla="*/ 555308 h 755937"/>
                    <a:gd name="connsiteX168" fmla="*/ 79820 w 686466"/>
                    <a:gd name="connsiteY168" fmla="*/ 599694 h 755937"/>
                    <a:gd name="connsiteX169" fmla="*/ 79820 w 686466"/>
                    <a:gd name="connsiteY169" fmla="*/ 344805 h 755937"/>
                    <a:gd name="connsiteX170" fmla="*/ 83820 w 686466"/>
                    <a:gd name="connsiteY170" fmla="*/ 376238 h 755937"/>
                    <a:gd name="connsiteX171" fmla="*/ 79820 w 686466"/>
                    <a:gd name="connsiteY171" fmla="*/ 669512 h 755937"/>
                    <a:gd name="connsiteX172" fmla="*/ 79820 w 686466"/>
                    <a:gd name="connsiteY172" fmla="*/ 666845 h 755937"/>
                    <a:gd name="connsiteX173" fmla="*/ 79820 w 686466"/>
                    <a:gd name="connsiteY173" fmla="*/ 669512 h 755937"/>
                    <a:gd name="connsiteX174" fmla="*/ 79820 w 686466"/>
                    <a:gd name="connsiteY174" fmla="*/ 682847 h 755937"/>
                    <a:gd name="connsiteX175" fmla="*/ 83248 w 686466"/>
                    <a:gd name="connsiteY175" fmla="*/ 683705 h 755937"/>
                    <a:gd name="connsiteX176" fmla="*/ 85725 w 686466"/>
                    <a:gd name="connsiteY176" fmla="*/ 684562 h 755937"/>
                    <a:gd name="connsiteX177" fmla="*/ 88582 w 686466"/>
                    <a:gd name="connsiteY177" fmla="*/ 681895 h 755937"/>
                    <a:gd name="connsiteX178" fmla="*/ 91344 w 686466"/>
                    <a:gd name="connsiteY178" fmla="*/ 685895 h 755937"/>
                    <a:gd name="connsiteX179" fmla="*/ 96964 w 686466"/>
                    <a:gd name="connsiteY179" fmla="*/ 682657 h 755937"/>
                    <a:gd name="connsiteX180" fmla="*/ 108013 w 686466"/>
                    <a:gd name="connsiteY180" fmla="*/ 687229 h 755937"/>
                    <a:gd name="connsiteX181" fmla="*/ 79438 w 686466"/>
                    <a:gd name="connsiteY181" fmla="*/ 687229 h 755937"/>
                    <a:gd name="connsiteX182" fmla="*/ 79820 w 686466"/>
                    <a:gd name="connsiteY182" fmla="*/ 682847 h 755937"/>
                    <a:gd name="connsiteX183" fmla="*/ 109728 w 686466"/>
                    <a:gd name="connsiteY183" fmla="*/ 81534 h 755937"/>
                    <a:gd name="connsiteX184" fmla="*/ 138303 w 686466"/>
                    <a:gd name="connsiteY184" fmla="*/ 81534 h 755937"/>
                    <a:gd name="connsiteX185" fmla="*/ 109728 w 686466"/>
                    <a:gd name="connsiteY185" fmla="*/ 81534 h 755937"/>
                    <a:gd name="connsiteX186" fmla="*/ 109728 w 686466"/>
                    <a:gd name="connsiteY186" fmla="*/ 81534 h 755937"/>
                    <a:gd name="connsiteX187" fmla="*/ 19431 w 686466"/>
                    <a:gd name="connsiteY187" fmla="*/ 245935 h 755937"/>
                    <a:gd name="connsiteX188" fmla="*/ 19431 w 686466"/>
                    <a:gd name="connsiteY188" fmla="*/ 211741 h 755937"/>
                    <a:gd name="connsiteX189" fmla="*/ 19431 w 686466"/>
                    <a:gd name="connsiteY189" fmla="*/ 245935 h 755937"/>
                    <a:gd name="connsiteX190" fmla="*/ 601313 w 686466"/>
                    <a:gd name="connsiteY190" fmla="*/ 18479 h 755937"/>
                    <a:gd name="connsiteX191" fmla="*/ 602456 w 686466"/>
                    <a:gd name="connsiteY191" fmla="*/ 15812 h 755937"/>
                    <a:gd name="connsiteX192" fmla="*/ 609885 w 686466"/>
                    <a:gd name="connsiteY192" fmla="*/ 19907 h 755937"/>
                    <a:gd name="connsiteX193" fmla="*/ 615982 w 686466"/>
                    <a:gd name="connsiteY193" fmla="*/ 16573 h 755937"/>
                    <a:gd name="connsiteX194" fmla="*/ 630460 w 686466"/>
                    <a:gd name="connsiteY194" fmla="*/ 21146 h 755937"/>
                    <a:gd name="connsiteX195" fmla="*/ 592360 w 686466"/>
                    <a:gd name="connsiteY195" fmla="*/ 21146 h 755937"/>
                    <a:gd name="connsiteX196" fmla="*/ 601313 w 686466"/>
                    <a:gd name="connsiteY196" fmla="*/ 18479 h 755937"/>
                    <a:gd name="connsiteX197" fmla="*/ 575691 w 686466"/>
                    <a:gd name="connsiteY197" fmla="*/ 21146 h 755937"/>
                    <a:gd name="connsiteX198" fmla="*/ 572738 w 686466"/>
                    <a:gd name="connsiteY198" fmla="*/ 21146 h 755937"/>
                    <a:gd name="connsiteX199" fmla="*/ 575691 w 686466"/>
                    <a:gd name="connsiteY199" fmla="*/ 21146 h 755937"/>
                    <a:gd name="connsiteX200" fmla="*/ 227647 w 686466"/>
                    <a:gd name="connsiteY200" fmla="*/ 17145 h 755937"/>
                    <a:gd name="connsiteX201" fmla="*/ 440341 w 686466"/>
                    <a:gd name="connsiteY201" fmla="*/ 19621 h 755937"/>
                    <a:gd name="connsiteX202" fmla="*/ 493014 w 686466"/>
                    <a:gd name="connsiteY202" fmla="*/ 21146 h 755937"/>
                    <a:gd name="connsiteX203" fmla="*/ 183261 w 686466"/>
                    <a:gd name="connsiteY203" fmla="*/ 21146 h 755937"/>
                    <a:gd name="connsiteX204" fmla="*/ 227647 w 686466"/>
                    <a:gd name="connsiteY204" fmla="*/ 17145 h 755937"/>
                    <a:gd name="connsiteX205" fmla="*/ 18669 w 686466"/>
                    <a:gd name="connsiteY205" fmla="*/ 56864 h 755937"/>
                    <a:gd name="connsiteX206" fmla="*/ 19145 w 686466"/>
                    <a:gd name="connsiteY206" fmla="*/ 55150 h 755937"/>
                    <a:gd name="connsiteX207" fmla="*/ 19145 w 686466"/>
                    <a:gd name="connsiteY207" fmla="*/ 122968 h 755937"/>
                    <a:gd name="connsiteX208" fmla="*/ 18669 w 686466"/>
                    <a:gd name="connsiteY208" fmla="*/ 56864 h 75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Lst>
                  <a:rect l="l" t="t" r="r" b="b"/>
                  <a:pathLst>
                    <a:path w="686466" h="755937">
                      <a:moveTo>
                        <a:pt x="11811" y="156210"/>
                      </a:moveTo>
                      <a:cubicBezTo>
                        <a:pt x="12954" y="166688"/>
                        <a:pt x="7144" y="176403"/>
                        <a:pt x="8287" y="186785"/>
                      </a:cubicBezTo>
                      <a:cubicBezTo>
                        <a:pt x="7239" y="186785"/>
                        <a:pt x="7239" y="186785"/>
                        <a:pt x="6382" y="184975"/>
                      </a:cubicBezTo>
                      <a:cubicBezTo>
                        <a:pt x="8954" y="194500"/>
                        <a:pt x="1714" y="205168"/>
                        <a:pt x="6382" y="216694"/>
                      </a:cubicBezTo>
                      <a:lnTo>
                        <a:pt x="4858" y="217265"/>
                      </a:lnTo>
                      <a:lnTo>
                        <a:pt x="7048" y="224600"/>
                      </a:lnTo>
                      <a:cubicBezTo>
                        <a:pt x="5143" y="224600"/>
                        <a:pt x="2191" y="224600"/>
                        <a:pt x="2857" y="220218"/>
                      </a:cubicBezTo>
                      <a:cubicBezTo>
                        <a:pt x="952" y="309563"/>
                        <a:pt x="10953" y="401193"/>
                        <a:pt x="9525" y="493395"/>
                      </a:cubicBezTo>
                      <a:lnTo>
                        <a:pt x="7715" y="489966"/>
                      </a:lnTo>
                      <a:lnTo>
                        <a:pt x="10953" y="507778"/>
                      </a:lnTo>
                      <a:cubicBezTo>
                        <a:pt x="10001" y="507778"/>
                        <a:pt x="9525" y="506825"/>
                        <a:pt x="9049" y="505968"/>
                      </a:cubicBezTo>
                      <a:cubicBezTo>
                        <a:pt x="5810" y="528638"/>
                        <a:pt x="11239" y="552164"/>
                        <a:pt x="10382" y="574167"/>
                      </a:cubicBezTo>
                      <a:cubicBezTo>
                        <a:pt x="9430" y="574167"/>
                        <a:pt x="7620" y="570738"/>
                        <a:pt x="6572" y="574167"/>
                      </a:cubicBezTo>
                      <a:cubicBezTo>
                        <a:pt x="11811" y="590455"/>
                        <a:pt x="-286" y="600361"/>
                        <a:pt x="10668" y="608552"/>
                      </a:cubicBezTo>
                      <a:cubicBezTo>
                        <a:pt x="9716" y="609600"/>
                        <a:pt x="8096" y="609791"/>
                        <a:pt x="7048" y="608838"/>
                      </a:cubicBezTo>
                      <a:cubicBezTo>
                        <a:pt x="6953" y="608743"/>
                        <a:pt x="6858" y="608647"/>
                        <a:pt x="6763" y="608552"/>
                      </a:cubicBezTo>
                      <a:cubicBezTo>
                        <a:pt x="8572" y="631317"/>
                        <a:pt x="9430" y="654272"/>
                        <a:pt x="9620" y="677323"/>
                      </a:cubicBezTo>
                      <a:lnTo>
                        <a:pt x="9620" y="711994"/>
                      </a:lnTo>
                      <a:cubicBezTo>
                        <a:pt x="7906" y="727043"/>
                        <a:pt x="14001" y="741902"/>
                        <a:pt x="25813" y="751332"/>
                      </a:cubicBezTo>
                      <a:cubicBezTo>
                        <a:pt x="52864" y="761429"/>
                        <a:pt x="69628" y="751332"/>
                        <a:pt x="90773" y="754285"/>
                      </a:cubicBezTo>
                      <a:cubicBezTo>
                        <a:pt x="111061" y="755047"/>
                        <a:pt x="131350" y="753809"/>
                        <a:pt x="151447" y="750665"/>
                      </a:cubicBezTo>
                      <a:lnTo>
                        <a:pt x="151447" y="752570"/>
                      </a:lnTo>
                      <a:cubicBezTo>
                        <a:pt x="202787" y="745712"/>
                        <a:pt x="257175" y="753047"/>
                        <a:pt x="310325" y="751713"/>
                      </a:cubicBezTo>
                      <a:cubicBezTo>
                        <a:pt x="332422" y="752475"/>
                        <a:pt x="347282" y="750094"/>
                        <a:pt x="369475" y="749998"/>
                      </a:cubicBezTo>
                      <a:lnTo>
                        <a:pt x="370046" y="752475"/>
                      </a:lnTo>
                      <a:cubicBezTo>
                        <a:pt x="407384" y="742950"/>
                        <a:pt x="448532" y="760857"/>
                        <a:pt x="487489" y="750570"/>
                      </a:cubicBezTo>
                      <a:lnTo>
                        <a:pt x="484727" y="753904"/>
                      </a:lnTo>
                      <a:cubicBezTo>
                        <a:pt x="490251" y="749141"/>
                        <a:pt x="504825" y="753904"/>
                        <a:pt x="505492" y="748189"/>
                      </a:cubicBezTo>
                      <a:lnTo>
                        <a:pt x="509397" y="748189"/>
                      </a:lnTo>
                      <a:lnTo>
                        <a:pt x="512921" y="749522"/>
                      </a:lnTo>
                      <a:cubicBezTo>
                        <a:pt x="515017" y="748665"/>
                        <a:pt x="516922" y="748855"/>
                        <a:pt x="519017" y="748189"/>
                      </a:cubicBezTo>
                      <a:lnTo>
                        <a:pt x="561594" y="748189"/>
                      </a:lnTo>
                      <a:cubicBezTo>
                        <a:pt x="568738" y="748951"/>
                        <a:pt x="575882" y="748951"/>
                        <a:pt x="583025" y="748189"/>
                      </a:cubicBezTo>
                      <a:lnTo>
                        <a:pt x="592550" y="748189"/>
                      </a:lnTo>
                      <a:lnTo>
                        <a:pt x="591217" y="749522"/>
                      </a:lnTo>
                      <a:cubicBezTo>
                        <a:pt x="599408" y="747427"/>
                        <a:pt x="607981" y="747046"/>
                        <a:pt x="616268" y="748475"/>
                      </a:cubicBezTo>
                      <a:cubicBezTo>
                        <a:pt x="615315" y="748475"/>
                        <a:pt x="615791" y="749427"/>
                        <a:pt x="613696" y="749998"/>
                      </a:cubicBezTo>
                      <a:cubicBezTo>
                        <a:pt x="629031" y="752380"/>
                        <a:pt x="648272" y="759523"/>
                        <a:pt x="664750" y="745998"/>
                      </a:cubicBezTo>
                      <a:lnTo>
                        <a:pt x="664750" y="745998"/>
                      </a:lnTo>
                      <a:cubicBezTo>
                        <a:pt x="667893" y="744950"/>
                        <a:pt x="668084" y="741712"/>
                        <a:pt x="670084" y="739712"/>
                      </a:cubicBezTo>
                      <a:cubicBezTo>
                        <a:pt x="670560" y="739712"/>
                        <a:pt x="671227" y="739712"/>
                        <a:pt x="671703" y="739045"/>
                      </a:cubicBezTo>
                      <a:cubicBezTo>
                        <a:pt x="672179" y="738283"/>
                        <a:pt x="672465" y="737426"/>
                        <a:pt x="672751" y="736568"/>
                      </a:cubicBezTo>
                      <a:cubicBezTo>
                        <a:pt x="673798" y="734663"/>
                        <a:pt x="676560" y="734092"/>
                        <a:pt x="676942" y="731615"/>
                      </a:cubicBezTo>
                      <a:lnTo>
                        <a:pt x="676942" y="731615"/>
                      </a:lnTo>
                      <a:cubicBezTo>
                        <a:pt x="680371" y="726853"/>
                        <a:pt x="682180" y="721043"/>
                        <a:pt x="682085" y="715137"/>
                      </a:cubicBezTo>
                      <a:cubicBezTo>
                        <a:pt x="683419" y="716375"/>
                        <a:pt x="684657" y="717709"/>
                        <a:pt x="685895" y="719042"/>
                      </a:cubicBezTo>
                      <a:cubicBezTo>
                        <a:pt x="681418" y="703993"/>
                        <a:pt x="685895" y="679704"/>
                        <a:pt x="683514" y="661321"/>
                      </a:cubicBezTo>
                      <a:lnTo>
                        <a:pt x="685419" y="662368"/>
                      </a:lnTo>
                      <a:lnTo>
                        <a:pt x="682752" y="652843"/>
                      </a:lnTo>
                      <a:lnTo>
                        <a:pt x="686467" y="652843"/>
                      </a:lnTo>
                      <a:cubicBezTo>
                        <a:pt x="686467" y="629222"/>
                        <a:pt x="683514" y="607028"/>
                        <a:pt x="683133" y="584073"/>
                      </a:cubicBezTo>
                      <a:lnTo>
                        <a:pt x="686467" y="585311"/>
                      </a:lnTo>
                      <a:cubicBezTo>
                        <a:pt x="680466" y="563880"/>
                        <a:pt x="686467" y="539782"/>
                        <a:pt x="683990" y="517112"/>
                      </a:cubicBezTo>
                      <a:lnTo>
                        <a:pt x="685133" y="518636"/>
                      </a:lnTo>
                      <a:cubicBezTo>
                        <a:pt x="686085" y="476441"/>
                        <a:pt x="683419" y="436340"/>
                        <a:pt x="680847" y="395573"/>
                      </a:cubicBezTo>
                      <a:lnTo>
                        <a:pt x="680847" y="51340"/>
                      </a:lnTo>
                      <a:cubicBezTo>
                        <a:pt x="680371" y="36004"/>
                        <a:pt x="668464" y="23431"/>
                        <a:pt x="653129" y="22193"/>
                      </a:cubicBezTo>
                      <a:cubicBezTo>
                        <a:pt x="653891" y="19526"/>
                        <a:pt x="653129" y="17050"/>
                        <a:pt x="648843" y="14668"/>
                      </a:cubicBezTo>
                      <a:lnTo>
                        <a:pt x="647129" y="18669"/>
                      </a:lnTo>
                      <a:cubicBezTo>
                        <a:pt x="644176" y="14668"/>
                        <a:pt x="644938" y="16669"/>
                        <a:pt x="643890" y="13621"/>
                      </a:cubicBezTo>
                      <a:cubicBezTo>
                        <a:pt x="632650" y="13621"/>
                        <a:pt x="631127" y="7334"/>
                        <a:pt x="623125" y="4858"/>
                      </a:cubicBezTo>
                      <a:lnTo>
                        <a:pt x="623125" y="5334"/>
                      </a:lnTo>
                      <a:cubicBezTo>
                        <a:pt x="617696" y="10096"/>
                        <a:pt x="610076" y="7239"/>
                        <a:pt x="605694" y="6572"/>
                      </a:cubicBezTo>
                      <a:lnTo>
                        <a:pt x="603980" y="4381"/>
                      </a:lnTo>
                      <a:cubicBezTo>
                        <a:pt x="601313" y="-286"/>
                        <a:pt x="591217" y="13906"/>
                        <a:pt x="594455" y="5525"/>
                      </a:cubicBezTo>
                      <a:cubicBezTo>
                        <a:pt x="571691" y="7429"/>
                        <a:pt x="545497" y="7334"/>
                        <a:pt x="520065" y="7429"/>
                      </a:cubicBezTo>
                      <a:cubicBezTo>
                        <a:pt x="516541" y="10477"/>
                        <a:pt x="500539" y="7429"/>
                        <a:pt x="506159" y="13049"/>
                      </a:cubicBezTo>
                      <a:cubicBezTo>
                        <a:pt x="499776" y="6382"/>
                        <a:pt x="480822" y="4667"/>
                        <a:pt x="473773" y="4953"/>
                      </a:cubicBezTo>
                      <a:cubicBezTo>
                        <a:pt x="473773" y="4286"/>
                        <a:pt x="474345" y="3620"/>
                        <a:pt x="475488" y="3810"/>
                      </a:cubicBezTo>
                      <a:cubicBezTo>
                        <a:pt x="461772" y="-4858"/>
                        <a:pt x="459295" y="11906"/>
                        <a:pt x="446913" y="1238"/>
                      </a:cubicBezTo>
                      <a:cubicBezTo>
                        <a:pt x="444913" y="8763"/>
                        <a:pt x="423672" y="-1143"/>
                        <a:pt x="416433" y="7715"/>
                      </a:cubicBezTo>
                      <a:cubicBezTo>
                        <a:pt x="415100" y="6572"/>
                        <a:pt x="414528" y="4858"/>
                        <a:pt x="414909" y="3143"/>
                      </a:cubicBezTo>
                      <a:lnTo>
                        <a:pt x="346996" y="0"/>
                      </a:lnTo>
                      <a:cubicBezTo>
                        <a:pt x="330327" y="6572"/>
                        <a:pt x="306705" y="-3048"/>
                        <a:pt x="292418" y="6096"/>
                      </a:cubicBezTo>
                      <a:cubicBezTo>
                        <a:pt x="276796" y="2572"/>
                        <a:pt x="260699" y="1810"/>
                        <a:pt x="244793" y="4000"/>
                      </a:cubicBezTo>
                      <a:lnTo>
                        <a:pt x="246412" y="2858"/>
                      </a:lnTo>
                      <a:cubicBezTo>
                        <a:pt x="227362" y="3429"/>
                        <a:pt x="204311" y="3905"/>
                        <a:pt x="191548" y="9620"/>
                      </a:cubicBezTo>
                      <a:cubicBezTo>
                        <a:pt x="186023" y="952"/>
                        <a:pt x="177927" y="2667"/>
                        <a:pt x="169831" y="95"/>
                      </a:cubicBezTo>
                      <a:cubicBezTo>
                        <a:pt x="157353" y="4096"/>
                        <a:pt x="131731" y="2858"/>
                        <a:pt x="112681" y="6572"/>
                      </a:cubicBezTo>
                      <a:cubicBezTo>
                        <a:pt x="109728" y="2572"/>
                        <a:pt x="96964" y="8287"/>
                        <a:pt x="96012" y="2476"/>
                      </a:cubicBezTo>
                      <a:cubicBezTo>
                        <a:pt x="82105" y="5334"/>
                        <a:pt x="68103" y="7239"/>
                        <a:pt x="54007" y="8192"/>
                      </a:cubicBezTo>
                      <a:cubicBezTo>
                        <a:pt x="32766" y="7906"/>
                        <a:pt x="14192" y="22193"/>
                        <a:pt x="8954" y="42767"/>
                      </a:cubicBezTo>
                      <a:cubicBezTo>
                        <a:pt x="6382" y="78105"/>
                        <a:pt x="4667" y="105061"/>
                        <a:pt x="0" y="134684"/>
                      </a:cubicBezTo>
                      <a:cubicBezTo>
                        <a:pt x="3334" y="141827"/>
                        <a:pt x="9525" y="150019"/>
                        <a:pt x="13907" y="157353"/>
                      </a:cubicBezTo>
                      <a:cubicBezTo>
                        <a:pt x="12763" y="157925"/>
                        <a:pt x="11811" y="157829"/>
                        <a:pt x="11811" y="156210"/>
                      </a:cubicBezTo>
                      <a:close/>
                      <a:moveTo>
                        <a:pt x="346996" y="91630"/>
                      </a:moveTo>
                      <a:lnTo>
                        <a:pt x="344234" y="93440"/>
                      </a:lnTo>
                      <a:lnTo>
                        <a:pt x="359188" y="90202"/>
                      </a:lnTo>
                      <a:cubicBezTo>
                        <a:pt x="359188" y="91154"/>
                        <a:pt x="358330" y="91630"/>
                        <a:pt x="357664" y="92107"/>
                      </a:cubicBezTo>
                      <a:cubicBezTo>
                        <a:pt x="376714" y="95345"/>
                        <a:pt x="396526" y="89916"/>
                        <a:pt x="414814" y="90773"/>
                      </a:cubicBezTo>
                      <a:cubicBezTo>
                        <a:pt x="414814" y="91726"/>
                        <a:pt x="411956" y="93535"/>
                        <a:pt x="414814" y="94583"/>
                      </a:cubicBezTo>
                      <a:cubicBezTo>
                        <a:pt x="428530" y="89345"/>
                        <a:pt x="436912" y="101441"/>
                        <a:pt x="443389" y="90488"/>
                      </a:cubicBezTo>
                      <a:cubicBezTo>
                        <a:pt x="444436" y="91630"/>
                        <a:pt x="444436" y="93250"/>
                        <a:pt x="443389" y="94393"/>
                      </a:cubicBezTo>
                      <a:cubicBezTo>
                        <a:pt x="481965" y="91154"/>
                        <a:pt x="520827" y="90583"/>
                        <a:pt x="559498" y="92678"/>
                      </a:cubicBezTo>
                      <a:cubicBezTo>
                        <a:pt x="577215" y="88392"/>
                        <a:pt x="595313" y="86677"/>
                        <a:pt x="613505" y="87535"/>
                      </a:cubicBezTo>
                      <a:cubicBezTo>
                        <a:pt x="613410" y="99441"/>
                        <a:pt x="614648" y="111252"/>
                        <a:pt x="617125" y="122872"/>
                      </a:cubicBezTo>
                      <a:lnTo>
                        <a:pt x="615219" y="122872"/>
                      </a:lnTo>
                      <a:cubicBezTo>
                        <a:pt x="622078" y="166021"/>
                        <a:pt x="615219" y="211836"/>
                        <a:pt x="616077" y="256222"/>
                      </a:cubicBezTo>
                      <a:cubicBezTo>
                        <a:pt x="615315" y="275272"/>
                        <a:pt x="617601" y="287369"/>
                        <a:pt x="617791" y="306038"/>
                      </a:cubicBezTo>
                      <a:lnTo>
                        <a:pt x="615315" y="306038"/>
                      </a:lnTo>
                      <a:cubicBezTo>
                        <a:pt x="624840" y="337471"/>
                        <a:pt x="606933" y="372142"/>
                        <a:pt x="617220" y="404908"/>
                      </a:cubicBezTo>
                      <a:lnTo>
                        <a:pt x="613886" y="402622"/>
                      </a:lnTo>
                      <a:cubicBezTo>
                        <a:pt x="618363" y="407003"/>
                        <a:pt x="615219" y="417005"/>
                        <a:pt x="619506" y="418814"/>
                      </a:cubicBezTo>
                      <a:lnTo>
                        <a:pt x="619506" y="423386"/>
                      </a:lnTo>
                      <a:lnTo>
                        <a:pt x="618172" y="426339"/>
                      </a:lnTo>
                      <a:cubicBezTo>
                        <a:pt x="618839" y="428054"/>
                        <a:pt x="619220" y="429768"/>
                        <a:pt x="619506" y="431578"/>
                      </a:cubicBezTo>
                      <a:lnTo>
                        <a:pt x="619506" y="467677"/>
                      </a:lnTo>
                      <a:cubicBezTo>
                        <a:pt x="618839" y="473678"/>
                        <a:pt x="618839" y="479679"/>
                        <a:pt x="619506" y="485680"/>
                      </a:cubicBezTo>
                      <a:lnTo>
                        <a:pt x="619506" y="493490"/>
                      </a:lnTo>
                      <a:lnTo>
                        <a:pt x="618268" y="492442"/>
                      </a:lnTo>
                      <a:cubicBezTo>
                        <a:pt x="620363" y="499300"/>
                        <a:pt x="620649" y="506539"/>
                        <a:pt x="619316" y="513493"/>
                      </a:cubicBezTo>
                      <a:cubicBezTo>
                        <a:pt x="619316" y="512635"/>
                        <a:pt x="618363" y="513017"/>
                        <a:pt x="617791" y="511302"/>
                      </a:cubicBezTo>
                      <a:cubicBezTo>
                        <a:pt x="609505" y="534067"/>
                        <a:pt x="618649" y="558927"/>
                        <a:pt x="618363" y="583406"/>
                      </a:cubicBezTo>
                      <a:lnTo>
                        <a:pt x="614458" y="580644"/>
                      </a:lnTo>
                      <a:cubicBezTo>
                        <a:pt x="619030" y="592264"/>
                        <a:pt x="614458" y="613505"/>
                        <a:pt x="616839" y="628745"/>
                      </a:cubicBezTo>
                      <a:lnTo>
                        <a:pt x="615029" y="627793"/>
                      </a:lnTo>
                      <a:lnTo>
                        <a:pt x="617601" y="635508"/>
                      </a:lnTo>
                      <a:lnTo>
                        <a:pt x="613886" y="635508"/>
                      </a:lnTo>
                      <a:cubicBezTo>
                        <a:pt x="613886" y="653605"/>
                        <a:pt x="616172" y="668846"/>
                        <a:pt x="617029" y="683705"/>
                      </a:cubicBezTo>
                      <a:lnTo>
                        <a:pt x="610934" y="683705"/>
                      </a:lnTo>
                      <a:lnTo>
                        <a:pt x="609505" y="680371"/>
                      </a:lnTo>
                      <a:cubicBezTo>
                        <a:pt x="599027" y="686372"/>
                        <a:pt x="573595" y="680371"/>
                        <a:pt x="556070" y="682847"/>
                      </a:cubicBezTo>
                      <a:lnTo>
                        <a:pt x="557403" y="681704"/>
                      </a:lnTo>
                      <a:cubicBezTo>
                        <a:pt x="522827" y="681323"/>
                        <a:pt x="488252" y="682752"/>
                        <a:pt x="453771" y="685991"/>
                      </a:cubicBezTo>
                      <a:lnTo>
                        <a:pt x="126492" y="685991"/>
                      </a:lnTo>
                      <a:cubicBezTo>
                        <a:pt x="126873" y="683228"/>
                        <a:pt x="125349" y="680466"/>
                        <a:pt x="122777" y="679418"/>
                      </a:cubicBezTo>
                      <a:lnTo>
                        <a:pt x="121348" y="683419"/>
                      </a:lnTo>
                      <a:cubicBezTo>
                        <a:pt x="118872" y="679418"/>
                        <a:pt x="119443" y="681418"/>
                        <a:pt x="118586" y="678466"/>
                      </a:cubicBezTo>
                      <a:cubicBezTo>
                        <a:pt x="109061" y="677894"/>
                        <a:pt x="107918" y="672084"/>
                        <a:pt x="101155" y="669703"/>
                      </a:cubicBezTo>
                      <a:lnTo>
                        <a:pt x="101155" y="669703"/>
                      </a:lnTo>
                      <a:cubicBezTo>
                        <a:pt x="99441" y="674560"/>
                        <a:pt x="96678" y="671703"/>
                        <a:pt x="96488" y="670941"/>
                      </a:cubicBezTo>
                      <a:lnTo>
                        <a:pt x="97727" y="668750"/>
                      </a:lnTo>
                      <a:cubicBezTo>
                        <a:pt x="99060" y="666655"/>
                        <a:pt x="97727" y="668750"/>
                        <a:pt x="95345" y="669988"/>
                      </a:cubicBezTo>
                      <a:cubicBezTo>
                        <a:pt x="92964" y="671227"/>
                        <a:pt x="91059" y="672370"/>
                        <a:pt x="95345" y="669131"/>
                      </a:cubicBezTo>
                      <a:cubicBezTo>
                        <a:pt x="93345" y="671703"/>
                        <a:pt x="93440" y="639127"/>
                        <a:pt x="93345" y="620268"/>
                      </a:cubicBezTo>
                      <a:cubicBezTo>
                        <a:pt x="90297" y="617315"/>
                        <a:pt x="93345" y="603885"/>
                        <a:pt x="87725" y="608552"/>
                      </a:cubicBezTo>
                      <a:cubicBezTo>
                        <a:pt x="94392" y="603218"/>
                        <a:pt x="96107" y="587216"/>
                        <a:pt x="95821" y="581311"/>
                      </a:cubicBezTo>
                      <a:cubicBezTo>
                        <a:pt x="96488" y="581311"/>
                        <a:pt x="97155" y="581311"/>
                        <a:pt x="96964" y="582739"/>
                      </a:cubicBezTo>
                      <a:cubicBezTo>
                        <a:pt x="105632" y="571214"/>
                        <a:pt x="88868" y="569119"/>
                        <a:pt x="99536" y="558355"/>
                      </a:cubicBezTo>
                      <a:cubicBezTo>
                        <a:pt x="92011" y="556641"/>
                        <a:pt x="101918" y="538734"/>
                        <a:pt x="93059" y="532638"/>
                      </a:cubicBezTo>
                      <a:cubicBezTo>
                        <a:pt x="94297" y="531400"/>
                        <a:pt x="96012" y="531019"/>
                        <a:pt x="97631" y="531400"/>
                      </a:cubicBezTo>
                      <a:cubicBezTo>
                        <a:pt x="98679" y="512350"/>
                        <a:pt x="99917" y="490252"/>
                        <a:pt x="100775" y="474250"/>
                      </a:cubicBezTo>
                      <a:cubicBezTo>
                        <a:pt x="94202" y="460248"/>
                        <a:pt x="103822" y="440341"/>
                        <a:pt x="94679" y="428244"/>
                      </a:cubicBezTo>
                      <a:cubicBezTo>
                        <a:pt x="98298" y="415195"/>
                        <a:pt x="98965" y="401479"/>
                        <a:pt x="96774" y="388144"/>
                      </a:cubicBezTo>
                      <a:lnTo>
                        <a:pt x="97917" y="389477"/>
                      </a:lnTo>
                      <a:cubicBezTo>
                        <a:pt x="97345" y="373761"/>
                        <a:pt x="96869" y="354139"/>
                        <a:pt x="91154" y="343376"/>
                      </a:cubicBezTo>
                      <a:cubicBezTo>
                        <a:pt x="99917" y="338709"/>
                        <a:pt x="98107" y="331851"/>
                        <a:pt x="100679" y="325088"/>
                      </a:cubicBezTo>
                      <a:cubicBezTo>
                        <a:pt x="96678" y="314611"/>
                        <a:pt x="97917" y="293370"/>
                        <a:pt x="94202" y="277463"/>
                      </a:cubicBezTo>
                      <a:cubicBezTo>
                        <a:pt x="98203" y="274987"/>
                        <a:pt x="92488" y="264223"/>
                        <a:pt x="98393" y="263366"/>
                      </a:cubicBezTo>
                      <a:cubicBezTo>
                        <a:pt x="87059" y="218504"/>
                        <a:pt x="91059" y="163068"/>
                        <a:pt x="99536" y="115062"/>
                      </a:cubicBezTo>
                      <a:cubicBezTo>
                        <a:pt x="95631" y="108680"/>
                        <a:pt x="90868" y="102775"/>
                        <a:pt x="85534" y="97536"/>
                      </a:cubicBezTo>
                      <a:cubicBezTo>
                        <a:pt x="85534" y="97536"/>
                        <a:pt x="87059" y="97536"/>
                        <a:pt x="86963" y="98393"/>
                      </a:cubicBezTo>
                      <a:cubicBezTo>
                        <a:pt x="86487" y="95441"/>
                        <a:pt x="87630" y="92488"/>
                        <a:pt x="89821" y="90488"/>
                      </a:cubicBezTo>
                      <a:cubicBezTo>
                        <a:pt x="91440" y="91154"/>
                        <a:pt x="93154" y="91440"/>
                        <a:pt x="94869" y="91250"/>
                      </a:cubicBezTo>
                      <a:cubicBezTo>
                        <a:pt x="95250" y="91821"/>
                        <a:pt x="95441" y="92488"/>
                        <a:pt x="95345" y="93154"/>
                      </a:cubicBezTo>
                      <a:cubicBezTo>
                        <a:pt x="97060" y="90583"/>
                        <a:pt x="102203" y="97822"/>
                        <a:pt x="113633" y="93154"/>
                      </a:cubicBezTo>
                      <a:lnTo>
                        <a:pt x="114205" y="94679"/>
                      </a:lnTo>
                      <a:lnTo>
                        <a:pt x="120301" y="92488"/>
                      </a:lnTo>
                      <a:cubicBezTo>
                        <a:pt x="120301" y="94393"/>
                        <a:pt x="120301" y="97346"/>
                        <a:pt x="116681" y="96679"/>
                      </a:cubicBezTo>
                      <a:cubicBezTo>
                        <a:pt x="192214" y="100203"/>
                        <a:pt x="269843" y="90202"/>
                        <a:pt x="346996" y="91630"/>
                      </a:cubicBezTo>
                      <a:lnTo>
                        <a:pt x="346996" y="91630"/>
                      </a:lnTo>
                      <a:close/>
                      <a:moveTo>
                        <a:pt x="79820" y="133921"/>
                      </a:moveTo>
                      <a:lnTo>
                        <a:pt x="79820" y="126016"/>
                      </a:lnTo>
                      <a:cubicBezTo>
                        <a:pt x="83820" y="144399"/>
                        <a:pt x="83915" y="163354"/>
                        <a:pt x="80296" y="181832"/>
                      </a:cubicBezTo>
                      <a:cubicBezTo>
                        <a:pt x="80296" y="183071"/>
                        <a:pt x="80296" y="184213"/>
                        <a:pt x="79820" y="185452"/>
                      </a:cubicBezTo>
                      <a:lnTo>
                        <a:pt x="79820" y="133921"/>
                      </a:lnTo>
                      <a:close/>
                      <a:moveTo>
                        <a:pt x="83820" y="376238"/>
                      </a:moveTo>
                      <a:cubicBezTo>
                        <a:pt x="78677" y="436531"/>
                        <a:pt x="91916" y="496824"/>
                        <a:pt x="81343" y="555308"/>
                      </a:cubicBezTo>
                      <a:cubicBezTo>
                        <a:pt x="84011" y="570071"/>
                        <a:pt x="83439" y="585216"/>
                        <a:pt x="79820" y="599694"/>
                      </a:cubicBezTo>
                      <a:lnTo>
                        <a:pt x="79820" y="344805"/>
                      </a:lnTo>
                      <a:cubicBezTo>
                        <a:pt x="81153" y="355187"/>
                        <a:pt x="82391" y="365665"/>
                        <a:pt x="83820" y="376238"/>
                      </a:cubicBezTo>
                      <a:close/>
                      <a:moveTo>
                        <a:pt x="79820" y="669512"/>
                      </a:moveTo>
                      <a:lnTo>
                        <a:pt x="79820" y="666845"/>
                      </a:lnTo>
                      <a:cubicBezTo>
                        <a:pt x="79915" y="667702"/>
                        <a:pt x="79915" y="668560"/>
                        <a:pt x="79820" y="669512"/>
                      </a:cubicBezTo>
                      <a:close/>
                      <a:moveTo>
                        <a:pt x="79820" y="682847"/>
                      </a:moveTo>
                      <a:cubicBezTo>
                        <a:pt x="80963" y="683228"/>
                        <a:pt x="82105" y="683514"/>
                        <a:pt x="83248" y="683705"/>
                      </a:cubicBezTo>
                      <a:cubicBezTo>
                        <a:pt x="85344" y="682847"/>
                        <a:pt x="86296" y="682752"/>
                        <a:pt x="85725" y="684562"/>
                      </a:cubicBezTo>
                      <a:lnTo>
                        <a:pt x="88582" y="681895"/>
                      </a:lnTo>
                      <a:cubicBezTo>
                        <a:pt x="94488" y="681133"/>
                        <a:pt x="86963" y="684847"/>
                        <a:pt x="91344" y="685895"/>
                      </a:cubicBezTo>
                      <a:cubicBezTo>
                        <a:pt x="93440" y="685895"/>
                        <a:pt x="94107" y="681133"/>
                        <a:pt x="96964" y="682657"/>
                      </a:cubicBezTo>
                      <a:cubicBezTo>
                        <a:pt x="96107" y="689515"/>
                        <a:pt x="102775" y="687038"/>
                        <a:pt x="108013" y="687229"/>
                      </a:cubicBezTo>
                      <a:lnTo>
                        <a:pt x="79438" y="687229"/>
                      </a:lnTo>
                      <a:lnTo>
                        <a:pt x="79820" y="682847"/>
                      </a:lnTo>
                      <a:close/>
                      <a:moveTo>
                        <a:pt x="109728" y="81534"/>
                      </a:moveTo>
                      <a:lnTo>
                        <a:pt x="138303" y="81534"/>
                      </a:lnTo>
                      <a:cubicBezTo>
                        <a:pt x="128968" y="82105"/>
                        <a:pt x="119348" y="81725"/>
                        <a:pt x="109728" y="81534"/>
                      </a:cubicBezTo>
                      <a:lnTo>
                        <a:pt x="109728" y="81534"/>
                      </a:lnTo>
                      <a:close/>
                      <a:moveTo>
                        <a:pt x="19431" y="245935"/>
                      </a:moveTo>
                      <a:cubicBezTo>
                        <a:pt x="18859" y="234410"/>
                        <a:pt x="19431" y="223075"/>
                        <a:pt x="19431" y="211741"/>
                      </a:cubicBezTo>
                      <a:lnTo>
                        <a:pt x="19431" y="245935"/>
                      </a:lnTo>
                      <a:close/>
                      <a:moveTo>
                        <a:pt x="601313" y="18479"/>
                      </a:moveTo>
                      <a:lnTo>
                        <a:pt x="602456" y="15812"/>
                      </a:lnTo>
                      <a:cubicBezTo>
                        <a:pt x="610838" y="15050"/>
                        <a:pt x="603409" y="18859"/>
                        <a:pt x="609885" y="19907"/>
                      </a:cubicBezTo>
                      <a:cubicBezTo>
                        <a:pt x="612362" y="19907"/>
                        <a:pt x="610838" y="15050"/>
                        <a:pt x="615982" y="16573"/>
                      </a:cubicBezTo>
                      <a:cubicBezTo>
                        <a:pt x="616648" y="23431"/>
                        <a:pt x="624459" y="21050"/>
                        <a:pt x="630460" y="21146"/>
                      </a:cubicBezTo>
                      <a:lnTo>
                        <a:pt x="592360" y="21146"/>
                      </a:lnTo>
                      <a:cubicBezTo>
                        <a:pt x="595884" y="18193"/>
                        <a:pt x="599694" y="15335"/>
                        <a:pt x="601313" y="18479"/>
                      </a:cubicBezTo>
                      <a:close/>
                      <a:moveTo>
                        <a:pt x="575691" y="21146"/>
                      </a:moveTo>
                      <a:lnTo>
                        <a:pt x="572738" y="21146"/>
                      </a:lnTo>
                      <a:cubicBezTo>
                        <a:pt x="573786" y="21050"/>
                        <a:pt x="574738" y="21146"/>
                        <a:pt x="575691" y="21146"/>
                      </a:cubicBezTo>
                      <a:close/>
                      <a:moveTo>
                        <a:pt x="227647" y="17145"/>
                      </a:moveTo>
                      <a:cubicBezTo>
                        <a:pt x="299275" y="22288"/>
                        <a:pt x="370522" y="9049"/>
                        <a:pt x="440341" y="19621"/>
                      </a:cubicBezTo>
                      <a:cubicBezTo>
                        <a:pt x="457867" y="17050"/>
                        <a:pt x="475679" y="17526"/>
                        <a:pt x="493014" y="21146"/>
                      </a:cubicBezTo>
                      <a:lnTo>
                        <a:pt x="183261" y="21146"/>
                      </a:lnTo>
                      <a:cubicBezTo>
                        <a:pt x="198120" y="19621"/>
                        <a:pt x="212693" y="18859"/>
                        <a:pt x="227647" y="17145"/>
                      </a:cubicBezTo>
                      <a:close/>
                      <a:moveTo>
                        <a:pt x="18669" y="56864"/>
                      </a:moveTo>
                      <a:cubicBezTo>
                        <a:pt x="18669" y="56197"/>
                        <a:pt x="18669" y="55817"/>
                        <a:pt x="19145" y="55150"/>
                      </a:cubicBezTo>
                      <a:lnTo>
                        <a:pt x="19145" y="122968"/>
                      </a:lnTo>
                      <a:cubicBezTo>
                        <a:pt x="16764" y="99536"/>
                        <a:pt x="14001" y="76200"/>
                        <a:pt x="18669" y="56864"/>
                      </a:cubicBezTo>
                      <a:close/>
                    </a:path>
                  </a:pathLst>
                </a:custGeom>
                <a:solidFill>
                  <a:srgbClr val="1D1D1B"/>
                </a:solidFill>
                <a:ln w="9525" cap="flat">
                  <a:noFill/>
                  <a:prstDash val="solid"/>
                  <a:miter/>
                </a:ln>
              </p:spPr>
              <p:txBody>
                <a:bodyPr rtlCol="0" anchor="ctr"/>
                <a:lstStyle/>
                <a:p>
                  <a:endParaRPr lang="en-GB"/>
                </a:p>
              </p:txBody>
            </p:sp>
            <p:sp>
              <p:nvSpPr>
                <p:cNvPr id="137" name="Graphic 16">
                  <a:extLst>
                    <a:ext uri="{FF2B5EF4-FFF2-40B4-BE49-F238E27FC236}">
                      <a16:creationId xmlns:a16="http://schemas.microsoft.com/office/drawing/2014/main" id="{D3366A8C-1CFB-4D7A-BF3E-9DAEB9FB5B8D}"/>
                    </a:ext>
                  </a:extLst>
                </p:cNvPr>
                <p:cNvSpPr/>
                <p:nvPr/>
              </p:nvSpPr>
              <p:spPr>
                <a:xfrm>
                  <a:off x="3467839" y="2882696"/>
                  <a:ext cx="140" cy="225"/>
                </a:xfrm>
                <a:custGeom>
                  <a:avLst/>
                  <a:gdLst>
                    <a:gd name="connsiteX0" fmla="*/ 477 w 476"/>
                    <a:gd name="connsiteY0" fmla="*/ 762 h 762"/>
                    <a:gd name="connsiteX1" fmla="*/ 477 w 476"/>
                    <a:gd name="connsiteY1" fmla="*/ 762 h 762"/>
                    <a:gd name="connsiteX2" fmla="*/ 0 w 476"/>
                    <a:gd name="connsiteY2" fmla="*/ 0 h 762"/>
                    <a:gd name="connsiteX3" fmla="*/ 477 w 476"/>
                    <a:gd name="connsiteY3" fmla="*/ 762 h 762"/>
                  </a:gdLst>
                  <a:ahLst/>
                  <a:cxnLst>
                    <a:cxn ang="0">
                      <a:pos x="connsiteX0" y="connsiteY0"/>
                    </a:cxn>
                    <a:cxn ang="0">
                      <a:pos x="connsiteX1" y="connsiteY1"/>
                    </a:cxn>
                    <a:cxn ang="0">
                      <a:pos x="connsiteX2" y="connsiteY2"/>
                    </a:cxn>
                    <a:cxn ang="0">
                      <a:pos x="connsiteX3" y="connsiteY3"/>
                    </a:cxn>
                  </a:cxnLst>
                  <a:rect l="l" t="t" r="r" b="b"/>
                  <a:pathLst>
                    <a:path w="476" h="762">
                      <a:moveTo>
                        <a:pt x="477" y="762"/>
                      </a:moveTo>
                      <a:lnTo>
                        <a:pt x="477" y="762"/>
                      </a:lnTo>
                      <a:cubicBezTo>
                        <a:pt x="381" y="476"/>
                        <a:pt x="191" y="286"/>
                        <a:pt x="0" y="0"/>
                      </a:cubicBezTo>
                      <a:lnTo>
                        <a:pt x="477" y="762"/>
                      </a:lnTo>
                      <a:close/>
                    </a:path>
                  </a:pathLst>
                </a:custGeom>
                <a:solidFill>
                  <a:srgbClr val="1D1D1B"/>
                </a:solidFill>
                <a:ln w="9525" cap="flat">
                  <a:noFill/>
                  <a:prstDash val="solid"/>
                  <a:miter/>
                </a:ln>
              </p:spPr>
              <p:txBody>
                <a:bodyPr rtlCol="0" anchor="ctr"/>
                <a:lstStyle/>
                <a:p>
                  <a:endParaRPr lang="en-GB"/>
                </a:p>
              </p:txBody>
            </p:sp>
            <p:sp>
              <p:nvSpPr>
                <p:cNvPr id="138" name="Graphic 16">
                  <a:extLst>
                    <a:ext uri="{FF2B5EF4-FFF2-40B4-BE49-F238E27FC236}">
                      <a16:creationId xmlns:a16="http://schemas.microsoft.com/office/drawing/2014/main" id="{3092730C-7D70-47E4-BD1A-5F157EA9BD42}"/>
                    </a:ext>
                  </a:extLst>
                </p:cNvPr>
                <p:cNvSpPr/>
                <p:nvPr/>
              </p:nvSpPr>
              <p:spPr>
                <a:xfrm>
                  <a:off x="3497541" y="3127193"/>
                  <a:ext cx="2807" cy="168"/>
                </a:xfrm>
                <a:custGeom>
                  <a:avLst/>
                  <a:gdLst>
                    <a:gd name="connsiteX0" fmla="*/ 0 w 9525"/>
                    <a:gd name="connsiteY0" fmla="*/ 0 h 571"/>
                    <a:gd name="connsiteX1" fmla="*/ 0 w 9525"/>
                    <a:gd name="connsiteY1" fmla="*/ 0 h 571"/>
                    <a:gd name="connsiteX2" fmla="*/ 0 w 9525"/>
                    <a:gd name="connsiteY2" fmla="*/ 572 h 571"/>
                    <a:gd name="connsiteX3" fmla="*/ 0 w 9525"/>
                    <a:gd name="connsiteY3" fmla="*/ 0 h 571"/>
                  </a:gdLst>
                  <a:ahLst/>
                  <a:cxnLst>
                    <a:cxn ang="0">
                      <a:pos x="connsiteX0" y="connsiteY0"/>
                    </a:cxn>
                    <a:cxn ang="0">
                      <a:pos x="connsiteX1" y="connsiteY1"/>
                    </a:cxn>
                    <a:cxn ang="0">
                      <a:pos x="connsiteX2" y="connsiteY2"/>
                    </a:cxn>
                    <a:cxn ang="0">
                      <a:pos x="connsiteX3" y="connsiteY3"/>
                    </a:cxn>
                  </a:cxnLst>
                  <a:rect l="l" t="t" r="r" b="b"/>
                  <a:pathLst>
                    <a:path w="9525" h="571">
                      <a:moveTo>
                        <a:pt x="0" y="0"/>
                      </a:moveTo>
                      <a:lnTo>
                        <a:pt x="0" y="0"/>
                      </a:lnTo>
                      <a:lnTo>
                        <a:pt x="0" y="572"/>
                      </a:lnTo>
                      <a:lnTo>
                        <a:pt x="0" y="0"/>
                      </a:lnTo>
                      <a:close/>
                    </a:path>
                  </a:pathLst>
                </a:custGeom>
                <a:solidFill>
                  <a:srgbClr val="1D1D1B"/>
                </a:solidFill>
                <a:ln w="9525" cap="flat">
                  <a:noFill/>
                  <a:prstDash val="solid"/>
                  <a:miter/>
                </a:ln>
              </p:spPr>
              <p:txBody>
                <a:bodyPr rtlCol="0" anchor="ctr"/>
                <a:lstStyle/>
                <a:p>
                  <a:endParaRPr lang="en-GB"/>
                </a:p>
              </p:txBody>
            </p:sp>
            <p:sp>
              <p:nvSpPr>
                <p:cNvPr id="139" name="Graphic 16">
                  <a:extLst>
                    <a:ext uri="{FF2B5EF4-FFF2-40B4-BE49-F238E27FC236}">
                      <a16:creationId xmlns:a16="http://schemas.microsoft.com/office/drawing/2014/main" id="{0FBC2C1A-789D-4811-81A6-7B4D5C8FB9DD}"/>
                    </a:ext>
                  </a:extLst>
                </p:cNvPr>
                <p:cNvSpPr/>
                <p:nvPr/>
              </p:nvSpPr>
              <p:spPr>
                <a:xfrm>
                  <a:off x="3467839" y="3132331"/>
                  <a:ext cx="140" cy="196"/>
                </a:xfrm>
                <a:custGeom>
                  <a:avLst/>
                  <a:gdLst>
                    <a:gd name="connsiteX0" fmla="*/ 477 w 476"/>
                    <a:gd name="connsiteY0" fmla="*/ 667 h 666"/>
                    <a:gd name="connsiteX1" fmla="*/ 477 w 476"/>
                    <a:gd name="connsiteY1" fmla="*/ 667 h 666"/>
                    <a:gd name="connsiteX2" fmla="*/ 0 w 476"/>
                    <a:gd name="connsiteY2" fmla="*/ 0 h 666"/>
                    <a:gd name="connsiteX3" fmla="*/ 477 w 476"/>
                    <a:gd name="connsiteY3" fmla="*/ 667 h 666"/>
                  </a:gdLst>
                  <a:ahLst/>
                  <a:cxnLst>
                    <a:cxn ang="0">
                      <a:pos x="connsiteX0" y="connsiteY0"/>
                    </a:cxn>
                    <a:cxn ang="0">
                      <a:pos x="connsiteX1" y="connsiteY1"/>
                    </a:cxn>
                    <a:cxn ang="0">
                      <a:pos x="connsiteX2" y="connsiteY2"/>
                    </a:cxn>
                    <a:cxn ang="0">
                      <a:pos x="connsiteX3" y="connsiteY3"/>
                    </a:cxn>
                  </a:cxnLst>
                  <a:rect l="l" t="t" r="r" b="b"/>
                  <a:pathLst>
                    <a:path w="476" h="666">
                      <a:moveTo>
                        <a:pt x="477" y="667"/>
                      </a:moveTo>
                      <a:lnTo>
                        <a:pt x="477" y="667"/>
                      </a:lnTo>
                      <a:cubicBezTo>
                        <a:pt x="477" y="667"/>
                        <a:pt x="477" y="190"/>
                        <a:pt x="0" y="0"/>
                      </a:cubicBezTo>
                      <a:lnTo>
                        <a:pt x="477" y="667"/>
                      </a:lnTo>
                      <a:close/>
                    </a:path>
                  </a:pathLst>
                </a:custGeom>
                <a:solidFill>
                  <a:srgbClr val="1D1D1B"/>
                </a:solidFill>
                <a:ln w="9525" cap="flat">
                  <a:noFill/>
                  <a:prstDash val="solid"/>
                  <a:miter/>
                </a:ln>
              </p:spPr>
              <p:txBody>
                <a:bodyPr rtlCol="0" anchor="ctr"/>
                <a:lstStyle/>
                <a:p>
                  <a:endParaRPr lang="en-GB"/>
                </a:p>
              </p:txBody>
            </p:sp>
            <p:sp>
              <p:nvSpPr>
                <p:cNvPr id="140" name="Graphic 16">
                  <a:extLst>
                    <a:ext uri="{FF2B5EF4-FFF2-40B4-BE49-F238E27FC236}">
                      <a16:creationId xmlns:a16="http://schemas.microsoft.com/office/drawing/2014/main" id="{8D73F5ED-67E7-4AC0-9D5D-7599544CF8A6}"/>
                    </a:ext>
                  </a:extLst>
                </p:cNvPr>
                <p:cNvSpPr/>
                <p:nvPr/>
              </p:nvSpPr>
              <p:spPr>
                <a:xfrm>
                  <a:off x="3467839" y="3092690"/>
                  <a:ext cx="202414" cy="222917"/>
                </a:xfrm>
                <a:custGeom>
                  <a:avLst/>
                  <a:gdLst>
                    <a:gd name="connsiteX0" fmla="*/ 683514 w 686752"/>
                    <a:gd name="connsiteY0" fmla="*/ 661416 h 756314"/>
                    <a:gd name="connsiteX1" fmla="*/ 685419 w 686752"/>
                    <a:gd name="connsiteY1" fmla="*/ 662559 h 756314"/>
                    <a:gd name="connsiteX2" fmla="*/ 682752 w 686752"/>
                    <a:gd name="connsiteY2" fmla="*/ 653034 h 756314"/>
                    <a:gd name="connsiteX3" fmla="*/ 686467 w 686752"/>
                    <a:gd name="connsiteY3" fmla="*/ 653034 h 756314"/>
                    <a:gd name="connsiteX4" fmla="*/ 683133 w 686752"/>
                    <a:gd name="connsiteY4" fmla="*/ 584263 h 756314"/>
                    <a:gd name="connsiteX5" fmla="*/ 686467 w 686752"/>
                    <a:gd name="connsiteY5" fmla="*/ 585502 h 756314"/>
                    <a:gd name="connsiteX6" fmla="*/ 683990 w 686752"/>
                    <a:gd name="connsiteY6" fmla="*/ 517398 h 756314"/>
                    <a:gd name="connsiteX7" fmla="*/ 685133 w 686752"/>
                    <a:gd name="connsiteY7" fmla="*/ 518922 h 756314"/>
                    <a:gd name="connsiteX8" fmla="*/ 680847 w 686752"/>
                    <a:gd name="connsiteY8" fmla="*/ 395764 h 756314"/>
                    <a:gd name="connsiteX9" fmla="*/ 680847 w 686752"/>
                    <a:gd name="connsiteY9" fmla="*/ 51816 h 756314"/>
                    <a:gd name="connsiteX10" fmla="*/ 653129 w 686752"/>
                    <a:gd name="connsiteY10" fmla="*/ 22670 h 756314"/>
                    <a:gd name="connsiteX11" fmla="*/ 648843 w 686752"/>
                    <a:gd name="connsiteY11" fmla="*/ 15049 h 756314"/>
                    <a:gd name="connsiteX12" fmla="*/ 647129 w 686752"/>
                    <a:gd name="connsiteY12" fmla="*/ 19050 h 756314"/>
                    <a:gd name="connsiteX13" fmla="*/ 643890 w 686752"/>
                    <a:gd name="connsiteY13" fmla="*/ 14097 h 756314"/>
                    <a:gd name="connsiteX14" fmla="*/ 623126 w 686752"/>
                    <a:gd name="connsiteY14" fmla="*/ 5334 h 756314"/>
                    <a:gd name="connsiteX15" fmla="*/ 623126 w 686752"/>
                    <a:gd name="connsiteY15" fmla="*/ 5334 h 756314"/>
                    <a:gd name="connsiteX16" fmla="*/ 605695 w 686752"/>
                    <a:gd name="connsiteY16" fmla="*/ 6667 h 756314"/>
                    <a:gd name="connsiteX17" fmla="*/ 603981 w 686752"/>
                    <a:gd name="connsiteY17" fmla="*/ 4381 h 756314"/>
                    <a:gd name="connsiteX18" fmla="*/ 594456 w 686752"/>
                    <a:gd name="connsiteY18" fmla="*/ 5524 h 756314"/>
                    <a:gd name="connsiteX19" fmla="*/ 520065 w 686752"/>
                    <a:gd name="connsiteY19" fmla="*/ 7525 h 756314"/>
                    <a:gd name="connsiteX20" fmla="*/ 506159 w 686752"/>
                    <a:gd name="connsiteY20" fmla="*/ 13049 h 756314"/>
                    <a:gd name="connsiteX21" fmla="*/ 473773 w 686752"/>
                    <a:gd name="connsiteY21" fmla="*/ 4953 h 756314"/>
                    <a:gd name="connsiteX22" fmla="*/ 475488 w 686752"/>
                    <a:gd name="connsiteY22" fmla="*/ 3905 h 756314"/>
                    <a:gd name="connsiteX23" fmla="*/ 446913 w 686752"/>
                    <a:gd name="connsiteY23" fmla="*/ 1333 h 756314"/>
                    <a:gd name="connsiteX24" fmla="*/ 416433 w 686752"/>
                    <a:gd name="connsiteY24" fmla="*/ 7715 h 756314"/>
                    <a:gd name="connsiteX25" fmla="*/ 414909 w 686752"/>
                    <a:gd name="connsiteY25" fmla="*/ 3238 h 756314"/>
                    <a:gd name="connsiteX26" fmla="*/ 346996 w 686752"/>
                    <a:gd name="connsiteY26" fmla="*/ 0 h 756314"/>
                    <a:gd name="connsiteX27" fmla="*/ 292418 w 686752"/>
                    <a:gd name="connsiteY27" fmla="*/ 6096 h 756314"/>
                    <a:gd name="connsiteX28" fmla="*/ 244793 w 686752"/>
                    <a:gd name="connsiteY28" fmla="*/ 4000 h 756314"/>
                    <a:gd name="connsiteX29" fmla="*/ 246412 w 686752"/>
                    <a:gd name="connsiteY29" fmla="*/ 2953 h 756314"/>
                    <a:gd name="connsiteX30" fmla="*/ 191548 w 686752"/>
                    <a:gd name="connsiteY30" fmla="*/ 9620 h 756314"/>
                    <a:gd name="connsiteX31" fmla="*/ 169831 w 686752"/>
                    <a:gd name="connsiteY31" fmla="*/ 95 h 756314"/>
                    <a:gd name="connsiteX32" fmla="*/ 112681 w 686752"/>
                    <a:gd name="connsiteY32" fmla="*/ 6572 h 756314"/>
                    <a:gd name="connsiteX33" fmla="*/ 96012 w 686752"/>
                    <a:gd name="connsiteY33" fmla="*/ 2476 h 756314"/>
                    <a:gd name="connsiteX34" fmla="*/ 54007 w 686752"/>
                    <a:gd name="connsiteY34" fmla="*/ 8191 h 756314"/>
                    <a:gd name="connsiteX35" fmla="*/ 8954 w 686752"/>
                    <a:gd name="connsiteY35" fmla="*/ 42767 h 756314"/>
                    <a:gd name="connsiteX36" fmla="*/ 0 w 686752"/>
                    <a:gd name="connsiteY36" fmla="*/ 134683 h 756314"/>
                    <a:gd name="connsiteX37" fmla="*/ 13907 w 686752"/>
                    <a:gd name="connsiteY37" fmla="*/ 157353 h 756314"/>
                    <a:gd name="connsiteX38" fmla="*/ 12478 w 686752"/>
                    <a:gd name="connsiteY38" fmla="*/ 156496 h 756314"/>
                    <a:gd name="connsiteX39" fmla="*/ 8954 w 686752"/>
                    <a:gd name="connsiteY39" fmla="*/ 186976 h 756314"/>
                    <a:gd name="connsiteX40" fmla="*/ 7048 w 686752"/>
                    <a:gd name="connsiteY40" fmla="*/ 185261 h 756314"/>
                    <a:gd name="connsiteX41" fmla="*/ 7048 w 686752"/>
                    <a:gd name="connsiteY41" fmla="*/ 216884 h 756314"/>
                    <a:gd name="connsiteX42" fmla="*/ 5525 w 686752"/>
                    <a:gd name="connsiteY42" fmla="*/ 217551 h 756314"/>
                    <a:gd name="connsiteX43" fmla="*/ 7715 w 686752"/>
                    <a:gd name="connsiteY43" fmla="*/ 224790 h 756314"/>
                    <a:gd name="connsiteX44" fmla="*/ 3524 w 686752"/>
                    <a:gd name="connsiteY44" fmla="*/ 220504 h 756314"/>
                    <a:gd name="connsiteX45" fmla="*/ 10192 w 686752"/>
                    <a:gd name="connsiteY45" fmla="*/ 493585 h 756314"/>
                    <a:gd name="connsiteX46" fmla="*/ 8382 w 686752"/>
                    <a:gd name="connsiteY46" fmla="*/ 490252 h 756314"/>
                    <a:gd name="connsiteX47" fmla="*/ 11621 w 686752"/>
                    <a:gd name="connsiteY47" fmla="*/ 507968 h 756314"/>
                    <a:gd name="connsiteX48" fmla="*/ 9716 w 686752"/>
                    <a:gd name="connsiteY48" fmla="*/ 506254 h 756314"/>
                    <a:gd name="connsiteX49" fmla="*/ 11049 w 686752"/>
                    <a:gd name="connsiteY49" fmla="*/ 574453 h 756314"/>
                    <a:gd name="connsiteX50" fmla="*/ 7239 w 686752"/>
                    <a:gd name="connsiteY50" fmla="*/ 574453 h 756314"/>
                    <a:gd name="connsiteX51" fmla="*/ 11335 w 686752"/>
                    <a:gd name="connsiteY51" fmla="*/ 608838 h 756314"/>
                    <a:gd name="connsiteX52" fmla="*/ 7715 w 686752"/>
                    <a:gd name="connsiteY52" fmla="*/ 609124 h 756314"/>
                    <a:gd name="connsiteX53" fmla="*/ 7430 w 686752"/>
                    <a:gd name="connsiteY53" fmla="*/ 608838 h 756314"/>
                    <a:gd name="connsiteX54" fmla="*/ 10287 w 686752"/>
                    <a:gd name="connsiteY54" fmla="*/ 677704 h 756314"/>
                    <a:gd name="connsiteX55" fmla="*/ 10287 w 686752"/>
                    <a:gd name="connsiteY55" fmla="*/ 712280 h 756314"/>
                    <a:gd name="connsiteX56" fmla="*/ 26480 w 686752"/>
                    <a:gd name="connsiteY56" fmla="*/ 751713 h 756314"/>
                    <a:gd name="connsiteX57" fmla="*/ 91440 w 686752"/>
                    <a:gd name="connsiteY57" fmla="*/ 754571 h 756314"/>
                    <a:gd name="connsiteX58" fmla="*/ 152115 w 686752"/>
                    <a:gd name="connsiteY58" fmla="*/ 750951 h 756314"/>
                    <a:gd name="connsiteX59" fmla="*/ 152115 w 686752"/>
                    <a:gd name="connsiteY59" fmla="*/ 752856 h 756314"/>
                    <a:gd name="connsiteX60" fmla="*/ 310991 w 686752"/>
                    <a:gd name="connsiteY60" fmla="*/ 751999 h 756314"/>
                    <a:gd name="connsiteX61" fmla="*/ 370142 w 686752"/>
                    <a:gd name="connsiteY61" fmla="*/ 750284 h 756314"/>
                    <a:gd name="connsiteX62" fmla="*/ 370713 w 686752"/>
                    <a:gd name="connsiteY62" fmla="*/ 752761 h 756314"/>
                    <a:gd name="connsiteX63" fmla="*/ 488156 w 686752"/>
                    <a:gd name="connsiteY63" fmla="*/ 750856 h 756314"/>
                    <a:gd name="connsiteX64" fmla="*/ 485394 w 686752"/>
                    <a:gd name="connsiteY64" fmla="*/ 754189 h 756314"/>
                    <a:gd name="connsiteX65" fmla="*/ 506159 w 686752"/>
                    <a:gd name="connsiteY65" fmla="*/ 748570 h 756314"/>
                    <a:gd name="connsiteX66" fmla="*/ 510159 w 686752"/>
                    <a:gd name="connsiteY66" fmla="*/ 748570 h 756314"/>
                    <a:gd name="connsiteX67" fmla="*/ 513588 w 686752"/>
                    <a:gd name="connsiteY67" fmla="*/ 749903 h 756314"/>
                    <a:gd name="connsiteX68" fmla="*/ 519684 w 686752"/>
                    <a:gd name="connsiteY68" fmla="*/ 748570 h 756314"/>
                    <a:gd name="connsiteX69" fmla="*/ 562452 w 686752"/>
                    <a:gd name="connsiteY69" fmla="*/ 748570 h 756314"/>
                    <a:gd name="connsiteX70" fmla="*/ 583883 w 686752"/>
                    <a:gd name="connsiteY70" fmla="*/ 748570 h 756314"/>
                    <a:gd name="connsiteX71" fmla="*/ 593408 w 686752"/>
                    <a:gd name="connsiteY71" fmla="*/ 748570 h 756314"/>
                    <a:gd name="connsiteX72" fmla="*/ 592074 w 686752"/>
                    <a:gd name="connsiteY72" fmla="*/ 749808 h 756314"/>
                    <a:gd name="connsiteX73" fmla="*/ 617125 w 686752"/>
                    <a:gd name="connsiteY73" fmla="*/ 748760 h 756314"/>
                    <a:gd name="connsiteX74" fmla="*/ 614553 w 686752"/>
                    <a:gd name="connsiteY74" fmla="*/ 750284 h 756314"/>
                    <a:gd name="connsiteX75" fmla="*/ 665607 w 686752"/>
                    <a:gd name="connsiteY75" fmla="*/ 746284 h 756314"/>
                    <a:gd name="connsiteX76" fmla="*/ 665607 w 686752"/>
                    <a:gd name="connsiteY76" fmla="*/ 746284 h 756314"/>
                    <a:gd name="connsiteX77" fmla="*/ 670941 w 686752"/>
                    <a:gd name="connsiteY77" fmla="*/ 740092 h 756314"/>
                    <a:gd name="connsiteX78" fmla="*/ 672561 w 686752"/>
                    <a:gd name="connsiteY78" fmla="*/ 739330 h 756314"/>
                    <a:gd name="connsiteX79" fmla="*/ 673608 w 686752"/>
                    <a:gd name="connsiteY79" fmla="*/ 736854 h 756314"/>
                    <a:gd name="connsiteX80" fmla="*/ 677799 w 686752"/>
                    <a:gd name="connsiteY80" fmla="*/ 731996 h 756314"/>
                    <a:gd name="connsiteX81" fmla="*/ 677799 w 686752"/>
                    <a:gd name="connsiteY81" fmla="*/ 731996 h 756314"/>
                    <a:gd name="connsiteX82" fmla="*/ 682943 w 686752"/>
                    <a:gd name="connsiteY82" fmla="*/ 715613 h 756314"/>
                    <a:gd name="connsiteX83" fmla="*/ 686753 w 686752"/>
                    <a:gd name="connsiteY83" fmla="*/ 719518 h 756314"/>
                    <a:gd name="connsiteX84" fmla="*/ 683514 w 686752"/>
                    <a:gd name="connsiteY84" fmla="*/ 661416 h 756314"/>
                    <a:gd name="connsiteX85" fmla="*/ 127349 w 686752"/>
                    <a:gd name="connsiteY85" fmla="*/ 687705 h 756314"/>
                    <a:gd name="connsiteX86" fmla="*/ 123635 w 686752"/>
                    <a:gd name="connsiteY86" fmla="*/ 681228 h 756314"/>
                    <a:gd name="connsiteX87" fmla="*/ 122206 w 686752"/>
                    <a:gd name="connsiteY87" fmla="*/ 685229 h 756314"/>
                    <a:gd name="connsiteX88" fmla="*/ 119444 w 686752"/>
                    <a:gd name="connsiteY88" fmla="*/ 680180 h 756314"/>
                    <a:gd name="connsiteX89" fmla="*/ 102013 w 686752"/>
                    <a:gd name="connsiteY89" fmla="*/ 671417 h 756314"/>
                    <a:gd name="connsiteX90" fmla="*/ 102013 w 686752"/>
                    <a:gd name="connsiteY90" fmla="*/ 671893 h 756314"/>
                    <a:gd name="connsiteX91" fmla="*/ 97346 w 686752"/>
                    <a:gd name="connsiteY91" fmla="*/ 673132 h 756314"/>
                    <a:gd name="connsiteX92" fmla="*/ 98584 w 686752"/>
                    <a:gd name="connsiteY92" fmla="*/ 670846 h 756314"/>
                    <a:gd name="connsiteX93" fmla="*/ 96203 w 686752"/>
                    <a:gd name="connsiteY93" fmla="*/ 672084 h 756314"/>
                    <a:gd name="connsiteX94" fmla="*/ 96203 w 686752"/>
                    <a:gd name="connsiteY94" fmla="*/ 671322 h 756314"/>
                    <a:gd name="connsiteX95" fmla="*/ 94202 w 686752"/>
                    <a:gd name="connsiteY95" fmla="*/ 622459 h 756314"/>
                    <a:gd name="connsiteX96" fmla="*/ 88583 w 686752"/>
                    <a:gd name="connsiteY96" fmla="*/ 610743 h 756314"/>
                    <a:gd name="connsiteX97" fmla="*/ 96679 w 686752"/>
                    <a:gd name="connsiteY97" fmla="*/ 583406 h 756314"/>
                    <a:gd name="connsiteX98" fmla="*/ 97822 w 686752"/>
                    <a:gd name="connsiteY98" fmla="*/ 584835 h 756314"/>
                    <a:gd name="connsiteX99" fmla="*/ 100394 w 686752"/>
                    <a:gd name="connsiteY99" fmla="*/ 560451 h 756314"/>
                    <a:gd name="connsiteX100" fmla="*/ 93917 w 686752"/>
                    <a:gd name="connsiteY100" fmla="*/ 534829 h 756314"/>
                    <a:gd name="connsiteX101" fmla="*/ 98489 w 686752"/>
                    <a:gd name="connsiteY101" fmla="*/ 533495 h 756314"/>
                    <a:gd name="connsiteX102" fmla="*/ 101632 w 686752"/>
                    <a:gd name="connsiteY102" fmla="*/ 476345 h 756314"/>
                    <a:gd name="connsiteX103" fmla="*/ 95536 w 686752"/>
                    <a:gd name="connsiteY103" fmla="*/ 430339 h 756314"/>
                    <a:gd name="connsiteX104" fmla="*/ 97631 w 686752"/>
                    <a:gd name="connsiteY104" fmla="*/ 390334 h 756314"/>
                    <a:gd name="connsiteX105" fmla="*/ 98774 w 686752"/>
                    <a:gd name="connsiteY105" fmla="*/ 391668 h 756314"/>
                    <a:gd name="connsiteX106" fmla="*/ 92012 w 686752"/>
                    <a:gd name="connsiteY106" fmla="*/ 345472 h 756314"/>
                    <a:gd name="connsiteX107" fmla="*/ 101537 w 686752"/>
                    <a:gd name="connsiteY107" fmla="*/ 327184 h 756314"/>
                    <a:gd name="connsiteX108" fmla="*/ 95060 w 686752"/>
                    <a:gd name="connsiteY108" fmla="*/ 279559 h 756314"/>
                    <a:gd name="connsiteX109" fmla="*/ 99251 w 686752"/>
                    <a:gd name="connsiteY109" fmla="*/ 265557 h 756314"/>
                    <a:gd name="connsiteX110" fmla="*/ 100394 w 686752"/>
                    <a:gd name="connsiteY110" fmla="*/ 117253 h 756314"/>
                    <a:gd name="connsiteX111" fmla="*/ 86392 w 686752"/>
                    <a:gd name="connsiteY111" fmla="*/ 99727 h 756314"/>
                    <a:gd name="connsiteX112" fmla="*/ 87821 w 686752"/>
                    <a:gd name="connsiteY112" fmla="*/ 100584 h 756314"/>
                    <a:gd name="connsiteX113" fmla="*/ 90678 w 686752"/>
                    <a:gd name="connsiteY113" fmla="*/ 92583 h 756314"/>
                    <a:gd name="connsiteX114" fmla="*/ 95727 w 686752"/>
                    <a:gd name="connsiteY114" fmla="*/ 93440 h 756314"/>
                    <a:gd name="connsiteX115" fmla="*/ 96203 w 686752"/>
                    <a:gd name="connsiteY115" fmla="*/ 95345 h 756314"/>
                    <a:gd name="connsiteX116" fmla="*/ 114491 w 686752"/>
                    <a:gd name="connsiteY116" fmla="*/ 95345 h 756314"/>
                    <a:gd name="connsiteX117" fmla="*/ 115062 w 686752"/>
                    <a:gd name="connsiteY117" fmla="*/ 96869 h 756314"/>
                    <a:gd name="connsiteX118" fmla="*/ 121158 w 686752"/>
                    <a:gd name="connsiteY118" fmla="*/ 94774 h 756314"/>
                    <a:gd name="connsiteX119" fmla="*/ 117539 w 686752"/>
                    <a:gd name="connsiteY119" fmla="*/ 98965 h 756314"/>
                    <a:gd name="connsiteX120" fmla="*/ 347472 w 686752"/>
                    <a:gd name="connsiteY120" fmla="*/ 92297 h 756314"/>
                    <a:gd name="connsiteX121" fmla="*/ 344710 w 686752"/>
                    <a:gd name="connsiteY121" fmla="*/ 94107 h 756314"/>
                    <a:gd name="connsiteX122" fmla="*/ 359664 w 686752"/>
                    <a:gd name="connsiteY122" fmla="*/ 90773 h 756314"/>
                    <a:gd name="connsiteX123" fmla="*/ 358140 w 686752"/>
                    <a:gd name="connsiteY123" fmla="*/ 92678 h 756314"/>
                    <a:gd name="connsiteX124" fmla="*/ 415290 w 686752"/>
                    <a:gd name="connsiteY124" fmla="*/ 91345 h 756314"/>
                    <a:gd name="connsiteX125" fmla="*/ 415290 w 686752"/>
                    <a:gd name="connsiteY125" fmla="*/ 95250 h 756314"/>
                    <a:gd name="connsiteX126" fmla="*/ 443865 w 686752"/>
                    <a:gd name="connsiteY126" fmla="*/ 91154 h 756314"/>
                    <a:gd name="connsiteX127" fmla="*/ 443865 w 686752"/>
                    <a:gd name="connsiteY127" fmla="*/ 94964 h 756314"/>
                    <a:gd name="connsiteX128" fmla="*/ 559975 w 686752"/>
                    <a:gd name="connsiteY128" fmla="*/ 93345 h 756314"/>
                    <a:gd name="connsiteX129" fmla="*/ 613982 w 686752"/>
                    <a:gd name="connsiteY129" fmla="*/ 88201 h 756314"/>
                    <a:gd name="connsiteX130" fmla="*/ 617601 w 686752"/>
                    <a:gd name="connsiteY130" fmla="*/ 123444 h 756314"/>
                    <a:gd name="connsiteX131" fmla="*/ 615696 w 686752"/>
                    <a:gd name="connsiteY131" fmla="*/ 123444 h 756314"/>
                    <a:gd name="connsiteX132" fmla="*/ 616554 w 686752"/>
                    <a:gd name="connsiteY132" fmla="*/ 257270 h 756314"/>
                    <a:gd name="connsiteX133" fmla="*/ 618268 w 686752"/>
                    <a:gd name="connsiteY133" fmla="*/ 307086 h 756314"/>
                    <a:gd name="connsiteX134" fmla="*/ 615792 w 686752"/>
                    <a:gd name="connsiteY134" fmla="*/ 307086 h 756314"/>
                    <a:gd name="connsiteX135" fmla="*/ 617697 w 686752"/>
                    <a:gd name="connsiteY135" fmla="*/ 405955 h 756314"/>
                    <a:gd name="connsiteX136" fmla="*/ 614363 w 686752"/>
                    <a:gd name="connsiteY136" fmla="*/ 403765 h 756314"/>
                    <a:gd name="connsiteX137" fmla="*/ 619983 w 686752"/>
                    <a:gd name="connsiteY137" fmla="*/ 421196 h 756314"/>
                    <a:gd name="connsiteX138" fmla="*/ 619983 w 686752"/>
                    <a:gd name="connsiteY138" fmla="*/ 424529 h 756314"/>
                    <a:gd name="connsiteX139" fmla="*/ 618649 w 686752"/>
                    <a:gd name="connsiteY139" fmla="*/ 427387 h 756314"/>
                    <a:gd name="connsiteX140" fmla="*/ 619983 w 686752"/>
                    <a:gd name="connsiteY140" fmla="*/ 432625 h 756314"/>
                    <a:gd name="connsiteX141" fmla="*/ 619983 w 686752"/>
                    <a:gd name="connsiteY141" fmla="*/ 468725 h 756314"/>
                    <a:gd name="connsiteX142" fmla="*/ 619983 w 686752"/>
                    <a:gd name="connsiteY142" fmla="*/ 486728 h 756314"/>
                    <a:gd name="connsiteX143" fmla="*/ 619983 w 686752"/>
                    <a:gd name="connsiteY143" fmla="*/ 494538 h 756314"/>
                    <a:gd name="connsiteX144" fmla="*/ 618744 w 686752"/>
                    <a:gd name="connsiteY144" fmla="*/ 493490 h 756314"/>
                    <a:gd name="connsiteX145" fmla="*/ 619792 w 686752"/>
                    <a:gd name="connsiteY145" fmla="*/ 514636 h 756314"/>
                    <a:gd name="connsiteX146" fmla="*/ 618268 w 686752"/>
                    <a:gd name="connsiteY146" fmla="*/ 512445 h 756314"/>
                    <a:gd name="connsiteX147" fmla="*/ 618840 w 686752"/>
                    <a:gd name="connsiteY147" fmla="*/ 584454 h 756314"/>
                    <a:gd name="connsiteX148" fmla="*/ 614934 w 686752"/>
                    <a:gd name="connsiteY148" fmla="*/ 581692 h 756314"/>
                    <a:gd name="connsiteX149" fmla="*/ 617315 w 686752"/>
                    <a:gd name="connsiteY149" fmla="*/ 629793 h 756314"/>
                    <a:gd name="connsiteX150" fmla="*/ 615505 w 686752"/>
                    <a:gd name="connsiteY150" fmla="*/ 628936 h 756314"/>
                    <a:gd name="connsiteX151" fmla="*/ 618077 w 686752"/>
                    <a:gd name="connsiteY151" fmla="*/ 636651 h 756314"/>
                    <a:gd name="connsiteX152" fmla="*/ 614363 w 686752"/>
                    <a:gd name="connsiteY152" fmla="*/ 636651 h 756314"/>
                    <a:gd name="connsiteX153" fmla="*/ 617506 w 686752"/>
                    <a:gd name="connsiteY153" fmla="*/ 684943 h 756314"/>
                    <a:gd name="connsiteX154" fmla="*/ 611410 w 686752"/>
                    <a:gd name="connsiteY154" fmla="*/ 684943 h 756314"/>
                    <a:gd name="connsiteX155" fmla="*/ 609981 w 686752"/>
                    <a:gd name="connsiteY155" fmla="*/ 681609 h 756314"/>
                    <a:gd name="connsiteX156" fmla="*/ 556546 w 686752"/>
                    <a:gd name="connsiteY156" fmla="*/ 684181 h 756314"/>
                    <a:gd name="connsiteX157" fmla="*/ 557879 w 686752"/>
                    <a:gd name="connsiteY157" fmla="*/ 682942 h 756314"/>
                    <a:gd name="connsiteX158" fmla="*/ 454247 w 686752"/>
                    <a:gd name="connsiteY158" fmla="*/ 687229 h 756314"/>
                    <a:gd name="connsiteX159" fmla="*/ 127349 w 686752"/>
                    <a:gd name="connsiteY159" fmla="*/ 687705 h 756314"/>
                    <a:gd name="connsiteX160" fmla="*/ 80677 w 686752"/>
                    <a:gd name="connsiteY160" fmla="*/ 134398 h 756314"/>
                    <a:gd name="connsiteX161" fmla="*/ 80677 w 686752"/>
                    <a:gd name="connsiteY161" fmla="*/ 126587 h 756314"/>
                    <a:gd name="connsiteX162" fmla="*/ 81153 w 686752"/>
                    <a:gd name="connsiteY162" fmla="*/ 182308 h 756314"/>
                    <a:gd name="connsiteX163" fmla="*/ 80677 w 686752"/>
                    <a:gd name="connsiteY163" fmla="*/ 185928 h 756314"/>
                    <a:gd name="connsiteX164" fmla="*/ 80677 w 686752"/>
                    <a:gd name="connsiteY164" fmla="*/ 134398 h 756314"/>
                    <a:gd name="connsiteX165" fmla="*/ 84677 w 686752"/>
                    <a:gd name="connsiteY165" fmla="*/ 376714 h 756314"/>
                    <a:gd name="connsiteX166" fmla="*/ 82201 w 686752"/>
                    <a:gd name="connsiteY166" fmla="*/ 555784 h 756314"/>
                    <a:gd name="connsiteX167" fmla="*/ 80677 w 686752"/>
                    <a:gd name="connsiteY167" fmla="*/ 600265 h 756314"/>
                    <a:gd name="connsiteX168" fmla="*/ 80677 w 686752"/>
                    <a:gd name="connsiteY168" fmla="*/ 345472 h 756314"/>
                    <a:gd name="connsiteX169" fmla="*/ 84677 w 686752"/>
                    <a:gd name="connsiteY169" fmla="*/ 376714 h 756314"/>
                    <a:gd name="connsiteX170" fmla="*/ 84677 w 686752"/>
                    <a:gd name="connsiteY170" fmla="*/ 376714 h 756314"/>
                    <a:gd name="connsiteX171" fmla="*/ 80677 w 686752"/>
                    <a:gd name="connsiteY171" fmla="*/ 670084 h 756314"/>
                    <a:gd name="connsiteX172" fmla="*/ 80677 w 686752"/>
                    <a:gd name="connsiteY172" fmla="*/ 667322 h 756314"/>
                    <a:gd name="connsiteX173" fmla="*/ 80677 w 686752"/>
                    <a:gd name="connsiteY173" fmla="*/ 670179 h 756314"/>
                    <a:gd name="connsiteX174" fmla="*/ 80677 w 686752"/>
                    <a:gd name="connsiteY174" fmla="*/ 670084 h 756314"/>
                    <a:gd name="connsiteX175" fmla="*/ 80677 w 686752"/>
                    <a:gd name="connsiteY175" fmla="*/ 683323 h 756314"/>
                    <a:gd name="connsiteX176" fmla="*/ 84106 w 686752"/>
                    <a:gd name="connsiteY176" fmla="*/ 684276 h 756314"/>
                    <a:gd name="connsiteX177" fmla="*/ 86583 w 686752"/>
                    <a:gd name="connsiteY177" fmla="*/ 685038 h 756314"/>
                    <a:gd name="connsiteX178" fmla="*/ 89440 w 686752"/>
                    <a:gd name="connsiteY178" fmla="*/ 682371 h 756314"/>
                    <a:gd name="connsiteX179" fmla="*/ 92202 w 686752"/>
                    <a:gd name="connsiteY179" fmla="*/ 686467 h 756314"/>
                    <a:gd name="connsiteX180" fmla="*/ 97822 w 686752"/>
                    <a:gd name="connsiteY180" fmla="*/ 683133 h 756314"/>
                    <a:gd name="connsiteX181" fmla="*/ 108966 w 686752"/>
                    <a:gd name="connsiteY181" fmla="*/ 687705 h 756314"/>
                    <a:gd name="connsiteX182" fmla="*/ 80391 w 686752"/>
                    <a:gd name="connsiteY182" fmla="*/ 687705 h 756314"/>
                    <a:gd name="connsiteX183" fmla="*/ 80677 w 686752"/>
                    <a:gd name="connsiteY183" fmla="*/ 683323 h 756314"/>
                    <a:gd name="connsiteX184" fmla="*/ 110871 w 686752"/>
                    <a:gd name="connsiteY184" fmla="*/ 82010 h 756314"/>
                    <a:gd name="connsiteX185" fmla="*/ 139446 w 686752"/>
                    <a:gd name="connsiteY185" fmla="*/ 82010 h 756314"/>
                    <a:gd name="connsiteX186" fmla="*/ 110871 w 686752"/>
                    <a:gd name="connsiteY186" fmla="*/ 82010 h 756314"/>
                    <a:gd name="connsiteX187" fmla="*/ 110871 w 686752"/>
                    <a:gd name="connsiteY187" fmla="*/ 82010 h 756314"/>
                    <a:gd name="connsiteX188" fmla="*/ 602171 w 686752"/>
                    <a:gd name="connsiteY188" fmla="*/ 19050 h 756314"/>
                    <a:gd name="connsiteX189" fmla="*/ 603314 w 686752"/>
                    <a:gd name="connsiteY189" fmla="*/ 16383 h 756314"/>
                    <a:gd name="connsiteX190" fmla="*/ 610743 w 686752"/>
                    <a:gd name="connsiteY190" fmla="*/ 20479 h 756314"/>
                    <a:gd name="connsiteX191" fmla="*/ 616839 w 686752"/>
                    <a:gd name="connsiteY191" fmla="*/ 17145 h 756314"/>
                    <a:gd name="connsiteX192" fmla="*/ 631317 w 686752"/>
                    <a:gd name="connsiteY192" fmla="*/ 21717 h 756314"/>
                    <a:gd name="connsiteX193" fmla="*/ 593217 w 686752"/>
                    <a:gd name="connsiteY193" fmla="*/ 21717 h 756314"/>
                    <a:gd name="connsiteX194" fmla="*/ 602171 w 686752"/>
                    <a:gd name="connsiteY194" fmla="*/ 19050 h 756314"/>
                    <a:gd name="connsiteX195" fmla="*/ 602171 w 686752"/>
                    <a:gd name="connsiteY195" fmla="*/ 19050 h 756314"/>
                    <a:gd name="connsiteX196" fmla="*/ 576644 w 686752"/>
                    <a:gd name="connsiteY196" fmla="*/ 21717 h 756314"/>
                    <a:gd name="connsiteX197" fmla="*/ 573500 w 686752"/>
                    <a:gd name="connsiteY197" fmla="*/ 21717 h 756314"/>
                    <a:gd name="connsiteX198" fmla="*/ 576644 w 686752"/>
                    <a:gd name="connsiteY198" fmla="*/ 21717 h 756314"/>
                    <a:gd name="connsiteX199" fmla="*/ 576644 w 686752"/>
                    <a:gd name="connsiteY199" fmla="*/ 21717 h 756314"/>
                    <a:gd name="connsiteX200" fmla="*/ 228505 w 686752"/>
                    <a:gd name="connsiteY200" fmla="*/ 17621 h 756314"/>
                    <a:gd name="connsiteX201" fmla="*/ 441198 w 686752"/>
                    <a:gd name="connsiteY201" fmla="*/ 20098 h 756314"/>
                    <a:gd name="connsiteX202" fmla="*/ 493872 w 686752"/>
                    <a:gd name="connsiteY202" fmla="*/ 21717 h 756314"/>
                    <a:gd name="connsiteX203" fmla="*/ 184118 w 686752"/>
                    <a:gd name="connsiteY203" fmla="*/ 21717 h 756314"/>
                    <a:gd name="connsiteX204" fmla="*/ 228505 w 686752"/>
                    <a:gd name="connsiteY204" fmla="*/ 17621 h 756314"/>
                    <a:gd name="connsiteX205" fmla="*/ 228505 w 686752"/>
                    <a:gd name="connsiteY205" fmla="*/ 17621 h 756314"/>
                    <a:gd name="connsiteX206" fmla="*/ 19527 w 686752"/>
                    <a:gd name="connsiteY206" fmla="*/ 57531 h 756314"/>
                    <a:gd name="connsiteX207" fmla="*/ 20003 w 686752"/>
                    <a:gd name="connsiteY207" fmla="*/ 55816 h 756314"/>
                    <a:gd name="connsiteX208" fmla="*/ 20003 w 686752"/>
                    <a:gd name="connsiteY208" fmla="*/ 123634 h 756314"/>
                    <a:gd name="connsiteX209" fmla="*/ 19527 w 686752"/>
                    <a:gd name="connsiteY209" fmla="*/ 57531 h 756314"/>
                    <a:gd name="connsiteX210" fmla="*/ 20003 w 686752"/>
                    <a:gd name="connsiteY210" fmla="*/ 212312 h 756314"/>
                    <a:gd name="connsiteX211" fmla="*/ 20003 w 686752"/>
                    <a:gd name="connsiteY211" fmla="*/ 246507 h 756314"/>
                    <a:gd name="connsiteX212" fmla="*/ 20288 w 686752"/>
                    <a:gd name="connsiteY212" fmla="*/ 212312 h 756314"/>
                    <a:gd name="connsiteX213" fmla="*/ 20003 w 686752"/>
                    <a:gd name="connsiteY213" fmla="*/ 212312 h 75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686752" h="756314">
                      <a:moveTo>
                        <a:pt x="683514" y="661416"/>
                      </a:moveTo>
                      <a:lnTo>
                        <a:pt x="685419" y="662559"/>
                      </a:lnTo>
                      <a:lnTo>
                        <a:pt x="682752" y="653034"/>
                      </a:lnTo>
                      <a:lnTo>
                        <a:pt x="686467" y="653034"/>
                      </a:lnTo>
                      <a:cubicBezTo>
                        <a:pt x="686467" y="629412"/>
                        <a:pt x="683514" y="607314"/>
                        <a:pt x="683133" y="584263"/>
                      </a:cubicBezTo>
                      <a:lnTo>
                        <a:pt x="686467" y="585502"/>
                      </a:lnTo>
                      <a:cubicBezTo>
                        <a:pt x="680466" y="564071"/>
                        <a:pt x="686467" y="539972"/>
                        <a:pt x="683990" y="517398"/>
                      </a:cubicBezTo>
                      <a:lnTo>
                        <a:pt x="685133" y="518922"/>
                      </a:lnTo>
                      <a:cubicBezTo>
                        <a:pt x="686086" y="476631"/>
                        <a:pt x="683419" y="436531"/>
                        <a:pt x="680847" y="395764"/>
                      </a:cubicBezTo>
                      <a:lnTo>
                        <a:pt x="680847" y="51816"/>
                      </a:lnTo>
                      <a:cubicBezTo>
                        <a:pt x="680466" y="36385"/>
                        <a:pt x="668464" y="23813"/>
                        <a:pt x="653129" y="22670"/>
                      </a:cubicBezTo>
                      <a:cubicBezTo>
                        <a:pt x="653892" y="20003"/>
                        <a:pt x="653129" y="17431"/>
                        <a:pt x="648843" y="15049"/>
                      </a:cubicBezTo>
                      <a:lnTo>
                        <a:pt x="647129" y="19050"/>
                      </a:lnTo>
                      <a:cubicBezTo>
                        <a:pt x="644176" y="15049"/>
                        <a:pt x="644938" y="17050"/>
                        <a:pt x="643890" y="14097"/>
                      </a:cubicBezTo>
                      <a:cubicBezTo>
                        <a:pt x="632651" y="13525"/>
                        <a:pt x="631127" y="7715"/>
                        <a:pt x="623126" y="5334"/>
                      </a:cubicBezTo>
                      <a:lnTo>
                        <a:pt x="623126" y="5334"/>
                      </a:lnTo>
                      <a:cubicBezTo>
                        <a:pt x="617697" y="10192"/>
                        <a:pt x="610077" y="7334"/>
                        <a:pt x="605695" y="6667"/>
                      </a:cubicBezTo>
                      <a:lnTo>
                        <a:pt x="603981" y="4381"/>
                      </a:lnTo>
                      <a:cubicBezTo>
                        <a:pt x="601313" y="-286"/>
                        <a:pt x="591217" y="13906"/>
                        <a:pt x="594456" y="5524"/>
                      </a:cubicBezTo>
                      <a:cubicBezTo>
                        <a:pt x="571691" y="7525"/>
                        <a:pt x="545497" y="7429"/>
                        <a:pt x="520065" y="7525"/>
                      </a:cubicBezTo>
                      <a:cubicBezTo>
                        <a:pt x="516541" y="10573"/>
                        <a:pt x="500539" y="7525"/>
                        <a:pt x="506159" y="13049"/>
                      </a:cubicBezTo>
                      <a:cubicBezTo>
                        <a:pt x="499777" y="6382"/>
                        <a:pt x="480822" y="4667"/>
                        <a:pt x="473773" y="4953"/>
                      </a:cubicBezTo>
                      <a:cubicBezTo>
                        <a:pt x="473773" y="4381"/>
                        <a:pt x="474345" y="3620"/>
                        <a:pt x="475488" y="3905"/>
                      </a:cubicBezTo>
                      <a:cubicBezTo>
                        <a:pt x="461772" y="-4763"/>
                        <a:pt x="459296" y="11906"/>
                        <a:pt x="446913" y="1333"/>
                      </a:cubicBezTo>
                      <a:cubicBezTo>
                        <a:pt x="444913" y="8763"/>
                        <a:pt x="423672" y="-1143"/>
                        <a:pt x="416433" y="7715"/>
                      </a:cubicBezTo>
                      <a:cubicBezTo>
                        <a:pt x="414909" y="6001"/>
                        <a:pt x="414433" y="4572"/>
                        <a:pt x="414909" y="3238"/>
                      </a:cubicBezTo>
                      <a:lnTo>
                        <a:pt x="346996" y="0"/>
                      </a:lnTo>
                      <a:cubicBezTo>
                        <a:pt x="330327" y="6572"/>
                        <a:pt x="306705" y="-2953"/>
                        <a:pt x="292418" y="6096"/>
                      </a:cubicBezTo>
                      <a:cubicBezTo>
                        <a:pt x="276796" y="2572"/>
                        <a:pt x="260699" y="1810"/>
                        <a:pt x="244793" y="4000"/>
                      </a:cubicBezTo>
                      <a:lnTo>
                        <a:pt x="246412" y="2953"/>
                      </a:lnTo>
                      <a:cubicBezTo>
                        <a:pt x="227362" y="3429"/>
                        <a:pt x="204311" y="3905"/>
                        <a:pt x="191548" y="9620"/>
                      </a:cubicBezTo>
                      <a:cubicBezTo>
                        <a:pt x="186024" y="953"/>
                        <a:pt x="177927" y="2667"/>
                        <a:pt x="169831" y="95"/>
                      </a:cubicBezTo>
                      <a:cubicBezTo>
                        <a:pt x="157353" y="4096"/>
                        <a:pt x="131731" y="2953"/>
                        <a:pt x="112681" y="6572"/>
                      </a:cubicBezTo>
                      <a:cubicBezTo>
                        <a:pt x="109728" y="2572"/>
                        <a:pt x="96964" y="8287"/>
                        <a:pt x="96012" y="2476"/>
                      </a:cubicBezTo>
                      <a:cubicBezTo>
                        <a:pt x="82105" y="5334"/>
                        <a:pt x="68104" y="7239"/>
                        <a:pt x="54007" y="8191"/>
                      </a:cubicBezTo>
                      <a:cubicBezTo>
                        <a:pt x="32766" y="7906"/>
                        <a:pt x="14192" y="22193"/>
                        <a:pt x="8954" y="42767"/>
                      </a:cubicBezTo>
                      <a:cubicBezTo>
                        <a:pt x="6382" y="78105"/>
                        <a:pt x="4667" y="105156"/>
                        <a:pt x="0" y="134683"/>
                      </a:cubicBezTo>
                      <a:cubicBezTo>
                        <a:pt x="3334" y="141922"/>
                        <a:pt x="9525" y="150114"/>
                        <a:pt x="13907" y="157353"/>
                      </a:cubicBezTo>
                      <a:cubicBezTo>
                        <a:pt x="13907" y="158115"/>
                        <a:pt x="12478" y="158020"/>
                        <a:pt x="12478" y="156496"/>
                      </a:cubicBezTo>
                      <a:cubicBezTo>
                        <a:pt x="13621" y="166878"/>
                        <a:pt x="7811" y="176593"/>
                        <a:pt x="8954" y="186976"/>
                      </a:cubicBezTo>
                      <a:cubicBezTo>
                        <a:pt x="7906" y="186976"/>
                        <a:pt x="7906" y="186976"/>
                        <a:pt x="7048" y="185261"/>
                      </a:cubicBezTo>
                      <a:cubicBezTo>
                        <a:pt x="9620" y="194786"/>
                        <a:pt x="2381" y="205359"/>
                        <a:pt x="7048" y="216884"/>
                      </a:cubicBezTo>
                      <a:lnTo>
                        <a:pt x="5525" y="217551"/>
                      </a:lnTo>
                      <a:lnTo>
                        <a:pt x="7715" y="224790"/>
                      </a:lnTo>
                      <a:cubicBezTo>
                        <a:pt x="5811" y="224790"/>
                        <a:pt x="2858" y="224790"/>
                        <a:pt x="3524" y="220504"/>
                      </a:cubicBezTo>
                      <a:cubicBezTo>
                        <a:pt x="1620" y="309753"/>
                        <a:pt x="11621" y="401955"/>
                        <a:pt x="10192" y="493585"/>
                      </a:cubicBezTo>
                      <a:lnTo>
                        <a:pt x="8382" y="490252"/>
                      </a:lnTo>
                      <a:lnTo>
                        <a:pt x="11621" y="507968"/>
                      </a:lnTo>
                      <a:cubicBezTo>
                        <a:pt x="10668" y="507968"/>
                        <a:pt x="10192" y="507111"/>
                        <a:pt x="9716" y="506254"/>
                      </a:cubicBezTo>
                      <a:cubicBezTo>
                        <a:pt x="6477" y="528828"/>
                        <a:pt x="11906" y="552355"/>
                        <a:pt x="11049" y="574453"/>
                      </a:cubicBezTo>
                      <a:cubicBezTo>
                        <a:pt x="10096" y="574453"/>
                        <a:pt x="8287" y="571024"/>
                        <a:pt x="7239" y="574453"/>
                      </a:cubicBezTo>
                      <a:cubicBezTo>
                        <a:pt x="12478" y="590740"/>
                        <a:pt x="381" y="600647"/>
                        <a:pt x="11335" y="608838"/>
                      </a:cubicBezTo>
                      <a:cubicBezTo>
                        <a:pt x="10383" y="609886"/>
                        <a:pt x="8763" y="610076"/>
                        <a:pt x="7715" y="609124"/>
                      </a:cubicBezTo>
                      <a:cubicBezTo>
                        <a:pt x="7620" y="609029"/>
                        <a:pt x="7525" y="608933"/>
                        <a:pt x="7430" y="608838"/>
                      </a:cubicBezTo>
                      <a:cubicBezTo>
                        <a:pt x="9240" y="631603"/>
                        <a:pt x="10096" y="654653"/>
                        <a:pt x="10287" y="677704"/>
                      </a:cubicBezTo>
                      <a:lnTo>
                        <a:pt x="10287" y="712280"/>
                      </a:lnTo>
                      <a:cubicBezTo>
                        <a:pt x="8573" y="727329"/>
                        <a:pt x="14669" y="742188"/>
                        <a:pt x="26480" y="751713"/>
                      </a:cubicBezTo>
                      <a:cubicBezTo>
                        <a:pt x="53530" y="761809"/>
                        <a:pt x="70295" y="751713"/>
                        <a:pt x="91440" y="754571"/>
                      </a:cubicBezTo>
                      <a:cubicBezTo>
                        <a:pt x="111729" y="755332"/>
                        <a:pt x="132017" y="754094"/>
                        <a:pt x="152115" y="750951"/>
                      </a:cubicBezTo>
                      <a:lnTo>
                        <a:pt x="152115" y="752856"/>
                      </a:lnTo>
                      <a:cubicBezTo>
                        <a:pt x="203454" y="745998"/>
                        <a:pt x="257842" y="753332"/>
                        <a:pt x="310991" y="751999"/>
                      </a:cubicBezTo>
                      <a:cubicBezTo>
                        <a:pt x="333090" y="752761"/>
                        <a:pt x="347949" y="750475"/>
                        <a:pt x="370142" y="750284"/>
                      </a:cubicBezTo>
                      <a:lnTo>
                        <a:pt x="370713" y="752761"/>
                      </a:lnTo>
                      <a:cubicBezTo>
                        <a:pt x="408051" y="743236"/>
                        <a:pt x="449199" y="761143"/>
                        <a:pt x="488156" y="750856"/>
                      </a:cubicBezTo>
                      <a:lnTo>
                        <a:pt x="485394" y="754189"/>
                      </a:lnTo>
                      <a:cubicBezTo>
                        <a:pt x="490919" y="749522"/>
                        <a:pt x="505492" y="754189"/>
                        <a:pt x="506159" y="748570"/>
                      </a:cubicBezTo>
                      <a:lnTo>
                        <a:pt x="510159" y="748570"/>
                      </a:lnTo>
                      <a:lnTo>
                        <a:pt x="513588" y="749903"/>
                      </a:lnTo>
                      <a:cubicBezTo>
                        <a:pt x="515588" y="749237"/>
                        <a:pt x="517589" y="748855"/>
                        <a:pt x="519684" y="748570"/>
                      </a:cubicBezTo>
                      <a:lnTo>
                        <a:pt x="562452" y="748570"/>
                      </a:lnTo>
                      <a:cubicBezTo>
                        <a:pt x="569595" y="749332"/>
                        <a:pt x="576739" y="749332"/>
                        <a:pt x="583883" y="748570"/>
                      </a:cubicBezTo>
                      <a:lnTo>
                        <a:pt x="593408" y="748570"/>
                      </a:lnTo>
                      <a:lnTo>
                        <a:pt x="592074" y="749808"/>
                      </a:lnTo>
                      <a:cubicBezTo>
                        <a:pt x="600266" y="747713"/>
                        <a:pt x="608838" y="747427"/>
                        <a:pt x="617125" y="748760"/>
                      </a:cubicBezTo>
                      <a:cubicBezTo>
                        <a:pt x="616172" y="748760"/>
                        <a:pt x="616648" y="749713"/>
                        <a:pt x="614553" y="750284"/>
                      </a:cubicBezTo>
                      <a:cubicBezTo>
                        <a:pt x="629888" y="752761"/>
                        <a:pt x="649129" y="759809"/>
                        <a:pt x="665607" y="746284"/>
                      </a:cubicBezTo>
                      <a:lnTo>
                        <a:pt x="665607" y="746284"/>
                      </a:lnTo>
                      <a:cubicBezTo>
                        <a:pt x="668750" y="745331"/>
                        <a:pt x="669036" y="741997"/>
                        <a:pt x="670941" y="740092"/>
                      </a:cubicBezTo>
                      <a:cubicBezTo>
                        <a:pt x="671417" y="740092"/>
                        <a:pt x="672084" y="740092"/>
                        <a:pt x="672561" y="739330"/>
                      </a:cubicBezTo>
                      <a:cubicBezTo>
                        <a:pt x="673037" y="738568"/>
                        <a:pt x="673418" y="737711"/>
                        <a:pt x="673608" y="736854"/>
                      </a:cubicBezTo>
                      <a:cubicBezTo>
                        <a:pt x="674656" y="734949"/>
                        <a:pt x="677418" y="734473"/>
                        <a:pt x="677799" y="731996"/>
                      </a:cubicBezTo>
                      <a:lnTo>
                        <a:pt x="677799" y="731996"/>
                      </a:lnTo>
                      <a:cubicBezTo>
                        <a:pt x="681228" y="727234"/>
                        <a:pt x="683038" y="721519"/>
                        <a:pt x="682943" y="715613"/>
                      </a:cubicBezTo>
                      <a:cubicBezTo>
                        <a:pt x="684372" y="716756"/>
                        <a:pt x="685610" y="718090"/>
                        <a:pt x="686753" y="719518"/>
                      </a:cubicBezTo>
                      <a:cubicBezTo>
                        <a:pt x="681419" y="704183"/>
                        <a:pt x="685610" y="679895"/>
                        <a:pt x="683514" y="661416"/>
                      </a:cubicBezTo>
                      <a:close/>
                      <a:moveTo>
                        <a:pt x="127349" y="687705"/>
                      </a:moveTo>
                      <a:cubicBezTo>
                        <a:pt x="127731" y="684943"/>
                        <a:pt x="126206" y="682276"/>
                        <a:pt x="123635" y="681228"/>
                      </a:cubicBezTo>
                      <a:lnTo>
                        <a:pt x="122206" y="685229"/>
                      </a:lnTo>
                      <a:cubicBezTo>
                        <a:pt x="119729" y="681228"/>
                        <a:pt x="120301" y="683228"/>
                        <a:pt x="119444" y="680180"/>
                      </a:cubicBezTo>
                      <a:cubicBezTo>
                        <a:pt x="109919" y="679704"/>
                        <a:pt x="108776" y="673798"/>
                        <a:pt x="102013" y="671417"/>
                      </a:cubicBezTo>
                      <a:lnTo>
                        <a:pt x="102013" y="671893"/>
                      </a:lnTo>
                      <a:cubicBezTo>
                        <a:pt x="100299" y="676656"/>
                        <a:pt x="97536" y="673798"/>
                        <a:pt x="97346" y="673132"/>
                      </a:cubicBezTo>
                      <a:lnTo>
                        <a:pt x="98584" y="670846"/>
                      </a:lnTo>
                      <a:cubicBezTo>
                        <a:pt x="99917" y="668750"/>
                        <a:pt x="98584" y="670846"/>
                        <a:pt x="96203" y="672084"/>
                      </a:cubicBezTo>
                      <a:cubicBezTo>
                        <a:pt x="93822" y="673322"/>
                        <a:pt x="91916" y="674465"/>
                        <a:pt x="96203" y="671322"/>
                      </a:cubicBezTo>
                      <a:cubicBezTo>
                        <a:pt x="94202" y="673798"/>
                        <a:pt x="94298" y="641223"/>
                        <a:pt x="94202" y="622459"/>
                      </a:cubicBezTo>
                      <a:cubicBezTo>
                        <a:pt x="91154" y="619411"/>
                        <a:pt x="94202" y="605980"/>
                        <a:pt x="88583" y="610743"/>
                      </a:cubicBezTo>
                      <a:cubicBezTo>
                        <a:pt x="95250" y="605314"/>
                        <a:pt x="96964" y="589407"/>
                        <a:pt x="96679" y="583406"/>
                      </a:cubicBezTo>
                      <a:cubicBezTo>
                        <a:pt x="97346" y="583406"/>
                        <a:pt x="98013" y="583882"/>
                        <a:pt x="97822" y="584835"/>
                      </a:cubicBezTo>
                      <a:cubicBezTo>
                        <a:pt x="106489" y="573310"/>
                        <a:pt x="89726" y="571214"/>
                        <a:pt x="100394" y="560451"/>
                      </a:cubicBezTo>
                      <a:cubicBezTo>
                        <a:pt x="92869" y="558737"/>
                        <a:pt x="102775" y="540925"/>
                        <a:pt x="93917" y="534829"/>
                      </a:cubicBezTo>
                      <a:cubicBezTo>
                        <a:pt x="95060" y="533590"/>
                        <a:pt x="96870" y="533114"/>
                        <a:pt x="98489" y="533495"/>
                      </a:cubicBezTo>
                      <a:cubicBezTo>
                        <a:pt x="99536" y="514445"/>
                        <a:pt x="100775" y="492347"/>
                        <a:pt x="101632" y="476345"/>
                      </a:cubicBezTo>
                      <a:cubicBezTo>
                        <a:pt x="95060" y="462343"/>
                        <a:pt x="104680" y="442436"/>
                        <a:pt x="95536" y="430339"/>
                      </a:cubicBezTo>
                      <a:cubicBezTo>
                        <a:pt x="99156" y="417290"/>
                        <a:pt x="99822" y="403670"/>
                        <a:pt x="97631" y="390334"/>
                      </a:cubicBezTo>
                      <a:lnTo>
                        <a:pt x="98774" y="391668"/>
                      </a:lnTo>
                      <a:cubicBezTo>
                        <a:pt x="98203" y="375952"/>
                        <a:pt x="97727" y="356235"/>
                        <a:pt x="92012" y="345472"/>
                      </a:cubicBezTo>
                      <a:cubicBezTo>
                        <a:pt x="100775" y="340805"/>
                        <a:pt x="98965" y="334042"/>
                        <a:pt x="101537" y="327184"/>
                      </a:cubicBezTo>
                      <a:cubicBezTo>
                        <a:pt x="97536" y="316706"/>
                        <a:pt x="98774" y="295465"/>
                        <a:pt x="95060" y="279559"/>
                      </a:cubicBezTo>
                      <a:cubicBezTo>
                        <a:pt x="99060" y="277082"/>
                        <a:pt x="93345" y="266319"/>
                        <a:pt x="99251" y="265557"/>
                      </a:cubicBezTo>
                      <a:cubicBezTo>
                        <a:pt x="87916" y="220599"/>
                        <a:pt x="91916" y="165163"/>
                        <a:pt x="100394" y="117253"/>
                      </a:cubicBezTo>
                      <a:cubicBezTo>
                        <a:pt x="96488" y="110871"/>
                        <a:pt x="91821" y="104965"/>
                        <a:pt x="86392" y="99727"/>
                      </a:cubicBezTo>
                      <a:cubicBezTo>
                        <a:pt x="86392" y="99727"/>
                        <a:pt x="87916" y="99727"/>
                        <a:pt x="87821" y="100584"/>
                      </a:cubicBezTo>
                      <a:cubicBezTo>
                        <a:pt x="87345" y="97631"/>
                        <a:pt x="88392" y="94583"/>
                        <a:pt x="90678" y="92583"/>
                      </a:cubicBezTo>
                      <a:cubicBezTo>
                        <a:pt x="92202" y="93345"/>
                        <a:pt x="94012" y="93631"/>
                        <a:pt x="95727" y="93440"/>
                      </a:cubicBezTo>
                      <a:cubicBezTo>
                        <a:pt x="96108" y="94012"/>
                        <a:pt x="96298" y="94679"/>
                        <a:pt x="96203" y="95345"/>
                      </a:cubicBezTo>
                      <a:cubicBezTo>
                        <a:pt x="97917" y="92678"/>
                        <a:pt x="103061" y="99917"/>
                        <a:pt x="114491" y="95345"/>
                      </a:cubicBezTo>
                      <a:lnTo>
                        <a:pt x="115062" y="96869"/>
                      </a:lnTo>
                      <a:lnTo>
                        <a:pt x="121158" y="94774"/>
                      </a:lnTo>
                      <a:cubicBezTo>
                        <a:pt x="121158" y="96679"/>
                        <a:pt x="121158" y="99536"/>
                        <a:pt x="117539" y="98965"/>
                      </a:cubicBezTo>
                      <a:cubicBezTo>
                        <a:pt x="192691" y="100774"/>
                        <a:pt x="269939" y="90773"/>
                        <a:pt x="347472" y="92297"/>
                      </a:cubicBezTo>
                      <a:lnTo>
                        <a:pt x="344710" y="94107"/>
                      </a:lnTo>
                      <a:lnTo>
                        <a:pt x="359664" y="90773"/>
                      </a:lnTo>
                      <a:cubicBezTo>
                        <a:pt x="359569" y="91630"/>
                        <a:pt x="358902" y="92392"/>
                        <a:pt x="358140" y="92678"/>
                      </a:cubicBezTo>
                      <a:cubicBezTo>
                        <a:pt x="377190" y="95917"/>
                        <a:pt x="397002" y="90488"/>
                        <a:pt x="415290" y="91345"/>
                      </a:cubicBezTo>
                      <a:cubicBezTo>
                        <a:pt x="415290" y="92297"/>
                        <a:pt x="412433" y="94107"/>
                        <a:pt x="415290" y="95250"/>
                      </a:cubicBezTo>
                      <a:cubicBezTo>
                        <a:pt x="429006" y="89916"/>
                        <a:pt x="437388" y="102013"/>
                        <a:pt x="443865" y="91154"/>
                      </a:cubicBezTo>
                      <a:cubicBezTo>
                        <a:pt x="444913" y="92202"/>
                        <a:pt x="444913" y="93916"/>
                        <a:pt x="443865" y="94964"/>
                      </a:cubicBezTo>
                      <a:cubicBezTo>
                        <a:pt x="482441" y="91726"/>
                        <a:pt x="521304" y="91154"/>
                        <a:pt x="559975" y="93345"/>
                      </a:cubicBezTo>
                      <a:cubicBezTo>
                        <a:pt x="577596" y="88963"/>
                        <a:pt x="595789" y="87249"/>
                        <a:pt x="613982" y="88201"/>
                      </a:cubicBezTo>
                      <a:cubicBezTo>
                        <a:pt x="613886" y="100013"/>
                        <a:pt x="615125" y="111823"/>
                        <a:pt x="617601" y="123444"/>
                      </a:cubicBezTo>
                      <a:lnTo>
                        <a:pt x="615696" y="123444"/>
                      </a:lnTo>
                      <a:cubicBezTo>
                        <a:pt x="622554" y="166688"/>
                        <a:pt x="615696" y="212503"/>
                        <a:pt x="616554" y="257270"/>
                      </a:cubicBezTo>
                      <a:cubicBezTo>
                        <a:pt x="615792" y="275844"/>
                        <a:pt x="618077" y="288322"/>
                        <a:pt x="618268" y="307086"/>
                      </a:cubicBezTo>
                      <a:lnTo>
                        <a:pt x="615792" y="307086"/>
                      </a:lnTo>
                      <a:cubicBezTo>
                        <a:pt x="625317" y="338518"/>
                        <a:pt x="607409" y="373189"/>
                        <a:pt x="617697" y="405955"/>
                      </a:cubicBezTo>
                      <a:lnTo>
                        <a:pt x="614363" y="403765"/>
                      </a:lnTo>
                      <a:cubicBezTo>
                        <a:pt x="619030" y="408432"/>
                        <a:pt x="614363" y="420624"/>
                        <a:pt x="619983" y="421196"/>
                      </a:cubicBezTo>
                      <a:lnTo>
                        <a:pt x="619983" y="424529"/>
                      </a:lnTo>
                      <a:lnTo>
                        <a:pt x="618649" y="427387"/>
                      </a:lnTo>
                      <a:cubicBezTo>
                        <a:pt x="619220" y="429101"/>
                        <a:pt x="619697" y="430816"/>
                        <a:pt x="619983" y="432625"/>
                      </a:cubicBezTo>
                      <a:lnTo>
                        <a:pt x="619983" y="468725"/>
                      </a:lnTo>
                      <a:cubicBezTo>
                        <a:pt x="619316" y="474726"/>
                        <a:pt x="619316" y="480727"/>
                        <a:pt x="619983" y="486728"/>
                      </a:cubicBezTo>
                      <a:lnTo>
                        <a:pt x="619983" y="494538"/>
                      </a:lnTo>
                      <a:lnTo>
                        <a:pt x="618744" y="493490"/>
                      </a:lnTo>
                      <a:cubicBezTo>
                        <a:pt x="620839" y="500348"/>
                        <a:pt x="621125" y="507587"/>
                        <a:pt x="619792" y="514636"/>
                      </a:cubicBezTo>
                      <a:cubicBezTo>
                        <a:pt x="619792" y="513779"/>
                        <a:pt x="618840" y="514159"/>
                        <a:pt x="618268" y="512445"/>
                      </a:cubicBezTo>
                      <a:cubicBezTo>
                        <a:pt x="609981" y="535114"/>
                        <a:pt x="619125" y="560070"/>
                        <a:pt x="618840" y="584454"/>
                      </a:cubicBezTo>
                      <a:lnTo>
                        <a:pt x="614934" y="581692"/>
                      </a:lnTo>
                      <a:cubicBezTo>
                        <a:pt x="619506" y="593312"/>
                        <a:pt x="614934" y="614648"/>
                        <a:pt x="617315" y="629793"/>
                      </a:cubicBezTo>
                      <a:lnTo>
                        <a:pt x="615505" y="628936"/>
                      </a:lnTo>
                      <a:lnTo>
                        <a:pt x="618077" y="636651"/>
                      </a:lnTo>
                      <a:lnTo>
                        <a:pt x="614363" y="636651"/>
                      </a:lnTo>
                      <a:cubicBezTo>
                        <a:pt x="614363" y="654844"/>
                        <a:pt x="616648" y="669988"/>
                        <a:pt x="617506" y="684943"/>
                      </a:cubicBezTo>
                      <a:lnTo>
                        <a:pt x="611410" y="684943"/>
                      </a:lnTo>
                      <a:lnTo>
                        <a:pt x="609981" y="681609"/>
                      </a:lnTo>
                      <a:cubicBezTo>
                        <a:pt x="599504" y="687610"/>
                        <a:pt x="574072" y="681609"/>
                        <a:pt x="556546" y="684181"/>
                      </a:cubicBezTo>
                      <a:lnTo>
                        <a:pt x="557879" y="682942"/>
                      </a:lnTo>
                      <a:cubicBezTo>
                        <a:pt x="523304" y="682562"/>
                        <a:pt x="488728" y="683990"/>
                        <a:pt x="454247" y="687229"/>
                      </a:cubicBezTo>
                      <a:lnTo>
                        <a:pt x="127349" y="687705"/>
                      </a:lnTo>
                      <a:close/>
                      <a:moveTo>
                        <a:pt x="80677" y="134398"/>
                      </a:moveTo>
                      <a:lnTo>
                        <a:pt x="80677" y="126587"/>
                      </a:lnTo>
                      <a:cubicBezTo>
                        <a:pt x="84677" y="144971"/>
                        <a:pt x="84773" y="163925"/>
                        <a:pt x="81153" y="182308"/>
                      </a:cubicBezTo>
                      <a:cubicBezTo>
                        <a:pt x="81153" y="183547"/>
                        <a:pt x="81153" y="184785"/>
                        <a:pt x="80677" y="185928"/>
                      </a:cubicBezTo>
                      <a:lnTo>
                        <a:pt x="80677" y="134398"/>
                      </a:lnTo>
                      <a:close/>
                      <a:moveTo>
                        <a:pt x="84677" y="376714"/>
                      </a:moveTo>
                      <a:cubicBezTo>
                        <a:pt x="79534" y="437102"/>
                        <a:pt x="92773" y="497396"/>
                        <a:pt x="82201" y="555784"/>
                      </a:cubicBezTo>
                      <a:cubicBezTo>
                        <a:pt x="84868" y="570547"/>
                        <a:pt x="84297" y="585692"/>
                        <a:pt x="80677" y="600265"/>
                      </a:cubicBezTo>
                      <a:lnTo>
                        <a:pt x="80677" y="345472"/>
                      </a:lnTo>
                      <a:cubicBezTo>
                        <a:pt x="82011" y="355854"/>
                        <a:pt x="83248" y="366141"/>
                        <a:pt x="84677" y="376714"/>
                      </a:cubicBezTo>
                      <a:lnTo>
                        <a:pt x="84677" y="376714"/>
                      </a:lnTo>
                      <a:close/>
                      <a:moveTo>
                        <a:pt x="80677" y="670084"/>
                      </a:moveTo>
                      <a:lnTo>
                        <a:pt x="80677" y="667322"/>
                      </a:lnTo>
                      <a:cubicBezTo>
                        <a:pt x="80772" y="668274"/>
                        <a:pt x="80772" y="669226"/>
                        <a:pt x="80677" y="670179"/>
                      </a:cubicBezTo>
                      <a:lnTo>
                        <a:pt x="80677" y="670084"/>
                      </a:lnTo>
                      <a:close/>
                      <a:moveTo>
                        <a:pt x="80677" y="683323"/>
                      </a:moveTo>
                      <a:cubicBezTo>
                        <a:pt x="81820" y="683800"/>
                        <a:pt x="82963" y="684085"/>
                        <a:pt x="84106" y="684276"/>
                      </a:cubicBezTo>
                      <a:cubicBezTo>
                        <a:pt x="86202" y="683323"/>
                        <a:pt x="87154" y="683323"/>
                        <a:pt x="86583" y="685038"/>
                      </a:cubicBezTo>
                      <a:lnTo>
                        <a:pt x="89440" y="682371"/>
                      </a:lnTo>
                      <a:cubicBezTo>
                        <a:pt x="95345" y="681609"/>
                        <a:pt x="87821" y="685419"/>
                        <a:pt x="92202" y="686467"/>
                      </a:cubicBezTo>
                      <a:cubicBezTo>
                        <a:pt x="94298" y="686467"/>
                        <a:pt x="94965" y="681609"/>
                        <a:pt x="97822" y="683133"/>
                      </a:cubicBezTo>
                      <a:cubicBezTo>
                        <a:pt x="96964" y="690086"/>
                        <a:pt x="103823" y="687514"/>
                        <a:pt x="108966" y="687705"/>
                      </a:cubicBezTo>
                      <a:lnTo>
                        <a:pt x="80391" y="687705"/>
                      </a:lnTo>
                      <a:lnTo>
                        <a:pt x="80677" y="683323"/>
                      </a:lnTo>
                      <a:close/>
                      <a:moveTo>
                        <a:pt x="110871" y="82010"/>
                      </a:moveTo>
                      <a:lnTo>
                        <a:pt x="139446" y="82010"/>
                      </a:lnTo>
                      <a:cubicBezTo>
                        <a:pt x="129921" y="82677"/>
                        <a:pt x="120396" y="82391"/>
                        <a:pt x="110871" y="82010"/>
                      </a:cubicBezTo>
                      <a:lnTo>
                        <a:pt x="110871" y="82010"/>
                      </a:lnTo>
                      <a:close/>
                      <a:moveTo>
                        <a:pt x="602171" y="19050"/>
                      </a:moveTo>
                      <a:lnTo>
                        <a:pt x="603314" y="16383"/>
                      </a:lnTo>
                      <a:cubicBezTo>
                        <a:pt x="611696" y="15621"/>
                        <a:pt x="604266" y="19336"/>
                        <a:pt x="610743" y="20479"/>
                      </a:cubicBezTo>
                      <a:cubicBezTo>
                        <a:pt x="613220" y="20479"/>
                        <a:pt x="611696" y="15621"/>
                        <a:pt x="616839" y="17145"/>
                      </a:cubicBezTo>
                      <a:cubicBezTo>
                        <a:pt x="617506" y="24003"/>
                        <a:pt x="625317" y="21526"/>
                        <a:pt x="631317" y="21717"/>
                      </a:cubicBezTo>
                      <a:lnTo>
                        <a:pt x="593217" y="21717"/>
                      </a:lnTo>
                      <a:cubicBezTo>
                        <a:pt x="596742" y="18764"/>
                        <a:pt x="600552" y="16002"/>
                        <a:pt x="602171" y="19050"/>
                      </a:cubicBezTo>
                      <a:lnTo>
                        <a:pt x="602171" y="19050"/>
                      </a:lnTo>
                      <a:close/>
                      <a:moveTo>
                        <a:pt x="576644" y="21717"/>
                      </a:moveTo>
                      <a:lnTo>
                        <a:pt x="573500" y="21717"/>
                      </a:lnTo>
                      <a:cubicBezTo>
                        <a:pt x="574548" y="21526"/>
                        <a:pt x="575596" y="21622"/>
                        <a:pt x="576644" y="21717"/>
                      </a:cubicBezTo>
                      <a:lnTo>
                        <a:pt x="576644" y="21717"/>
                      </a:lnTo>
                      <a:close/>
                      <a:moveTo>
                        <a:pt x="228505" y="17621"/>
                      </a:moveTo>
                      <a:cubicBezTo>
                        <a:pt x="300133" y="22860"/>
                        <a:pt x="371380" y="9525"/>
                        <a:pt x="441198" y="20098"/>
                      </a:cubicBezTo>
                      <a:cubicBezTo>
                        <a:pt x="458724" y="17526"/>
                        <a:pt x="476536" y="18097"/>
                        <a:pt x="493872" y="21717"/>
                      </a:cubicBezTo>
                      <a:lnTo>
                        <a:pt x="184118" y="21717"/>
                      </a:lnTo>
                      <a:cubicBezTo>
                        <a:pt x="198882" y="20288"/>
                        <a:pt x="213551" y="19431"/>
                        <a:pt x="228505" y="17621"/>
                      </a:cubicBezTo>
                      <a:lnTo>
                        <a:pt x="228505" y="17621"/>
                      </a:lnTo>
                      <a:close/>
                      <a:moveTo>
                        <a:pt x="19527" y="57531"/>
                      </a:moveTo>
                      <a:cubicBezTo>
                        <a:pt x="19527" y="56769"/>
                        <a:pt x="19527" y="56483"/>
                        <a:pt x="20003" y="55816"/>
                      </a:cubicBezTo>
                      <a:lnTo>
                        <a:pt x="20003" y="123634"/>
                      </a:lnTo>
                      <a:cubicBezTo>
                        <a:pt x="17622" y="100108"/>
                        <a:pt x="14859" y="76867"/>
                        <a:pt x="19527" y="57531"/>
                      </a:cubicBezTo>
                      <a:close/>
                      <a:moveTo>
                        <a:pt x="20003" y="212312"/>
                      </a:moveTo>
                      <a:lnTo>
                        <a:pt x="20003" y="246507"/>
                      </a:lnTo>
                      <a:cubicBezTo>
                        <a:pt x="19527" y="235077"/>
                        <a:pt x="20098" y="223742"/>
                        <a:pt x="20288" y="212312"/>
                      </a:cubicBezTo>
                      <a:lnTo>
                        <a:pt x="20003" y="212312"/>
                      </a:lnTo>
                      <a:close/>
                    </a:path>
                  </a:pathLst>
                </a:custGeom>
                <a:solidFill>
                  <a:srgbClr val="1D1D1B"/>
                </a:solidFill>
                <a:ln w="9525" cap="flat">
                  <a:noFill/>
                  <a:prstDash val="solid"/>
                  <a:miter/>
                </a:ln>
              </p:spPr>
              <p:txBody>
                <a:bodyPr rtlCol="0" anchor="ctr"/>
                <a:lstStyle/>
                <a:p>
                  <a:endParaRPr lang="en-GB"/>
                </a:p>
              </p:txBody>
            </p:sp>
            <p:sp>
              <p:nvSpPr>
                <p:cNvPr id="141" name="Graphic 16">
                  <a:extLst>
                    <a:ext uri="{FF2B5EF4-FFF2-40B4-BE49-F238E27FC236}">
                      <a16:creationId xmlns:a16="http://schemas.microsoft.com/office/drawing/2014/main" id="{D54F1639-B0AA-4AC2-89AF-584E92386AD8}"/>
                    </a:ext>
                  </a:extLst>
                </p:cNvPr>
                <p:cNvSpPr/>
                <p:nvPr/>
              </p:nvSpPr>
              <p:spPr>
                <a:xfrm>
                  <a:off x="2239178" y="3030478"/>
                  <a:ext cx="2807" cy="196"/>
                </a:xfrm>
                <a:custGeom>
                  <a:avLst/>
                  <a:gdLst>
                    <a:gd name="connsiteX0" fmla="*/ 0 w 9525"/>
                    <a:gd name="connsiteY0" fmla="*/ 667 h 666"/>
                    <a:gd name="connsiteX1" fmla="*/ 0 w 9525"/>
                    <a:gd name="connsiteY1" fmla="*/ 667 h 666"/>
                    <a:gd name="connsiteX2" fmla="*/ 0 w 9525"/>
                    <a:gd name="connsiteY2" fmla="*/ 0 h 666"/>
                    <a:gd name="connsiteX3" fmla="*/ 0 w 9525"/>
                    <a:gd name="connsiteY3" fmla="*/ 667 h 666"/>
                  </a:gdLst>
                  <a:ahLst/>
                  <a:cxnLst>
                    <a:cxn ang="0">
                      <a:pos x="connsiteX0" y="connsiteY0"/>
                    </a:cxn>
                    <a:cxn ang="0">
                      <a:pos x="connsiteX1" y="connsiteY1"/>
                    </a:cxn>
                    <a:cxn ang="0">
                      <a:pos x="connsiteX2" y="connsiteY2"/>
                    </a:cxn>
                    <a:cxn ang="0">
                      <a:pos x="connsiteX3" y="connsiteY3"/>
                    </a:cxn>
                  </a:cxnLst>
                  <a:rect l="l" t="t" r="r" b="b"/>
                  <a:pathLst>
                    <a:path w="9525" h="666">
                      <a:moveTo>
                        <a:pt x="0" y="667"/>
                      </a:moveTo>
                      <a:lnTo>
                        <a:pt x="0" y="667"/>
                      </a:lnTo>
                      <a:lnTo>
                        <a:pt x="0" y="0"/>
                      </a:lnTo>
                      <a:lnTo>
                        <a:pt x="0" y="667"/>
                      </a:lnTo>
                      <a:close/>
                    </a:path>
                  </a:pathLst>
                </a:custGeom>
                <a:solidFill>
                  <a:srgbClr val="1D1D1B"/>
                </a:solidFill>
                <a:ln w="9525" cap="flat">
                  <a:noFill/>
                  <a:prstDash val="solid"/>
                  <a:miter/>
                </a:ln>
              </p:spPr>
              <p:txBody>
                <a:bodyPr rtlCol="0" anchor="ctr"/>
                <a:lstStyle/>
                <a:p>
                  <a:endParaRPr lang="en-GB"/>
                </a:p>
              </p:txBody>
            </p:sp>
            <p:sp>
              <p:nvSpPr>
                <p:cNvPr id="142" name="Graphic 16">
                  <a:extLst>
                    <a:ext uri="{FF2B5EF4-FFF2-40B4-BE49-F238E27FC236}">
                      <a16:creationId xmlns:a16="http://schemas.microsoft.com/office/drawing/2014/main" id="{9B20BDAE-029E-4D86-89D8-41674419B7DC}"/>
                    </a:ext>
                  </a:extLst>
                </p:cNvPr>
                <p:cNvSpPr/>
                <p:nvPr/>
              </p:nvSpPr>
              <p:spPr>
                <a:xfrm>
                  <a:off x="2264500" y="3055099"/>
                  <a:ext cx="2807" cy="225"/>
                </a:xfrm>
                <a:custGeom>
                  <a:avLst/>
                  <a:gdLst>
                    <a:gd name="connsiteX0" fmla="*/ 0 w 9525"/>
                    <a:gd name="connsiteY0" fmla="*/ 0 h 762"/>
                    <a:gd name="connsiteX1" fmla="*/ 0 w 9525"/>
                    <a:gd name="connsiteY1" fmla="*/ 762 h 762"/>
                    <a:gd name="connsiteX2" fmla="*/ 0 w 9525"/>
                    <a:gd name="connsiteY2" fmla="*/ 762 h 762"/>
                    <a:gd name="connsiteX3" fmla="*/ 0 w 9525"/>
                    <a:gd name="connsiteY3" fmla="*/ 0 h 762"/>
                  </a:gdLst>
                  <a:ahLst/>
                  <a:cxnLst>
                    <a:cxn ang="0">
                      <a:pos x="connsiteX0" y="connsiteY0"/>
                    </a:cxn>
                    <a:cxn ang="0">
                      <a:pos x="connsiteX1" y="connsiteY1"/>
                    </a:cxn>
                    <a:cxn ang="0">
                      <a:pos x="connsiteX2" y="connsiteY2"/>
                    </a:cxn>
                    <a:cxn ang="0">
                      <a:pos x="connsiteX3" y="connsiteY3"/>
                    </a:cxn>
                  </a:cxnLst>
                  <a:rect l="l" t="t" r="r" b="b"/>
                  <a:pathLst>
                    <a:path w="9525" h="762">
                      <a:moveTo>
                        <a:pt x="0" y="0"/>
                      </a:moveTo>
                      <a:lnTo>
                        <a:pt x="0" y="762"/>
                      </a:lnTo>
                      <a:lnTo>
                        <a:pt x="0" y="762"/>
                      </a:lnTo>
                      <a:lnTo>
                        <a:pt x="0" y="0"/>
                      </a:lnTo>
                      <a:close/>
                    </a:path>
                  </a:pathLst>
                </a:custGeom>
                <a:solidFill>
                  <a:srgbClr val="1D1D1B"/>
                </a:solidFill>
                <a:ln w="9525" cap="flat">
                  <a:noFill/>
                  <a:prstDash val="solid"/>
                  <a:miter/>
                </a:ln>
              </p:spPr>
              <p:txBody>
                <a:bodyPr rtlCol="0" anchor="ctr"/>
                <a:lstStyle/>
                <a:p>
                  <a:endParaRPr lang="en-GB"/>
                </a:p>
              </p:txBody>
            </p:sp>
            <p:sp>
              <p:nvSpPr>
                <p:cNvPr id="143" name="Graphic 16">
                  <a:extLst>
                    <a:ext uri="{FF2B5EF4-FFF2-40B4-BE49-F238E27FC236}">
                      <a16:creationId xmlns:a16="http://schemas.microsoft.com/office/drawing/2014/main" id="{736B8FF7-BE7B-4942-B52C-8CF81FEC510A}"/>
                    </a:ext>
                  </a:extLst>
                </p:cNvPr>
                <p:cNvSpPr/>
                <p:nvPr/>
              </p:nvSpPr>
              <p:spPr>
                <a:xfrm>
                  <a:off x="2268852" y="3025059"/>
                  <a:ext cx="2807" cy="196"/>
                </a:xfrm>
                <a:custGeom>
                  <a:avLst/>
                  <a:gdLst>
                    <a:gd name="connsiteX0" fmla="*/ 0 w 9525"/>
                    <a:gd name="connsiteY0" fmla="*/ 0 h 666"/>
                    <a:gd name="connsiteX1" fmla="*/ 0 w 9525"/>
                    <a:gd name="connsiteY1" fmla="*/ 0 h 666"/>
                    <a:gd name="connsiteX2" fmla="*/ 0 w 9525"/>
                    <a:gd name="connsiteY2" fmla="*/ 667 h 666"/>
                    <a:gd name="connsiteX3" fmla="*/ 0 w 9525"/>
                    <a:gd name="connsiteY3" fmla="*/ 0 h 666"/>
                  </a:gdLst>
                  <a:ahLst/>
                  <a:cxnLst>
                    <a:cxn ang="0">
                      <a:pos x="connsiteX0" y="connsiteY0"/>
                    </a:cxn>
                    <a:cxn ang="0">
                      <a:pos x="connsiteX1" y="connsiteY1"/>
                    </a:cxn>
                    <a:cxn ang="0">
                      <a:pos x="connsiteX2" y="connsiteY2"/>
                    </a:cxn>
                    <a:cxn ang="0">
                      <a:pos x="connsiteX3" y="connsiteY3"/>
                    </a:cxn>
                  </a:cxnLst>
                  <a:rect l="l" t="t" r="r" b="b"/>
                  <a:pathLst>
                    <a:path w="9525" h="666">
                      <a:moveTo>
                        <a:pt x="0" y="0"/>
                      </a:moveTo>
                      <a:lnTo>
                        <a:pt x="0" y="0"/>
                      </a:lnTo>
                      <a:lnTo>
                        <a:pt x="0" y="667"/>
                      </a:lnTo>
                      <a:lnTo>
                        <a:pt x="0" y="0"/>
                      </a:lnTo>
                      <a:close/>
                    </a:path>
                  </a:pathLst>
                </a:custGeom>
                <a:solidFill>
                  <a:srgbClr val="1D1D1B"/>
                </a:solidFill>
                <a:ln w="9525" cap="flat">
                  <a:noFill/>
                  <a:prstDash val="solid"/>
                  <a:miter/>
                </a:ln>
              </p:spPr>
              <p:txBody>
                <a:bodyPr rtlCol="0" anchor="ctr"/>
                <a:lstStyle/>
                <a:p>
                  <a:endParaRPr lang="en-GB"/>
                </a:p>
              </p:txBody>
            </p:sp>
            <p:sp>
              <p:nvSpPr>
                <p:cNvPr id="144" name="Graphic 16">
                  <a:extLst>
                    <a:ext uri="{FF2B5EF4-FFF2-40B4-BE49-F238E27FC236}">
                      <a16:creationId xmlns:a16="http://schemas.microsoft.com/office/drawing/2014/main" id="{6AA35AE7-5CE5-4D9F-B83A-57594D4AB5C7}"/>
                    </a:ext>
                  </a:extLst>
                </p:cNvPr>
                <p:cNvSpPr/>
                <p:nvPr/>
              </p:nvSpPr>
              <p:spPr>
                <a:xfrm>
                  <a:off x="2066410" y="2842024"/>
                  <a:ext cx="202554" cy="222957"/>
                </a:xfrm>
                <a:custGeom>
                  <a:avLst/>
                  <a:gdLst>
                    <a:gd name="connsiteX0" fmla="*/ 3810 w 687228"/>
                    <a:gd name="connsiteY0" fmla="*/ 172568 h 756450"/>
                    <a:gd name="connsiteX1" fmla="*/ 476 w 687228"/>
                    <a:gd name="connsiteY1" fmla="*/ 171330 h 756450"/>
                    <a:gd name="connsiteX2" fmla="*/ 2953 w 687228"/>
                    <a:gd name="connsiteY2" fmla="*/ 239529 h 756450"/>
                    <a:gd name="connsiteX3" fmla="*/ 1810 w 687228"/>
                    <a:gd name="connsiteY3" fmla="*/ 238005 h 756450"/>
                    <a:gd name="connsiteX4" fmla="*/ 6096 w 687228"/>
                    <a:gd name="connsiteY4" fmla="*/ 361068 h 756450"/>
                    <a:gd name="connsiteX5" fmla="*/ 6096 w 687228"/>
                    <a:gd name="connsiteY5" fmla="*/ 705111 h 756450"/>
                    <a:gd name="connsiteX6" fmla="*/ 33814 w 687228"/>
                    <a:gd name="connsiteY6" fmla="*/ 734258 h 756450"/>
                    <a:gd name="connsiteX7" fmla="*/ 38100 w 687228"/>
                    <a:gd name="connsiteY7" fmla="*/ 741782 h 756450"/>
                    <a:gd name="connsiteX8" fmla="*/ 39815 w 687228"/>
                    <a:gd name="connsiteY8" fmla="*/ 737782 h 756450"/>
                    <a:gd name="connsiteX9" fmla="*/ 43053 w 687228"/>
                    <a:gd name="connsiteY9" fmla="*/ 742830 h 756450"/>
                    <a:gd name="connsiteX10" fmla="*/ 63818 w 687228"/>
                    <a:gd name="connsiteY10" fmla="*/ 751593 h 756450"/>
                    <a:gd name="connsiteX11" fmla="*/ 63818 w 687228"/>
                    <a:gd name="connsiteY11" fmla="*/ 751117 h 756450"/>
                    <a:gd name="connsiteX12" fmla="*/ 81248 w 687228"/>
                    <a:gd name="connsiteY12" fmla="*/ 749879 h 756450"/>
                    <a:gd name="connsiteX13" fmla="*/ 82963 w 687228"/>
                    <a:gd name="connsiteY13" fmla="*/ 752069 h 756450"/>
                    <a:gd name="connsiteX14" fmla="*/ 92488 w 687228"/>
                    <a:gd name="connsiteY14" fmla="*/ 751022 h 756450"/>
                    <a:gd name="connsiteX15" fmla="*/ 166878 w 687228"/>
                    <a:gd name="connsiteY15" fmla="*/ 749021 h 756450"/>
                    <a:gd name="connsiteX16" fmla="*/ 180785 w 687228"/>
                    <a:gd name="connsiteY16" fmla="*/ 743402 h 756450"/>
                    <a:gd name="connsiteX17" fmla="*/ 213170 w 687228"/>
                    <a:gd name="connsiteY17" fmla="*/ 751498 h 756450"/>
                    <a:gd name="connsiteX18" fmla="*/ 211455 w 687228"/>
                    <a:gd name="connsiteY18" fmla="*/ 752641 h 756450"/>
                    <a:gd name="connsiteX19" fmla="*/ 240506 w 687228"/>
                    <a:gd name="connsiteY19" fmla="*/ 755213 h 756450"/>
                    <a:gd name="connsiteX20" fmla="*/ 270986 w 687228"/>
                    <a:gd name="connsiteY20" fmla="*/ 748736 h 756450"/>
                    <a:gd name="connsiteX21" fmla="*/ 272510 w 687228"/>
                    <a:gd name="connsiteY21" fmla="*/ 753308 h 756450"/>
                    <a:gd name="connsiteX22" fmla="*/ 340424 w 687228"/>
                    <a:gd name="connsiteY22" fmla="*/ 756451 h 756450"/>
                    <a:gd name="connsiteX23" fmla="*/ 395002 w 687228"/>
                    <a:gd name="connsiteY23" fmla="*/ 750355 h 756450"/>
                    <a:gd name="connsiteX24" fmla="*/ 442627 w 687228"/>
                    <a:gd name="connsiteY24" fmla="*/ 752450 h 756450"/>
                    <a:gd name="connsiteX25" fmla="*/ 441008 w 687228"/>
                    <a:gd name="connsiteY25" fmla="*/ 753593 h 756450"/>
                    <a:gd name="connsiteX26" fmla="*/ 495872 w 687228"/>
                    <a:gd name="connsiteY26" fmla="*/ 746831 h 756450"/>
                    <a:gd name="connsiteX27" fmla="*/ 517589 w 687228"/>
                    <a:gd name="connsiteY27" fmla="*/ 756356 h 756450"/>
                    <a:gd name="connsiteX28" fmla="*/ 574262 w 687228"/>
                    <a:gd name="connsiteY28" fmla="*/ 749783 h 756450"/>
                    <a:gd name="connsiteX29" fmla="*/ 590931 w 687228"/>
                    <a:gd name="connsiteY29" fmla="*/ 753974 h 756450"/>
                    <a:gd name="connsiteX30" fmla="*/ 619982 w 687228"/>
                    <a:gd name="connsiteY30" fmla="*/ 749402 h 756450"/>
                    <a:gd name="connsiteX31" fmla="*/ 635508 w 687228"/>
                    <a:gd name="connsiteY31" fmla="*/ 748069 h 756450"/>
                    <a:gd name="connsiteX32" fmla="*/ 655225 w 687228"/>
                    <a:gd name="connsiteY32" fmla="*/ 740258 h 756450"/>
                    <a:gd name="connsiteX33" fmla="*/ 654272 w 687228"/>
                    <a:gd name="connsiteY33" fmla="*/ 740735 h 756450"/>
                    <a:gd name="connsiteX34" fmla="*/ 666179 w 687228"/>
                    <a:gd name="connsiteY34" fmla="*/ 734639 h 756450"/>
                    <a:gd name="connsiteX35" fmla="*/ 671893 w 687228"/>
                    <a:gd name="connsiteY35" fmla="*/ 723399 h 756450"/>
                    <a:gd name="connsiteX36" fmla="*/ 681418 w 687228"/>
                    <a:gd name="connsiteY36" fmla="*/ 669297 h 756450"/>
                    <a:gd name="connsiteX37" fmla="*/ 687229 w 687228"/>
                    <a:gd name="connsiteY37" fmla="*/ 620910 h 756450"/>
                    <a:gd name="connsiteX38" fmla="*/ 673227 w 687228"/>
                    <a:gd name="connsiteY38" fmla="*/ 598145 h 756450"/>
                    <a:gd name="connsiteX39" fmla="*/ 674656 w 687228"/>
                    <a:gd name="connsiteY39" fmla="*/ 599098 h 756450"/>
                    <a:gd name="connsiteX40" fmla="*/ 678275 w 687228"/>
                    <a:gd name="connsiteY40" fmla="*/ 568523 h 756450"/>
                    <a:gd name="connsiteX41" fmla="*/ 680085 w 687228"/>
                    <a:gd name="connsiteY41" fmla="*/ 570332 h 756450"/>
                    <a:gd name="connsiteX42" fmla="*/ 680085 w 687228"/>
                    <a:gd name="connsiteY42" fmla="*/ 538709 h 756450"/>
                    <a:gd name="connsiteX43" fmla="*/ 681609 w 687228"/>
                    <a:gd name="connsiteY43" fmla="*/ 538043 h 756450"/>
                    <a:gd name="connsiteX44" fmla="*/ 679418 w 687228"/>
                    <a:gd name="connsiteY44" fmla="*/ 530708 h 756450"/>
                    <a:gd name="connsiteX45" fmla="*/ 683609 w 687228"/>
                    <a:gd name="connsiteY45" fmla="*/ 535090 h 756450"/>
                    <a:gd name="connsiteX46" fmla="*/ 676942 w 687228"/>
                    <a:gd name="connsiteY46" fmla="*/ 261913 h 756450"/>
                    <a:gd name="connsiteX47" fmla="*/ 678847 w 687228"/>
                    <a:gd name="connsiteY47" fmla="*/ 265342 h 756450"/>
                    <a:gd name="connsiteX48" fmla="*/ 675513 w 687228"/>
                    <a:gd name="connsiteY48" fmla="*/ 247530 h 756450"/>
                    <a:gd name="connsiteX49" fmla="*/ 677418 w 687228"/>
                    <a:gd name="connsiteY49" fmla="*/ 249340 h 756450"/>
                    <a:gd name="connsiteX50" fmla="*/ 676084 w 687228"/>
                    <a:gd name="connsiteY50" fmla="*/ 181141 h 756450"/>
                    <a:gd name="connsiteX51" fmla="*/ 679895 w 687228"/>
                    <a:gd name="connsiteY51" fmla="*/ 181141 h 756450"/>
                    <a:gd name="connsiteX52" fmla="*/ 675799 w 687228"/>
                    <a:gd name="connsiteY52" fmla="*/ 146756 h 756450"/>
                    <a:gd name="connsiteX53" fmla="*/ 679418 w 687228"/>
                    <a:gd name="connsiteY53" fmla="*/ 146470 h 756450"/>
                    <a:gd name="connsiteX54" fmla="*/ 679704 w 687228"/>
                    <a:gd name="connsiteY54" fmla="*/ 146756 h 756450"/>
                    <a:gd name="connsiteX55" fmla="*/ 676847 w 687228"/>
                    <a:gd name="connsiteY55" fmla="*/ 77985 h 756450"/>
                    <a:gd name="connsiteX56" fmla="*/ 676847 w 687228"/>
                    <a:gd name="connsiteY56" fmla="*/ 43314 h 756450"/>
                    <a:gd name="connsiteX57" fmla="*/ 659701 w 687228"/>
                    <a:gd name="connsiteY57" fmla="*/ 4166 h 756450"/>
                    <a:gd name="connsiteX58" fmla="*/ 594836 w 687228"/>
                    <a:gd name="connsiteY58" fmla="*/ 1976 h 756450"/>
                    <a:gd name="connsiteX59" fmla="*/ 534162 w 687228"/>
                    <a:gd name="connsiteY59" fmla="*/ 5595 h 756450"/>
                    <a:gd name="connsiteX60" fmla="*/ 534162 w 687228"/>
                    <a:gd name="connsiteY60" fmla="*/ 3595 h 756450"/>
                    <a:gd name="connsiteX61" fmla="*/ 375285 w 687228"/>
                    <a:gd name="connsiteY61" fmla="*/ 4547 h 756450"/>
                    <a:gd name="connsiteX62" fmla="*/ 316135 w 687228"/>
                    <a:gd name="connsiteY62" fmla="*/ 6167 h 756450"/>
                    <a:gd name="connsiteX63" fmla="*/ 315563 w 687228"/>
                    <a:gd name="connsiteY63" fmla="*/ 3690 h 756450"/>
                    <a:gd name="connsiteX64" fmla="*/ 198215 w 687228"/>
                    <a:gd name="connsiteY64" fmla="*/ 5595 h 756450"/>
                    <a:gd name="connsiteX65" fmla="*/ 200882 w 687228"/>
                    <a:gd name="connsiteY65" fmla="*/ 2261 h 756450"/>
                    <a:gd name="connsiteX66" fmla="*/ 180118 w 687228"/>
                    <a:gd name="connsiteY66" fmla="*/ 7976 h 756450"/>
                    <a:gd name="connsiteX67" fmla="*/ 176213 w 687228"/>
                    <a:gd name="connsiteY67" fmla="*/ 7976 h 756450"/>
                    <a:gd name="connsiteX68" fmla="*/ 172688 w 687228"/>
                    <a:gd name="connsiteY68" fmla="*/ 6643 h 756450"/>
                    <a:gd name="connsiteX69" fmla="*/ 166592 w 687228"/>
                    <a:gd name="connsiteY69" fmla="*/ 7976 h 756450"/>
                    <a:gd name="connsiteX70" fmla="*/ 123635 w 687228"/>
                    <a:gd name="connsiteY70" fmla="*/ 7976 h 756450"/>
                    <a:gd name="connsiteX71" fmla="*/ 102203 w 687228"/>
                    <a:gd name="connsiteY71" fmla="*/ 7976 h 756450"/>
                    <a:gd name="connsiteX72" fmla="*/ 92678 w 687228"/>
                    <a:gd name="connsiteY72" fmla="*/ 7976 h 756450"/>
                    <a:gd name="connsiteX73" fmla="*/ 94012 w 687228"/>
                    <a:gd name="connsiteY73" fmla="*/ 6738 h 756450"/>
                    <a:gd name="connsiteX74" fmla="*/ 68961 w 687228"/>
                    <a:gd name="connsiteY74" fmla="*/ 7691 h 756450"/>
                    <a:gd name="connsiteX75" fmla="*/ 71533 w 687228"/>
                    <a:gd name="connsiteY75" fmla="*/ 6262 h 756450"/>
                    <a:gd name="connsiteX76" fmla="*/ 28385 w 687228"/>
                    <a:gd name="connsiteY76" fmla="*/ 4357 h 756450"/>
                    <a:gd name="connsiteX77" fmla="*/ 4382 w 687228"/>
                    <a:gd name="connsiteY77" fmla="*/ 40742 h 756450"/>
                    <a:gd name="connsiteX78" fmla="*/ 572 w 687228"/>
                    <a:gd name="connsiteY78" fmla="*/ 37313 h 756450"/>
                    <a:gd name="connsiteX79" fmla="*/ 2953 w 687228"/>
                    <a:gd name="connsiteY79" fmla="*/ 94463 h 756450"/>
                    <a:gd name="connsiteX80" fmla="*/ 1143 w 687228"/>
                    <a:gd name="connsiteY80" fmla="*/ 93416 h 756450"/>
                    <a:gd name="connsiteX81" fmla="*/ 3715 w 687228"/>
                    <a:gd name="connsiteY81" fmla="*/ 102941 h 756450"/>
                    <a:gd name="connsiteX82" fmla="*/ 0 w 687228"/>
                    <a:gd name="connsiteY82" fmla="*/ 102941 h 756450"/>
                    <a:gd name="connsiteX83" fmla="*/ 3810 w 687228"/>
                    <a:gd name="connsiteY83" fmla="*/ 172568 h 756450"/>
                    <a:gd name="connsiteX84" fmla="*/ 559594 w 687228"/>
                    <a:gd name="connsiteY84" fmla="*/ 69222 h 756450"/>
                    <a:gd name="connsiteX85" fmla="*/ 563309 w 687228"/>
                    <a:gd name="connsiteY85" fmla="*/ 75794 h 756450"/>
                    <a:gd name="connsiteX86" fmla="*/ 564833 w 687228"/>
                    <a:gd name="connsiteY86" fmla="*/ 71794 h 756450"/>
                    <a:gd name="connsiteX87" fmla="*/ 567500 w 687228"/>
                    <a:gd name="connsiteY87" fmla="*/ 76747 h 756450"/>
                    <a:gd name="connsiteX88" fmla="*/ 584930 w 687228"/>
                    <a:gd name="connsiteY88" fmla="*/ 85510 h 756450"/>
                    <a:gd name="connsiteX89" fmla="*/ 584930 w 687228"/>
                    <a:gd name="connsiteY89" fmla="*/ 85510 h 756450"/>
                    <a:gd name="connsiteX90" fmla="*/ 589598 w 687228"/>
                    <a:gd name="connsiteY90" fmla="*/ 84272 h 756450"/>
                    <a:gd name="connsiteX91" fmla="*/ 588455 w 687228"/>
                    <a:gd name="connsiteY91" fmla="*/ 86462 h 756450"/>
                    <a:gd name="connsiteX92" fmla="*/ 590741 w 687228"/>
                    <a:gd name="connsiteY92" fmla="*/ 85224 h 756450"/>
                    <a:gd name="connsiteX93" fmla="*/ 590741 w 687228"/>
                    <a:gd name="connsiteY93" fmla="*/ 86081 h 756450"/>
                    <a:gd name="connsiteX94" fmla="*/ 592741 w 687228"/>
                    <a:gd name="connsiteY94" fmla="*/ 134945 h 756450"/>
                    <a:gd name="connsiteX95" fmla="*/ 598265 w 687228"/>
                    <a:gd name="connsiteY95" fmla="*/ 146660 h 756450"/>
                    <a:gd name="connsiteX96" fmla="*/ 590169 w 687228"/>
                    <a:gd name="connsiteY96" fmla="*/ 173902 h 756450"/>
                    <a:gd name="connsiteX97" fmla="*/ 589026 w 687228"/>
                    <a:gd name="connsiteY97" fmla="*/ 172473 h 756450"/>
                    <a:gd name="connsiteX98" fmla="*/ 586454 w 687228"/>
                    <a:gd name="connsiteY98" fmla="*/ 196857 h 756450"/>
                    <a:gd name="connsiteX99" fmla="*/ 592931 w 687228"/>
                    <a:gd name="connsiteY99" fmla="*/ 222575 h 756450"/>
                    <a:gd name="connsiteX100" fmla="*/ 588455 w 687228"/>
                    <a:gd name="connsiteY100" fmla="*/ 223813 h 756450"/>
                    <a:gd name="connsiteX101" fmla="*/ 585216 w 687228"/>
                    <a:gd name="connsiteY101" fmla="*/ 280963 h 756450"/>
                    <a:gd name="connsiteX102" fmla="*/ 591312 w 687228"/>
                    <a:gd name="connsiteY102" fmla="*/ 326969 h 756450"/>
                    <a:gd name="connsiteX103" fmla="*/ 589217 w 687228"/>
                    <a:gd name="connsiteY103" fmla="*/ 367069 h 756450"/>
                    <a:gd name="connsiteX104" fmla="*/ 588169 w 687228"/>
                    <a:gd name="connsiteY104" fmla="*/ 365735 h 756450"/>
                    <a:gd name="connsiteX105" fmla="*/ 594836 w 687228"/>
                    <a:gd name="connsiteY105" fmla="*/ 411932 h 756450"/>
                    <a:gd name="connsiteX106" fmla="*/ 585311 w 687228"/>
                    <a:gd name="connsiteY106" fmla="*/ 430124 h 756450"/>
                    <a:gd name="connsiteX107" fmla="*/ 591788 w 687228"/>
                    <a:gd name="connsiteY107" fmla="*/ 477749 h 756450"/>
                    <a:gd name="connsiteX108" fmla="*/ 587693 w 687228"/>
                    <a:gd name="connsiteY108" fmla="*/ 491846 h 756450"/>
                    <a:gd name="connsiteX109" fmla="*/ 586454 w 687228"/>
                    <a:gd name="connsiteY109" fmla="*/ 640151 h 756450"/>
                    <a:gd name="connsiteX110" fmla="*/ 600456 w 687228"/>
                    <a:gd name="connsiteY110" fmla="*/ 657677 h 756450"/>
                    <a:gd name="connsiteX111" fmla="*/ 599027 w 687228"/>
                    <a:gd name="connsiteY111" fmla="*/ 656819 h 756450"/>
                    <a:gd name="connsiteX112" fmla="*/ 596265 w 687228"/>
                    <a:gd name="connsiteY112" fmla="*/ 664725 h 756450"/>
                    <a:gd name="connsiteX113" fmla="*/ 591122 w 687228"/>
                    <a:gd name="connsiteY113" fmla="*/ 663963 h 756450"/>
                    <a:gd name="connsiteX114" fmla="*/ 590645 w 687228"/>
                    <a:gd name="connsiteY114" fmla="*/ 662058 h 756450"/>
                    <a:gd name="connsiteX115" fmla="*/ 572357 w 687228"/>
                    <a:gd name="connsiteY115" fmla="*/ 662058 h 756450"/>
                    <a:gd name="connsiteX116" fmla="*/ 571881 w 687228"/>
                    <a:gd name="connsiteY116" fmla="*/ 660534 h 756450"/>
                    <a:gd name="connsiteX117" fmla="*/ 565690 w 687228"/>
                    <a:gd name="connsiteY117" fmla="*/ 662725 h 756450"/>
                    <a:gd name="connsiteX118" fmla="*/ 569405 w 687228"/>
                    <a:gd name="connsiteY118" fmla="*/ 658534 h 756450"/>
                    <a:gd name="connsiteX119" fmla="*/ 339376 w 687228"/>
                    <a:gd name="connsiteY119" fmla="*/ 665201 h 756450"/>
                    <a:gd name="connsiteX120" fmla="*/ 342233 w 687228"/>
                    <a:gd name="connsiteY120" fmla="*/ 663392 h 756450"/>
                    <a:gd name="connsiteX121" fmla="*/ 327184 w 687228"/>
                    <a:gd name="connsiteY121" fmla="*/ 666630 h 756450"/>
                    <a:gd name="connsiteX122" fmla="*/ 328708 w 687228"/>
                    <a:gd name="connsiteY122" fmla="*/ 664725 h 756450"/>
                    <a:gd name="connsiteX123" fmla="*/ 271558 w 687228"/>
                    <a:gd name="connsiteY123" fmla="*/ 666059 h 756450"/>
                    <a:gd name="connsiteX124" fmla="*/ 271558 w 687228"/>
                    <a:gd name="connsiteY124" fmla="*/ 662249 h 756450"/>
                    <a:gd name="connsiteX125" fmla="*/ 242983 w 687228"/>
                    <a:gd name="connsiteY125" fmla="*/ 666344 h 756450"/>
                    <a:gd name="connsiteX126" fmla="*/ 242983 w 687228"/>
                    <a:gd name="connsiteY126" fmla="*/ 662439 h 756450"/>
                    <a:gd name="connsiteX127" fmla="*/ 126111 w 687228"/>
                    <a:gd name="connsiteY127" fmla="*/ 664154 h 756450"/>
                    <a:gd name="connsiteX128" fmla="*/ 72104 w 687228"/>
                    <a:gd name="connsiteY128" fmla="*/ 669297 h 756450"/>
                    <a:gd name="connsiteX129" fmla="*/ 68485 w 687228"/>
                    <a:gd name="connsiteY129" fmla="*/ 634055 h 756450"/>
                    <a:gd name="connsiteX130" fmla="*/ 70390 w 687228"/>
                    <a:gd name="connsiteY130" fmla="*/ 634055 h 756450"/>
                    <a:gd name="connsiteX131" fmla="*/ 69533 w 687228"/>
                    <a:gd name="connsiteY131" fmla="*/ 500705 h 756450"/>
                    <a:gd name="connsiteX132" fmla="*/ 67818 w 687228"/>
                    <a:gd name="connsiteY132" fmla="*/ 450889 h 756450"/>
                    <a:gd name="connsiteX133" fmla="*/ 70295 w 687228"/>
                    <a:gd name="connsiteY133" fmla="*/ 450889 h 756450"/>
                    <a:gd name="connsiteX134" fmla="*/ 68390 w 687228"/>
                    <a:gd name="connsiteY134" fmla="*/ 352019 h 756450"/>
                    <a:gd name="connsiteX135" fmla="*/ 71723 w 687228"/>
                    <a:gd name="connsiteY135" fmla="*/ 354305 h 756450"/>
                    <a:gd name="connsiteX136" fmla="*/ 66104 w 687228"/>
                    <a:gd name="connsiteY136" fmla="*/ 338113 h 756450"/>
                    <a:gd name="connsiteX137" fmla="*/ 66104 w 687228"/>
                    <a:gd name="connsiteY137" fmla="*/ 333541 h 756450"/>
                    <a:gd name="connsiteX138" fmla="*/ 67437 w 687228"/>
                    <a:gd name="connsiteY138" fmla="*/ 330588 h 756450"/>
                    <a:gd name="connsiteX139" fmla="*/ 66104 w 687228"/>
                    <a:gd name="connsiteY139" fmla="*/ 325445 h 756450"/>
                    <a:gd name="connsiteX140" fmla="*/ 66104 w 687228"/>
                    <a:gd name="connsiteY140" fmla="*/ 289250 h 756450"/>
                    <a:gd name="connsiteX141" fmla="*/ 66104 w 687228"/>
                    <a:gd name="connsiteY141" fmla="*/ 271247 h 756450"/>
                    <a:gd name="connsiteX142" fmla="*/ 66104 w 687228"/>
                    <a:gd name="connsiteY142" fmla="*/ 263437 h 756450"/>
                    <a:gd name="connsiteX143" fmla="*/ 67342 w 687228"/>
                    <a:gd name="connsiteY143" fmla="*/ 264580 h 756450"/>
                    <a:gd name="connsiteX144" fmla="*/ 66294 w 687228"/>
                    <a:gd name="connsiteY144" fmla="*/ 243434 h 756450"/>
                    <a:gd name="connsiteX145" fmla="*/ 67818 w 687228"/>
                    <a:gd name="connsiteY145" fmla="*/ 245625 h 756450"/>
                    <a:gd name="connsiteX146" fmla="*/ 67247 w 687228"/>
                    <a:gd name="connsiteY146" fmla="*/ 173616 h 756450"/>
                    <a:gd name="connsiteX147" fmla="*/ 71152 w 687228"/>
                    <a:gd name="connsiteY147" fmla="*/ 176283 h 756450"/>
                    <a:gd name="connsiteX148" fmla="*/ 68771 w 687228"/>
                    <a:gd name="connsiteY148" fmla="*/ 128658 h 756450"/>
                    <a:gd name="connsiteX149" fmla="*/ 70580 w 687228"/>
                    <a:gd name="connsiteY149" fmla="*/ 129611 h 756450"/>
                    <a:gd name="connsiteX150" fmla="*/ 68008 w 687228"/>
                    <a:gd name="connsiteY150" fmla="*/ 121895 h 756450"/>
                    <a:gd name="connsiteX151" fmla="*/ 71723 w 687228"/>
                    <a:gd name="connsiteY151" fmla="*/ 121895 h 756450"/>
                    <a:gd name="connsiteX152" fmla="*/ 68580 w 687228"/>
                    <a:gd name="connsiteY152" fmla="*/ 73604 h 756450"/>
                    <a:gd name="connsiteX153" fmla="*/ 74676 w 687228"/>
                    <a:gd name="connsiteY153" fmla="*/ 73604 h 756450"/>
                    <a:gd name="connsiteX154" fmla="*/ 76105 w 687228"/>
                    <a:gd name="connsiteY154" fmla="*/ 76937 h 756450"/>
                    <a:gd name="connsiteX155" fmla="*/ 129540 w 687228"/>
                    <a:gd name="connsiteY155" fmla="*/ 74461 h 756450"/>
                    <a:gd name="connsiteX156" fmla="*/ 128207 w 687228"/>
                    <a:gd name="connsiteY156" fmla="*/ 75604 h 756450"/>
                    <a:gd name="connsiteX157" fmla="*/ 231839 w 687228"/>
                    <a:gd name="connsiteY157" fmla="*/ 71318 h 756450"/>
                    <a:gd name="connsiteX158" fmla="*/ 559594 w 687228"/>
                    <a:gd name="connsiteY158" fmla="*/ 69222 h 756450"/>
                    <a:gd name="connsiteX159" fmla="*/ 606362 w 687228"/>
                    <a:gd name="connsiteY159" fmla="*/ 622625 h 756450"/>
                    <a:gd name="connsiteX160" fmla="*/ 606362 w 687228"/>
                    <a:gd name="connsiteY160" fmla="*/ 630340 h 756450"/>
                    <a:gd name="connsiteX161" fmla="*/ 605790 w 687228"/>
                    <a:gd name="connsiteY161" fmla="*/ 574619 h 756450"/>
                    <a:gd name="connsiteX162" fmla="*/ 606362 w 687228"/>
                    <a:gd name="connsiteY162" fmla="*/ 570999 h 756450"/>
                    <a:gd name="connsiteX163" fmla="*/ 606362 w 687228"/>
                    <a:gd name="connsiteY163" fmla="*/ 622625 h 756450"/>
                    <a:gd name="connsiteX164" fmla="*/ 602361 w 687228"/>
                    <a:gd name="connsiteY164" fmla="*/ 380213 h 756450"/>
                    <a:gd name="connsiteX165" fmla="*/ 604838 w 687228"/>
                    <a:gd name="connsiteY165" fmla="*/ 201143 h 756450"/>
                    <a:gd name="connsiteX166" fmla="*/ 606457 w 687228"/>
                    <a:gd name="connsiteY166" fmla="*/ 156757 h 756450"/>
                    <a:gd name="connsiteX167" fmla="*/ 606457 w 687228"/>
                    <a:gd name="connsiteY167" fmla="*/ 411551 h 756450"/>
                    <a:gd name="connsiteX168" fmla="*/ 602361 w 687228"/>
                    <a:gd name="connsiteY168" fmla="*/ 380213 h 756450"/>
                    <a:gd name="connsiteX169" fmla="*/ 606457 w 687228"/>
                    <a:gd name="connsiteY169" fmla="*/ 86843 h 756450"/>
                    <a:gd name="connsiteX170" fmla="*/ 606457 w 687228"/>
                    <a:gd name="connsiteY170" fmla="*/ 89606 h 756450"/>
                    <a:gd name="connsiteX171" fmla="*/ 606457 w 687228"/>
                    <a:gd name="connsiteY171" fmla="*/ 86843 h 756450"/>
                    <a:gd name="connsiteX172" fmla="*/ 606457 w 687228"/>
                    <a:gd name="connsiteY172" fmla="*/ 86843 h 756450"/>
                    <a:gd name="connsiteX173" fmla="*/ 606457 w 687228"/>
                    <a:gd name="connsiteY173" fmla="*/ 73604 h 756450"/>
                    <a:gd name="connsiteX174" fmla="*/ 602933 w 687228"/>
                    <a:gd name="connsiteY174" fmla="*/ 72746 h 756450"/>
                    <a:gd name="connsiteX175" fmla="*/ 600551 w 687228"/>
                    <a:gd name="connsiteY175" fmla="*/ 71984 h 756450"/>
                    <a:gd name="connsiteX176" fmla="*/ 597599 w 687228"/>
                    <a:gd name="connsiteY176" fmla="*/ 74556 h 756450"/>
                    <a:gd name="connsiteX177" fmla="*/ 594836 w 687228"/>
                    <a:gd name="connsiteY177" fmla="*/ 70556 h 756450"/>
                    <a:gd name="connsiteX178" fmla="*/ 589217 w 687228"/>
                    <a:gd name="connsiteY178" fmla="*/ 73794 h 756450"/>
                    <a:gd name="connsiteX179" fmla="*/ 578168 w 687228"/>
                    <a:gd name="connsiteY179" fmla="*/ 69222 h 756450"/>
                    <a:gd name="connsiteX180" fmla="*/ 606743 w 687228"/>
                    <a:gd name="connsiteY180" fmla="*/ 69222 h 756450"/>
                    <a:gd name="connsiteX181" fmla="*/ 606457 w 687228"/>
                    <a:gd name="connsiteY181" fmla="*/ 73604 h 756450"/>
                    <a:gd name="connsiteX182" fmla="*/ 576453 w 687228"/>
                    <a:gd name="connsiteY182" fmla="*/ 674917 h 756450"/>
                    <a:gd name="connsiteX183" fmla="*/ 547878 w 687228"/>
                    <a:gd name="connsiteY183" fmla="*/ 674917 h 756450"/>
                    <a:gd name="connsiteX184" fmla="*/ 576358 w 687228"/>
                    <a:gd name="connsiteY184" fmla="*/ 674917 h 756450"/>
                    <a:gd name="connsiteX185" fmla="*/ 576453 w 687228"/>
                    <a:gd name="connsiteY185" fmla="*/ 674917 h 756450"/>
                    <a:gd name="connsiteX186" fmla="*/ 84868 w 687228"/>
                    <a:gd name="connsiteY186" fmla="*/ 737972 h 756450"/>
                    <a:gd name="connsiteX187" fmla="*/ 83725 w 687228"/>
                    <a:gd name="connsiteY187" fmla="*/ 740639 h 756450"/>
                    <a:gd name="connsiteX188" fmla="*/ 76295 w 687228"/>
                    <a:gd name="connsiteY188" fmla="*/ 736544 h 756450"/>
                    <a:gd name="connsiteX189" fmla="*/ 70199 w 687228"/>
                    <a:gd name="connsiteY189" fmla="*/ 739877 h 756450"/>
                    <a:gd name="connsiteX190" fmla="*/ 55817 w 687228"/>
                    <a:gd name="connsiteY190" fmla="*/ 735305 h 756450"/>
                    <a:gd name="connsiteX191" fmla="*/ 93917 w 687228"/>
                    <a:gd name="connsiteY191" fmla="*/ 735305 h 756450"/>
                    <a:gd name="connsiteX192" fmla="*/ 84868 w 687228"/>
                    <a:gd name="connsiteY192" fmla="*/ 737972 h 756450"/>
                    <a:gd name="connsiteX193" fmla="*/ 84868 w 687228"/>
                    <a:gd name="connsiteY193" fmla="*/ 737972 h 756450"/>
                    <a:gd name="connsiteX194" fmla="*/ 110490 w 687228"/>
                    <a:gd name="connsiteY194" fmla="*/ 735305 h 756450"/>
                    <a:gd name="connsiteX195" fmla="*/ 110490 w 687228"/>
                    <a:gd name="connsiteY195" fmla="*/ 735305 h 756450"/>
                    <a:gd name="connsiteX196" fmla="*/ 458534 w 687228"/>
                    <a:gd name="connsiteY196" fmla="*/ 739306 h 756450"/>
                    <a:gd name="connsiteX197" fmla="*/ 245840 w 687228"/>
                    <a:gd name="connsiteY197" fmla="*/ 736829 h 756450"/>
                    <a:gd name="connsiteX198" fmla="*/ 193167 w 687228"/>
                    <a:gd name="connsiteY198" fmla="*/ 735305 h 756450"/>
                    <a:gd name="connsiteX199" fmla="*/ 501587 w 687228"/>
                    <a:gd name="connsiteY199" fmla="*/ 735305 h 756450"/>
                    <a:gd name="connsiteX200" fmla="*/ 458534 w 687228"/>
                    <a:gd name="connsiteY200" fmla="*/ 739306 h 756450"/>
                    <a:gd name="connsiteX201" fmla="*/ 458534 w 687228"/>
                    <a:gd name="connsiteY201" fmla="*/ 739306 h 756450"/>
                    <a:gd name="connsiteX202" fmla="*/ 667322 w 687228"/>
                    <a:gd name="connsiteY202" fmla="*/ 698729 h 756450"/>
                    <a:gd name="connsiteX203" fmla="*/ 666750 w 687228"/>
                    <a:gd name="connsiteY203" fmla="*/ 699777 h 756450"/>
                    <a:gd name="connsiteX204" fmla="*/ 666750 w 687228"/>
                    <a:gd name="connsiteY204" fmla="*/ 632626 h 756450"/>
                    <a:gd name="connsiteX205" fmla="*/ 667226 w 687228"/>
                    <a:gd name="connsiteY205" fmla="*/ 698729 h 756450"/>
                    <a:gd name="connsiteX206" fmla="*/ 667322 w 687228"/>
                    <a:gd name="connsiteY206" fmla="*/ 698729 h 756450"/>
                    <a:gd name="connsiteX207" fmla="*/ 666750 w 687228"/>
                    <a:gd name="connsiteY207" fmla="*/ 543853 h 756450"/>
                    <a:gd name="connsiteX208" fmla="*/ 666750 w 687228"/>
                    <a:gd name="connsiteY208" fmla="*/ 509658 h 756450"/>
                    <a:gd name="connsiteX209" fmla="*/ 666655 w 687228"/>
                    <a:gd name="connsiteY209" fmla="*/ 543853 h 756450"/>
                    <a:gd name="connsiteX210" fmla="*/ 666750 w 687228"/>
                    <a:gd name="connsiteY210" fmla="*/ 543853 h 75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687228" h="756450">
                      <a:moveTo>
                        <a:pt x="3810" y="172568"/>
                      </a:moveTo>
                      <a:lnTo>
                        <a:pt x="476" y="171330"/>
                      </a:lnTo>
                      <a:cubicBezTo>
                        <a:pt x="6477" y="192761"/>
                        <a:pt x="476" y="216860"/>
                        <a:pt x="2953" y="239529"/>
                      </a:cubicBezTo>
                      <a:lnTo>
                        <a:pt x="1810" y="238005"/>
                      </a:lnTo>
                      <a:cubicBezTo>
                        <a:pt x="857" y="280201"/>
                        <a:pt x="3524" y="320301"/>
                        <a:pt x="6096" y="361068"/>
                      </a:cubicBezTo>
                      <a:lnTo>
                        <a:pt x="6096" y="705111"/>
                      </a:lnTo>
                      <a:cubicBezTo>
                        <a:pt x="6572" y="720446"/>
                        <a:pt x="18479" y="733019"/>
                        <a:pt x="33814" y="734258"/>
                      </a:cubicBezTo>
                      <a:cubicBezTo>
                        <a:pt x="33052" y="736925"/>
                        <a:pt x="33814" y="739496"/>
                        <a:pt x="38100" y="741782"/>
                      </a:cubicBezTo>
                      <a:lnTo>
                        <a:pt x="39815" y="737782"/>
                      </a:lnTo>
                      <a:cubicBezTo>
                        <a:pt x="42767" y="741782"/>
                        <a:pt x="42005" y="739782"/>
                        <a:pt x="43053" y="742830"/>
                      </a:cubicBezTo>
                      <a:cubicBezTo>
                        <a:pt x="54293" y="743306"/>
                        <a:pt x="55817" y="749117"/>
                        <a:pt x="63818" y="751593"/>
                      </a:cubicBezTo>
                      <a:lnTo>
                        <a:pt x="63818" y="751117"/>
                      </a:lnTo>
                      <a:cubicBezTo>
                        <a:pt x="69247" y="746354"/>
                        <a:pt x="76867" y="749212"/>
                        <a:pt x="81248" y="749879"/>
                      </a:cubicBezTo>
                      <a:lnTo>
                        <a:pt x="82963" y="752069"/>
                      </a:lnTo>
                      <a:cubicBezTo>
                        <a:pt x="85630" y="756737"/>
                        <a:pt x="95726" y="742544"/>
                        <a:pt x="92488" y="751022"/>
                      </a:cubicBezTo>
                      <a:cubicBezTo>
                        <a:pt x="115253" y="749021"/>
                        <a:pt x="141446" y="749117"/>
                        <a:pt x="166878" y="749021"/>
                      </a:cubicBezTo>
                      <a:cubicBezTo>
                        <a:pt x="170402" y="745973"/>
                        <a:pt x="186404" y="749021"/>
                        <a:pt x="180785" y="743402"/>
                      </a:cubicBezTo>
                      <a:cubicBezTo>
                        <a:pt x="187166" y="750069"/>
                        <a:pt x="206121" y="751784"/>
                        <a:pt x="213170" y="751498"/>
                      </a:cubicBezTo>
                      <a:cubicBezTo>
                        <a:pt x="213170" y="752165"/>
                        <a:pt x="212598" y="752831"/>
                        <a:pt x="211455" y="752641"/>
                      </a:cubicBezTo>
                      <a:cubicBezTo>
                        <a:pt x="225171" y="761309"/>
                        <a:pt x="227648" y="744545"/>
                        <a:pt x="240506" y="755213"/>
                      </a:cubicBezTo>
                      <a:cubicBezTo>
                        <a:pt x="242507" y="747688"/>
                        <a:pt x="263747" y="757594"/>
                        <a:pt x="270986" y="748736"/>
                      </a:cubicBezTo>
                      <a:cubicBezTo>
                        <a:pt x="272510" y="750450"/>
                        <a:pt x="273082" y="751974"/>
                        <a:pt x="272510" y="753308"/>
                      </a:cubicBezTo>
                      <a:lnTo>
                        <a:pt x="340424" y="756451"/>
                      </a:lnTo>
                      <a:cubicBezTo>
                        <a:pt x="357092" y="749879"/>
                        <a:pt x="380714" y="759499"/>
                        <a:pt x="395002" y="750355"/>
                      </a:cubicBezTo>
                      <a:cubicBezTo>
                        <a:pt x="410623" y="753974"/>
                        <a:pt x="426720" y="754641"/>
                        <a:pt x="442627" y="752450"/>
                      </a:cubicBezTo>
                      <a:lnTo>
                        <a:pt x="441008" y="753593"/>
                      </a:lnTo>
                      <a:cubicBezTo>
                        <a:pt x="460058" y="753022"/>
                        <a:pt x="483108" y="752546"/>
                        <a:pt x="495872" y="746831"/>
                      </a:cubicBezTo>
                      <a:cubicBezTo>
                        <a:pt x="501396" y="755594"/>
                        <a:pt x="509492" y="753784"/>
                        <a:pt x="517589" y="756356"/>
                      </a:cubicBezTo>
                      <a:cubicBezTo>
                        <a:pt x="530066" y="752260"/>
                        <a:pt x="555212" y="753498"/>
                        <a:pt x="574262" y="749783"/>
                      </a:cubicBezTo>
                      <a:cubicBezTo>
                        <a:pt x="577215" y="753784"/>
                        <a:pt x="589979" y="748069"/>
                        <a:pt x="590931" y="753974"/>
                      </a:cubicBezTo>
                      <a:cubicBezTo>
                        <a:pt x="600551" y="751974"/>
                        <a:pt x="610267" y="750450"/>
                        <a:pt x="619982" y="749402"/>
                      </a:cubicBezTo>
                      <a:lnTo>
                        <a:pt x="635508" y="748069"/>
                      </a:lnTo>
                      <a:cubicBezTo>
                        <a:pt x="642747" y="747593"/>
                        <a:pt x="649605" y="744830"/>
                        <a:pt x="655225" y="740258"/>
                      </a:cubicBezTo>
                      <a:lnTo>
                        <a:pt x="654272" y="740735"/>
                      </a:lnTo>
                      <a:lnTo>
                        <a:pt x="666179" y="734639"/>
                      </a:lnTo>
                      <a:lnTo>
                        <a:pt x="671893" y="723399"/>
                      </a:lnTo>
                      <a:cubicBezTo>
                        <a:pt x="685229" y="703016"/>
                        <a:pt x="677132" y="684823"/>
                        <a:pt x="681418" y="669297"/>
                      </a:cubicBezTo>
                      <a:cubicBezTo>
                        <a:pt x="683324" y="653486"/>
                        <a:pt x="685229" y="637293"/>
                        <a:pt x="687229" y="620910"/>
                      </a:cubicBezTo>
                      <a:cubicBezTo>
                        <a:pt x="683895" y="613671"/>
                        <a:pt x="677228" y="605480"/>
                        <a:pt x="673227" y="598145"/>
                      </a:cubicBezTo>
                      <a:cubicBezTo>
                        <a:pt x="673703" y="597383"/>
                        <a:pt x="674656" y="597479"/>
                        <a:pt x="674656" y="599098"/>
                      </a:cubicBezTo>
                      <a:cubicBezTo>
                        <a:pt x="673608" y="588716"/>
                        <a:pt x="679323" y="578905"/>
                        <a:pt x="678275" y="568523"/>
                      </a:cubicBezTo>
                      <a:cubicBezTo>
                        <a:pt x="679228" y="568523"/>
                        <a:pt x="679228" y="568523"/>
                        <a:pt x="680085" y="570332"/>
                      </a:cubicBezTo>
                      <a:cubicBezTo>
                        <a:pt x="677513" y="560807"/>
                        <a:pt x="684752" y="550139"/>
                        <a:pt x="680085" y="538709"/>
                      </a:cubicBezTo>
                      <a:lnTo>
                        <a:pt x="681609" y="538043"/>
                      </a:lnTo>
                      <a:lnTo>
                        <a:pt x="679418" y="530708"/>
                      </a:lnTo>
                      <a:cubicBezTo>
                        <a:pt x="681418" y="530708"/>
                        <a:pt x="684276" y="531185"/>
                        <a:pt x="683609" y="535090"/>
                      </a:cubicBezTo>
                      <a:cubicBezTo>
                        <a:pt x="685514" y="445745"/>
                        <a:pt x="675513" y="353639"/>
                        <a:pt x="676942" y="261913"/>
                      </a:cubicBezTo>
                      <a:lnTo>
                        <a:pt x="678847" y="265342"/>
                      </a:lnTo>
                      <a:lnTo>
                        <a:pt x="675513" y="247530"/>
                      </a:lnTo>
                      <a:cubicBezTo>
                        <a:pt x="676561" y="247530"/>
                        <a:pt x="676942" y="248483"/>
                        <a:pt x="677418" y="249340"/>
                      </a:cubicBezTo>
                      <a:cubicBezTo>
                        <a:pt x="680657" y="226670"/>
                        <a:pt x="675227" y="203144"/>
                        <a:pt x="676084" y="181141"/>
                      </a:cubicBezTo>
                      <a:cubicBezTo>
                        <a:pt x="677037" y="181141"/>
                        <a:pt x="678847" y="184570"/>
                        <a:pt x="679895" y="181141"/>
                      </a:cubicBezTo>
                      <a:cubicBezTo>
                        <a:pt x="674656" y="164853"/>
                        <a:pt x="686753" y="154947"/>
                        <a:pt x="675799" y="146756"/>
                      </a:cubicBezTo>
                      <a:cubicBezTo>
                        <a:pt x="676751" y="145708"/>
                        <a:pt x="678371" y="145517"/>
                        <a:pt x="679418" y="146470"/>
                      </a:cubicBezTo>
                      <a:cubicBezTo>
                        <a:pt x="679514" y="146565"/>
                        <a:pt x="679609" y="146660"/>
                        <a:pt x="679704" y="146756"/>
                      </a:cubicBezTo>
                      <a:cubicBezTo>
                        <a:pt x="677894" y="124086"/>
                        <a:pt x="677037" y="101036"/>
                        <a:pt x="676847" y="77985"/>
                      </a:cubicBezTo>
                      <a:lnTo>
                        <a:pt x="676847" y="43314"/>
                      </a:lnTo>
                      <a:cubicBezTo>
                        <a:pt x="678466" y="28169"/>
                        <a:pt x="671989" y="13215"/>
                        <a:pt x="659701" y="4166"/>
                      </a:cubicBezTo>
                      <a:cubicBezTo>
                        <a:pt x="632365" y="-5359"/>
                        <a:pt x="616268" y="4833"/>
                        <a:pt x="594836" y="1976"/>
                      </a:cubicBezTo>
                      <a:cubicBezTo>
                        <a:pt x="574548" y="1118"/>
                        <a:pt x="554165" y="2357"/>
                        <a:pt x="534162" y="5595"/>
                      </a:cubicBezTo>
                      <a:lnTo>
                        <a:pt x="534162" y="3595"/>
                      </a:lnTo>
                      <a:cubicBezTo>
                        <a:pt x="482822" y="10453"/>
                        <a:pt x="428434" y="3119"/>
                        <a:pt x="375285" y="4547"/>
                      </a:cubicBezTo>
                      <a:cubicBezTo>
                        <a:pt x="353187" y="3690"/>
                        <a:pt x="338328" y="6071"/>
                        <a:pt x="316135" y="6167"/>
                      </a:cubicBezTo>
                      <a:lnTo>
                        <a:pt x="315563" y="3690"/>
                      </a:lnTo>
                      <a:cubicBezTo>
                        <a:pt x="278225" y="13215"/>
                        <a:pt x="237077" y="-4692"/>
                        <a:pt x="198215" y="5595"/>
                      </a:cubicBezTo>
                      <a:lnTo>
                        <a:pt x="200882" y="2261"/>
                      </a:lnTo>
                      <a:cubicBezTo>
                        <a:pt x="195358" y="7024"/>
                        <a:pt x="180785" y="2261"/>
                        <a:pt x="180118" y="7976"/>
                      </a:cubicBezTo>
                      <a:lnTo>
                        <a:pt x="176213" y="7976"/>
                      </a:lnTo>
                      <a:lnTo>
                        <a:pt x="172688" y="6643"/>
                      </a:lnTo>
                      <a:cubicBezTo>
                        <a:pt x="170688" y="7214"/>
                        <a:pt x="168688" y="7691"/>
                        <a:pt x="166592" y="7976"/>
                      </a:cubicBezTo>
                      <a:lnTo>
                        <a:pt x="123635" y="7976"/>
                      </a:lnTo>
                      <a:cubicBezTo>
                        <a:pt x="116491" y="7214"/>
                        <a:pt x="109347" y="7214"/>
                        <a:pt x="102203" y="7976"/>
                      </a:cubicBezTo>
                      <a:lnTo>
                        <a:pt x="92678" y="7976"/>
                      </a:lnTo>
                      <a:lnTo>
                        <a:pt x="94012" y="6738"/>
                      </a:lnTo>
                      <a:cubicBezTo>
                        <a:pt x="85820" y="8738"/>
                        <a:pt x="77248" y="9119"/>
                        <a:pt x="68961" y="7691"/>
                      </a:cubicBezTo>
                      <a:cubicBezTo>
                        <a:pt x="69914" y="7691"/>
                        <a:pt x="69437" y="6738"/>
                        <a:pt x="71533" y="6262"/>
                      </a:cubicBezTo>
                      <a:cubicBezTo>
                        <a:pt x="57531" y="2166"/>
                        <a:pt x="42672" y="1595"/>
                        <a:pt x="28385" y="4357"/>
                      </a:cubicBezTo>
                      <a:cubicBezTo>
                        <a:pt x="13049" y="9596"/>
                        <a:pt x="3143" y="24550"/>
                        <a:pt x="4382" y="40742"/>
                      </a:cubicBezTo>
                      <a:lnTo>
                        <a:pt x="572" y="37313"/>
                      </a:lnTo>
                      <a:cubicBezTo>
                        <a:pt x="5048" y="51315"/>
                        <a:pt x="572" y="76461"/>
                        <a:pt x="2953" y="94463"/>
                      </a:cubicBezTo>
                      <a:lnTo>
                        <a:pt x="1143" y="93416"/>
                      </a:lnTo>
                      <a:lnTo>
                        <a:pt x="3715" y="102941"/>
                      </a:lnTo>
                      <a:lnTo>
                        <a:pt x="0" y="102941"/>
                      </a:lnTo>
                      <a:cubicBezTo>
                        <a:pt x="191" y="127420"/>
                        <a:pt x="3429" y="149804"/>
                        <a:pt x="3810" y="172568"/>
                      </a:cubicBezTo>
                      <a:close/>
                      <a:moveTo>
                        <a:pt x="559594" y="69222"/>
                      </a:moveTo>
                      <a:cubicBezTo>
                        <a:pt x="559213" y="71984"/>
                        <a:pt x="560737" y="74747"/>
                        <a:pt x="563309" y="75794"/>
                      </a:cubicBezTo>
                      <a:lnTo>
                        <a:pt x="564833" y="71794"/>
                      </a:lnTo>
                      <a:cubicBezTo>
                        <a:pt x="567214" y="75794"/>
                        <a:pt x="566642" y="73794"/>
                        <a:pt x="567500" y="76747"/>
                      </a:cubicBezTo>
                      <a:cubicBezTo>
                        <a:pt x="577025" y="77318"/>
                        <a:pt x="578168" y="83129"/>
                        <a:pt x="584930" y="85510"/>
                      </a:cubicBezTo>
                      <a:lnTo>
                        <a:pt x="584930" y="85510"/>
                      </a:lnTo>
                      <a:cubicBezTo>
                        <a:pt x="586645" y="80652"/>
                        <a:pt x="589502" y="83510"/>
                        <a:pt x="589598" y="84272"/>
                      </a:cubicBezTo>
                      <a:lnTo>
                        <a:pt x="588455" y="86462"/>
                      </a:lnTo>
                      <a:cubicBezTo>
                        <a:pt x="587026" y="88558"/>
                        <a:pt x="588455" y="86939"/>
                        <a:pt x="590741" y="85224"/>
                      </a:cubicBezTo>
                      <a:cubicBezTo>
                        <a:pt x="593026" y="83510"/>
                        <a:pt x="595027" y="82843"/>
                        <a:pt x="590741" y="86081"/>
                      </a:cubicBezTo>
                      <a:cubicBezTo>
                        <a:pt x="592741" y="83510"/>
                        <a:pt x="592550" y="116085"/>
                        <a:pt x="592741" y="134945"/>
                      </a:cubicBezTo>
                      <a:cubicBezTo>
                        <a:pt x="595693" y="137897"/>
                        <a:pt x="592741" y="151328"/>
                        <a:pt x="598265" y="146660"/>
                      </a:cubicBezTo>
                      <a:cubicBezTo>
                        <a:pt x="591598" y="151994"/>
                        <a:pt x="589883" y="167996"/>
                        <a:pt x="590169" y="173902"/>
                      </a:cubicBezTo>
                      <a:cubicBezTo>
                        <a:pt x="589598" y="173902"/>
                        <a:pt x="588835" y="173426"/>
                        <a:pt x="589026" y="172473"/>
                      </a:cubicBezTo>
                      <a:cubicBezTo>
                        <a:pt x="580358" y="183998"/>
                        <a:pt x="597122" y="186094"/>
                        <a:pt x="586454" y="196857"/>
                      </a:cubicBezTo>
                      <a:cubicBezTo>
                        <a:pt x="593979" y="198572"/>
                        <a:pt x="584073" y="216479"/>
                        <a:pt x="592931" y="222575"/>
                      </a:cubicBezTo>
                      <a:cubicBezTo>
                        <a:pt x="591788" y="223813"/>
                        <a:pt x="590074" y="224289"/>
                        <a:pt x="588455" y="223813"/>
                      </a:cubicBezTo>
                      <a:cubicBezTo>
                        <a:pt x="587312" y="242863"/>
                        <a:pt x="586073" y="264961"/>
                        <a:pt x="585216" y="280963"/>
                      </a:cubicBezTo>
                      <a:cubicBezTo>
                        <a:pt x="591788" y="294965"/>
                        <a:pt x="582263" y="314872"/>
                        <a:pt x="591312" y="326969"/>
                      </a:cubicBezTo>
                      <a:cubicBezTo>
                        <a:pt x="587788" y="340018"/>
                        <a:pt x="587026" y="353734"/>
                        <a:pt x="589217" y="367069"/>
                      </a:cubicBezTo>
                      <a:lnTo>
                        <a:pt x="588169" y="365735"/>
                      </a:lnTo>
                      <a:cubicBezTo>
                        <a:pt x="588645" y="381452"/>
                        <a:pt x="589121" y="401073"/>
                        <a:pt x="594836" y="411932"/>
                      </a:cubicBezTo>
                      <a:cubicBezTo>
                        <a:pt x="586168" y="416504"/>
                        <a:pt x="587883" y="423362"/>
                        <a:pt x="585311" y="430124"/>
                      </a:cubicBezTo>
                      <a:cubicBezTo>
                        <a:pt x="589312" y="440602"/>
                        <a:pt x="588169" y="461843"/>
                        <a:pt x="591788" y="477749"/>
                      </a:cubicBezTo>
                      <a:cubicBezTo>
                        <a:pt x="587788" y="480226"/>
                        <a:pt x="593503" y="490989"/>
                        <a:pt x="587693" y="491846"/>
                      </a:cubicBezTo>
                      <a:cubicBezTo>
                        <a:pt x="598932" y="536709"/>
                        <a:pt x="594932" y="592145"/>
                        <a:pt x="586454" y="640151"/>
                      </a:cubicBezTo>
                      <a:cubicBezTo>
                        <a:pt x="590359" y="646532"/>
                        <a:pt x="595027" y="652438"/>
                        <a:pt x="600456" y="657677"/>
                      </a:cubicBezTo>
                      <a:cubicBezTo>
                        <a:pt x="600456" y="657677"/>
                        <a:pt x="599027" y="657677"/>
                        <a:pt x="599027" y="656819"/>
                      </a:cubicBezTo>
                      <a:cubicBezTo>
                        <a:pt x="599504" y="659772"/>
                        <a:pt x="598456" y="662725"/>
                        <a:pt x="596265" y="664725"/>
                      </a:cubicBezTo>
                      <a:cubicBezTo>
                        <a:pt x="594646" y="664058"/>
                        <a:pt x="592836" y="663773"/>
                        <a:pt x="591122" y="663963"/>
                      </a:cubicBezTo>
                      <a:cubicBezTo>
                        <a:pt x="590741" y="663392"/>
                        <a:pt x="590550" y="662725"/>
                        <a:pt x="590645" y="662058"/>
                      </a:cubicBezTo>
                      <a:cubicBezTo>
                        <a:pt x="589026" y="664630"/>
                        <a:pt x="583787" y="657391"/>
                        <a:pt x="572357" y="662058"/>
                      </a:cubicBezTo>
                      <a:lnTo>
                        <a:pt x="571881" y="660534"/>
                      </a:lnTo>
                      <a:lnTo>
                        <a:pt x="565690" y="662725"/>
                      </a:lnTo>
                      <a:cubicBezTo>
                        <a:pt x="565690" y="660820"/>
                        <a:pt x="565690" y="657867"/>
                        <a:pt x="569405" y="658534"/>
                      </a:cubicBezTo>
                      <a:cubicBezTo>
                        <a:pt x="494157" y="656629"/>
                        <a:pt x="416528" y="666630"/>
                        <a:pt x="339376" y="665201"/>
                      </a:cubicBezTo>
                      <a:lnTo>
                        <a:pt x="342233" y="663392"/>
                      </a:lnTo>
                      <a:lnTo>
                        <a:pt x="327184" y="666630"/>
                      </a:lnTo>
                      <a:cubicBezTo>
                        <a:pt x="327184" y="665678"/>
                        <a:pt x="328041" y="665201"/>
                        <a:pt x="328708" y="664725"/>
                      </a:cubicBezTo>
                      <a:cubicBezTo>
                        <a:pt x="309658" y="661487"/>
                        <a:pt x="289846" y="666916"/>
                        <a:pt x="271558" y="666059"/>
                      </a:cubicBezTo>
                      <a:cubicBezTo>
                        <a:pt x="271558" y="665201"/>
                        <a:pt x="274510" y="663296"/>
                        <a:pt x="271558" y="662249"/>
                      </a:cubicBezTo>
                      <a:cubicBezTo>
                        <a:pt x="257842" y="667487"/>
                        <a:pt x="249460" y="655391"/>
                        <a:pt x="242983" y="666344"/>
                      </a:cubicBezTo>
                      <a:cubicBezTo>
                        <a:pt x="241935" y="665201"/>
                        <a:pt x="241935" y="663582"/>
                        <a:pt x="242983" y="662439"/>
                      </a:cubicBezTo>
                      <a:cubicBezTo>
                        <a:pt x="204121" y="665678"/>
                        <a:pt x="165068" y="666249"/>
                        <a:pt x="126111" y="664154"/>
                      </a:cubicBezTo>
                      <a:cubicBezTo>
                        <a:pt x="108395" y="668440"/>
                        <a:pt x="90297" y="670154"/>
                        <a:pt x="72104" y="669297"/>
                      </a:cubicBezTo>
                      <a:cubicBezTo>
                        <a:pt x="72200" y="657486"/>
                        <a:pt x="70961" y="645675"/>
                        <a:pt x="68485" y="634055"/>
                      </a:cubicBezTo>
                      <a:lnTo>
                        <a:pt x="70390" y="634055"/>
                      </a:lnTo>
                      <a:cubicBezTo>
                        <a:pt x="63532" y="590906"/>
                        <a:pt x="70866" y="545091"/>
                        <a:pt x="69533" y="500705"/>
                      </a:cubicBezTo>
                      <a:cubicBezTo>
                        <a:pt x="70295" y="481655"/>
                        <a:pt x="68008" y="469558"/>
                        <a:pt x="67818" y="450889"/>
                      </a:cubicBezTo>
                      <a:lnTo>
                        <a:pt x="70295" y="450889"/>
                      </a:lnTo>
                      <a:cubicBezTo>
                        <a:pt x="60770" y="419456"/>
                        <a:pt x="78677" y="384785"/>
                        <a:pt x="68390" y="352019"/>
                      </a:cubicBezTo>
                      <a:lnTo>
                        <a:pt x="71723" y="354305"/>
                      </a:lnTo>
                      <a:cubicBezTo>
                        <a:pt x="67247" y="349924"/>
                        <a:pt x="70390" y="340018"/>
                        <a:pt x="66104" y="338113"/>
                      </a:cubicBezTo>
                      <a:lnTo>
                        <a:pt x="66104" y="333541"/>
                      </a:lnTo>
                      <a:lnTo>
                        <a:pt x="67437" y="330588"/>
                      </a:lnTo>
                      <a:cubicBezTo>
                        <a:pt x="66866" y="328874"/>
                        <a:pt x="66389" y="327159"/>
                        <a:pt x="66104" y="325445"/>
                      </a:cubicBezTo>
                      <a:lnTo>
                        <a:pt x="66104" y="289250"/>
                      </a:lnTo>
                      <a:cubicBezTo>
                        <a:pt x="66770" y="283249"/>
                        <a:pt x="66770" y="277248"/>
                        <a:pt x="66104" y="271247"/>
                      </a:cubicBezTo>
                      <a:lnTo>
                        <a:pt x="66104" y="263437"/>
                      </a:lnTo>
                      <a:lnTo>
                        <a:pt x="67342" y="264580"/>
                      </a:lnTo>
                      <a:cubicBezTo>
                        <a:pt x="65246" y="257722"/>
                        <a:pt x="64961" y="250483"/>
                        <a:pt x="66294" y="243434"/>
                      </a:cubicBezTo>
                      <a:cubicBezTo>
                        <a:pt x="66294" y="244292"/>
                        <a:pt x="67247" y="243434"/>
                        <a:pt x="67818" y="245625"/>
                      </a:cubicBezTo>
                      <a:cubicBezTo>
                        <a:pt x="76105" y="222860"/>
                        <a:pt x="66961" y="197524"/>
                        <a:pt x="67247" y="173616"/>
                      </a:cubicBezTo>
                      <a:lnTo>
                        <a:pt x="71152" y="176283"/>
                      </a:lnTo>
                      <a:cubicBezTo>
                        <a:pt x="66580" y="164663"/>
                        <a:pt x="71152" y="143422"/>
                        <a:pt x="68771" y="128658"/>
                      </a:cubicBezTo>
                      <a:lnTo>
                        <a:pt x="70580" y="129611"/>
                      </a:lnTo>
                      <a:lnTo>
                        <a:pt x="68008" y="121895"/>
                      </a:lnTo>
                      <a:lnTo>
                        <a:pt x="71723" y="121895"/>
                      </a:lnTo>
                      <a:cubicBezTo>
                        <a:pt x="71723" y="103703"/>
                        <a:pt x="69437" y="88558"/>
                        <a:pt x="68580" y="73604"/>
                      </a:cubicBezTo>
                      <a:lnTo>
                        <a:pt x="74676" y="73604"/>
                      </a:lnTo>
                      <a:lnTo>
                        <a:pt x="76105" y="76937"/>
                      </a:lnTo>
                      <a:cubicBezTo>
                        <a:pt x="86582" y="71032"/>
                        <a:pt x="112014" y="76937"/>
                        <a:pt x="129540" y="74461"/>
                      </a:cubicBezTo>
                      <a:lnTo>
                        <a:pt x="128207" y="75604"/>
                      </a:lnTo>
                      <a:cubicBezTo>
                        <a:pt x="162782" y="75985"/>
                        <a:pt x="197358" y="74556"/>
                        <a:pt x="231839" y="71318"/>
                      </a:cubicBezTo>
                      <a:lnTo>
                        <a:pt x="559594" y="69222"/>
                      </a:lnTo>
                      <a:close/>
                      <a:moveTo>
                        <a:pt x="606362" y="622625"/>
                      </a:moveTo>
                      <a:lnTo>
                        <a:pt x="606362" y="630340"/>
                      </a:lnTo>
                      <a:cubicBezTo>
                        <a:pt x="602361" y="612052"/>
                        <a:pt x="602171" y="593002"/>
                        <a:pt x="605790" y="574619"/>
                      </a:cubicBezTo>
                      <a:cubicBezTo>
                        <a:pt x="605790" y="573380"/>
                        <a:pt x="605790" y="572237"/>
                        <a:pt x="606362" y="570999"/>
                      </a:cubicBezTo>
                      <a:lnTo>
                        <a:pt x="606362" y="622625"/>
                      </a:lnTo>
                      <a:close/>
                      <a:moveTo>
                        <a:pt x="602361" y="380213"/>
                      </a:moveTo>
                      <a:cubicBezTo>
                        <a:pt x="607600" y="319825"/>
                        <a:pt x="594265" y="259627"/>
                        <a:pt x="604838" y="201143"/>
                      </a:cubicBezTo>
                      <a:cubicBezTo>
                        <a:pt x="602171" y="186380"/>
                        <a:pt x="602742" y="171235"/>
                        <a:pt x="606457" y="156757"/>
                      </a:cubicBezTo>
                      <a:lnTo>
                        <a:pt x="606457" y="411551"/>
                      </a:lnTo>
                      <a:cubicBezTo>
                        <a:pt x="605028" y="401168"/>
                        <a:pt x="603695" y="390786"/>
                        <a:pt x="602361" y="380213"/>
                      </a:cubicBezTo>
                      <a:close/>
                      <a:moveTo>
                        <a:pt x="606457" y="86843"/>
                      </a:moveTo>
                      <a:lnTo>
                        <a:pt x="606457" y="89606"/>
                      </a:lnTo>
                      <a:cubicBezTo>
                        <a:pt x="606266" y="88653"/>
                        <a:pt x="606266" y="87701"/>
                        <a:pt x="606457" y="86843"/>
                      </a:cubicBezTo>
                      <a:lnTo>
                        <a:pt x="606457" y="86843"/>
                      </a:lnTo>
                      <a:close/>
                      <a:moveTo>
                        <a:pt x="606457" y="73604"/>
                      </a:moveTo>
                      <a:cubicBezTo>
                        <a:pt x="605314" y="73223"/>
                        <a:pt x="604171" y="72937"/>
                        <a:pt x="602933" y="72746"/>
                      </a:cubicBezTo>
                      <a:cubicBezTo>
                        <a:pt x="600837" y="73604"/>
                        <a:pt x="599884" y="73699"/>
                        <a:pt x="600551" y="71984"/>
                      </a:cubicBezTo>
                      <a:lnTo>
                        <a:pt x="597599" y="74556"/>
                      </a:lnTo>
                      <a:cubicBezTo>
                        <a:pt x="591693" y="75318"/>
                        <a:pt x="599218" y="71603"/>
                        <a:pt x="594836" y="70556"/>
                      </a:cubicBezTo>
                      <a:cubicBezTo>
                        <a:pt x="592741" y="70556"/>
                        <a:pt x="592074" y="75318"/>
                        <a:pt x="589217" y="73794"/>
                      </a:cubicBezTo>
                      <a:cubicBezTo>
                        <a:pt x="590074" y="66936"/>
                        <a:pt x="583406" y="69413"/>
                        <a:pt x="578168" y="69222"/>
                      </a:cubicBezTo>
                      <a:lnTo>
                        <a:pt x="606743" y="69222"/>
                      </a:lnTo>
                      <a:lnTo>
                        <a:pt x="606457" y="73604"/>
                      </a:lnTo>
                      <a:close/>
                      <a:moveTo>
                        <a:pt x="576453" y="674917"/>
                      </a:moveTo>
                      <a:lnTo>
                        <a:pt x="547878" y="674917"/>
                      </a:lnTo>
                      <a:cubicBezTo>
                        <a:pt x="557117" y="674345"/>
                        <a:pt x="566738" y="674726"/>
                        <a:pt x="576358" y="674917"/>
                      </a:cubicBezTo>
                      <a:lnTo>
                        <a:pt x="576453" y="674917"/>
                      </a:lnTo>
                      <a:close/>
                      <a:moveTo>
                        <a:pt x="84868" y="737972"/>
                      </a:moveTo>
                      <a:lnTo>
                        <a:pt x="83725" y="740639"/>
                      </a:lnTo>
                      <a:cubicBezTo>
                        <a:pt x="75343" y="741401"/>
                        <a:pt x="82772" y="737591"/>
                        <a:pt x="76295" y="736544"/>
                      </a:cubicBezTo>
                      <a:cubicBezTo>
                        <a:pt x="73819" y="736544"/>
                        <a:pt x="75343" y="741401"/>
                        <a:pt x="70199" y="739877"/>
                      </a:cubicBezTo>
                      <a:cubicBezTo>
                        <a:pt x="69533" y="733019"/>
                        <a:pt x="61722" y="735401"/>
                        <a:pt x="55817" y="735305"/>
                      </a:cubicBezTo>
                      <a:lnTo>
                        <a:pt x="93917" y="735305"/>
                      </a:lnTo>
                      <a:cubicBezTo>
                        <a:pt x="90202" y="738258"/>
                        <a:pt x="86868" y="741116"/>
                        <a:pt x="84868" y="737972"/>
                      </a:cubicBezTo>
                      <a:lnTo>
                        <a:pt x="84868" y="737972"/>
                      </a:lnTo>
                      <a:close/>
                      <a:moveTo>
                        <a:pt x="110490" y="735305"/>
                      </a:moveTo>
                      <a:lnTo>
                        <a:pt x="110490" y="735305"/>
                      </a:lnTo>
                      <a:close/>
                      <a:moveTo>
                        <a:pt x="458534" y="739306"/>
                      </a:moveTo>
                      <a:cubicBezTo>
                        <a:pt x="386906" y="734162"/>
                        <a:pt x="315659" y="747402"/>
                        <a:pt x="245840" y="736829"/>
                      </a:cubicBezTo>
                      <a:cubicBezTo>
                        <a:pt x="228314" y="739401"/>
                        <a:pt x="210503" y="738925"/>
                        <a:pt x="193167" y="735305"/>
                      </a:cubicBezTo>
                      <a:lnTo>
                        <a:pt x="501587" y="735305"/>
                      </a:lnTo>
                      <a:cubicBezTo>
                        <a:pt x="487109" y="736639"/>
                        <a:pt x="472535" y="737210"/>
                        <a:pt x="458534" y="739306"/>
                      </a:cubicBezTo>
                      <a:lnTo>
                        <a:pt x="458534" y="739306"/>
                      </a:lnTo>
                      <a:close/>
                      <a:moveTo>
                        <a:pt x="667322" y="698729"/>
                      </a:moveTo>
                      <a:cubicBezTo>
                        <a:pt x="667322" y="698729"/>
                        <a:pt x="666845" y="699301"/>
                        <a:pt x="666750" y="699777"/>
                      </a:cubicBezTo>
                      <a:lnTo>
                        <a:pt x="666750" y="632626"/>
                      </a:lnTo>
                      <a:cubicBezTo>
                        <a:pt x="669036" y="656153"/>
                        <a:pt x="672084" y="679394"/>
                        <a:pt x="667226" y="698729"/>
                      </a:cubicBezTo>
                      <a:lnTo>
                        <a:pt x="667322" y="698729"/>
                      </a:lnTo>
                      <a:close/>
                      <a:moveTo>
                        <a:pt x="666750" y="543853"/>
                      </a:moveTo>
                      <a:lnTo>
                        <a:pt x="666750" y="509658"/>
                      </a:lnTo>
                      <a:cubicBezTo>
                        <a:pt x="667226" y="521279"/>
                        <a:pt x="666941" y="532518"/>
                        <a:pt x="666655" y="543853"/>
                      </a:cubicBezTo>
                      <a:lnTo>
                        <a:pt x="666750" y="543853"/>
                      </a:lnTo>
                      <a:close/>
                    </a:path>
                  </a:pathLst>
                </a:custGeom>
                <a:solidFill>
                  <a:srgbClr val="1D1D1B"/>
                </a:solidFill>
                <a:ln w="9525" cap="flat">
                  <a:noFill/>
                  <a:prstDash val="solid"/>
                  <a:miter/>
                </a:ln>
              </p:spPr>
              <p:txBody>
                <a:bodyPr rtlCol="0" anchor="ctr"/>
                <a:lstStyle/>
                <a:p>
                  <a:endParaRPr lang="en-GB"/>
                </a:p>
              </p:txBody>
            </p:sp>
            <p:sp>
              <p:nvSpPr>
                <p:cNvPr id="145" name="Graphic 16">
                  <a:extLst>
                    <a:ext uri="{FF2B5EF4-FFF2-40B4-BE49-F238E27FC236}">
                      <a16:creationId xmlns:a16="http://schemas.microsoft.com/office/drawing/2014/main" id="{0557B369-E53B-48C6-9A0D-9DB532FE359A}"/>
                    </a:ext>
                  </a:extLst>
                </p:cNvPr>
                <p:cNvSpPr/>
                <p:nvPr/>
              </p:nvSpPr>
              <p:spPr>
                <a:xfrm>
                  <a:off x="2239178" y="3280112"/>
                  <a:ext cx="2807" cy="168"/>
                </a:xfrm>
                <a:custGeom>
                  <a:avLst/>
                  <a:gdLst>
                    <a:gd name="connsiteX0" fmla="*/ 0 w 9525"/>
                    <a:gd name="connsiteY0" fmla="*/ 571 h 571"/>
                    <a:gd name="connsiteX1" fmla="*/ 0 w 9525"/>
                    <a:gd name="connsiteY1" fmla="*/ 571 h 571"/>
                    <a:gd name="connsiteX2" fmla="*/ 0 w 9525"/>
                    <a:gd name="connsiteY2" fmla="*/ 0 h 571"/>
                    <a:gd name="connsiteX3" fmla="*/ 0 w 9525"/>
                    <a:gd name="connsiteY3" fmla="*/ 571 h 571"/>
                  </a:gdLst>
                  <a:ahLst/>
                  <a:cxnLst>
                    <a:cxn ang="0">
                      <a:pos x="connsiteX0" y="connsiteY0"/>
                    </a:cxn>
                    <a:cxn ang="0">
                      <a:pos x="connsiteX1" y="connsiteY1"/>
                    </a:cxn>
                    <a:cxn ang="0">
                      <a:pos x="connsiteX2" y="connsiteY2"/>
                    </a:cxn>
                    <a:cxn ang="0">
                      <a:pos x="connsiteX3" y="connsiteY3"/>
                    </a:cxn>
                  </a:cxnLst>
                  <a:rect l="l" t="t" r="r" b="b"/>
                  <a:pathLst>
                    <a:path w="9525" h="571">
                      <a:moveTo>
                        <a:pt x="0" y="571"/>
                      </a:moveTo>
                      <a:lnTo>
                        <a:pt x="0" y="571"/>
                      </a:lnTo>
                      <a:lnTo>
                        <a:pt x="0" y="0"/>
                      </a:lnTo>
                      <a:lnTo>
                        <a:pt x="0" y="571"/>
                      </a:lnTo>
                      <a:close/>
                    </a:path>
                  </a:pathLst>
                </a:custGeom>
                <a:solidFill>
                  <a:srgbClr val="1D1D1B"/>
                </a:solidFill>
                <a:ln w="9525" cap="flat">
                  <a:noFill/>
                  <a:prstDash val="solid"/>
                  <a:miter/>
                </a:ln>
              </p:spPr>
              <p:txBody>
                <a:bodyPr rtlCol="0" anchor="ctr"/>
                <a:lstStyle/>
                <a:p>
                  <a:endParaRPr lang="en-GB"/>
                </a:p>
              </p:txBody>
            </p:sp>
            <p:sp>
              <p:nvSpPr>
                <p:cNvPr id="146" name="Graphic 16">
                  <a:extLst>
                    <a:ext uri="{FF2B5EF4-FFF2-40B4-BE49-F238E27FC236}">
                      <a16:creationId xmlns:a16="http://schemas.microsoft.com/office/drawing/2014/main" id="{71CA639B-3C48-4CCD-BE5C-F7087A9C7777}"/>
                    </a:ext>
                  </a:extLst>
                </p:cNvPr>
                <p:cNvSpPr/>
                <p:nvPr/>
              </p:nvSpPr>
              <p:spPr>
                <a:xfrm>
                  <a:off x="2264500" y="3304705"/>
                  <a:ext cx="2807" cy="168"/>
                </a:xfrm>
                <a:custGeom>
                  <a:avLst/>
                  <a:gdLst>
                    <a:gd name="connsiteX0" fmla="*/ 0 w 9525"/>
                    <a:gd name="connsiteY0" fmla="*/ 0 h 571"/>
                    <a:gd name="connsiteX1" fmla="*/ 0 w 9525"/>
                    <a:gd name="connsiteY1" fmla="*/ 571 h 571"/>
                    <a:gd name="connsiteX2" fmla="*/ 0 w 9525"/>
                    <a:gd name="connsiteY2" fmla="*/ 571 h 571"/>
                    <a:gd name="connsiteX3" fmla="*/ 0 w 9525"/>
                    <a:gd name="connsiteY3" fmla="*/ 0 h 571"/>
                  </a:gdLst>
                  <a:ahLst/>
                  <a:cxnLst>
                    <a:cxn ang="0">
                      <a:pos x="connsiteX0" y="connsiteY0"/>
                    </a:cxn>
                    <a:cxn ang="0">
                      <a:pos x="connsiteX1" y="connsiteY1"/>
                    </a:cxn>
                    <a:cxn ang="0">
                      <a:pos x="connsiteX2" y="connsiteY2"/>
                    </a:cxn>
                    <a:cxn ang="0">
                      <a:pos x="connsiteX3" y="connsiteY3"/>
                    </a:cxn>
                  </a:cxnLst>
                  <a:rect l="l" t="t" r="r" b="b"/>
                  <a:pathLst>
                    <a:path w="9525" h="571">
                      <a:moveTo>
                        <a:pt x="0" y="0"/>
                      </a:moveTo>
                      <a:lnTo>
                        <a:pt x="0" y="571"/>
                      </a:lnTo>
                      <a:lnTo>
                        <a:pt x="0" y="571"/>
                      </a:lnTo>
                      <a:lnTo>
                        <a:pt x="0" y="0"/>
                      </a:lnTo>
                      <a:close/>
                    </a:path>
                  </a:pathLst>
                </a:custGeom>
                <a:solidFill>
                  <a:srgbClr val="1D1D1B"/>
                </a:solidFill>
                <a:ln w="9525" cap="flat">
                  <a:noFill/>
                  <a:prstDash val="solid"/>
                  <a:miter/>
                </a:ln>
              </p:spPr>
              <p:txBody>
                <a:bodyPr rtlCol="0" anchor="ctr"/>
                <a:lstStyle/>
                <a:p>
                  <a:endParaRPr lang="en-GB"/>
                </a:p>
              </p:txBody>
            </p:sp>
            <p:sp>
              <p:nvSpPr>
                <p:cNvPr id="147" name="Graphic 16">
                  <a:extLst>
                    <a:ext uri="{FF2B5EF4-FFF2-40B4-BE49-F238E27FC236}">
                      <a16:creationId xmlns:a16="http://schemas.microsoft.com/office/drawing/2014/main" id="{5A837777-1B85-42E6-91F3-0CC9781E4F5A}"/>
                    </a:ext>
                  </a:extLst>
                </p:cNvPr>
                <p:cNvSpPr/>
                <p:nvPr/>
              </p:nvSpPr>
              <p:spPr>
                <a:xfrm>
                  <a:off x="2066438" y="3091855"/>
                  <a:ext cx="202554" cy="222873"/>
                </a:xfrm>
                <a:custGeom>
                  <a:avLst/>
                  <a:gdLst>
                    <a:gd name="connsiteX0" fmla="*/ 381 w 687228"/>
                    <a:gd name="connsiteY0" fmla="*/ 170663 h 756165"/>
                    <a:gd name="connsiteX1" fmla="*/ 2858 w 687228"/>
                    <a:gd name="connsiteY1" fmla="*/ 238767 h 756165"/>
                    <a:gd name="connsiteX2" fmla="*/ 1714 w 687228"/>
                    <a:gd name="connsiteY2" fmla="*/ 237243 h 756165"/>
                    <a:gd name="connsiteX3" fmla="*/ 6001 w 687228"/>
                    <a:gd name="connsiteY3" fmla="*/ 360306 h 756165"/>
                    <a:gd name="connsiteX4" fmla="*/ 6001 w 687228"/>
                    <a:gd name="connsiteY4" fmla="*/ 704349 h 756165"/>
                    <a:gd name="connsiteX5" fmla="*/ 33718 w 687228"/>
                    <a:gd name="connsiteY5" fmla="*/ 733496 h 756165"/>
                    <a:gd name="connsiteX6" fmla="*/ 38005 w 687228"/>
                    <a:gd name="connsiteY6" fmla="*/ 741116 h 756165"/>
                    <a:gd name="connsiteX7" fmla="*/ 39719 w 687228"/>
                    <a:gd name="connsiteY7" fmla="*/ 737020 h 756165"/>
                    <a:gd name="connsiteX8" fmla="*/ 42958 w 687228"/>
                    <a:gd name="connsiteY8" fmla="*/ 742068 h 756165"/>
                    <a:gd name="connsiteX9" fmla="*/ 63722 w 687228"/>
                    <a:gd name="connsiteY9" fmla="*/ 750831 h 756165"/>
                    <a:gd name="connsiteX10" fmla="*/ 63722 w 687228"/>
                    <a:gd name="connsiteY10" fmla="*/ 750831 h 756165"/>
                    <a:gd name="connsiteX11" fmla="*/ 81153 w 687228"/>
                    <a:gd name="connsiteY11" fmla="*/ 749498 h 756165"/>
                    <a:gd name="connsiteX12" fmla="*/ 82867 w 687228"/>
                    <a:gd name="connsiteY12" fmla="*/ 751784 h 756165"/>
                    <a:gd name="connsiteX13" fmla="*/ 92392 w 687228"/>
                    <a:gd name="connsiteY13" fmla="*/ 750641 h 756165"/>
                    <a:gd name="connsiteX14" fmla="*/ 166783 w 687228"/>
                    <a:gd name="connsiteY14" fmla="*/ 748640 h 756165"/>
                    <a:gd name="connsiteX15" fmla="*/ 180689 w 687228"/>
                    <a:gd name="connsiteY15" fmla="*/ 743021 h 756165"/>
                    <a:gd name="connsiteX16" fmla="*/ 213074 w 687228"/>
                    <a:gd name="connsiteY16" fmla="*/ 751212 h 756165"/>
                    <a:gd name="connsiteX17" fmla="*/ 211360 w 687228"/>
                    <a:gd name="connsiteY17" fmla="*/ 752260 h 756165"/>
                    <a:gd name="connsiteX18" fmla="*/ 240411 w 687228"/>
                    <a:gd name="connsiteY18" fmla="*/ 754832 h 756165"/>
                    <a:gd name="connsiteX19" fmla="*/ 270891 w 687228"/>
                    <a:gd name="connsiteY19" fmla="*/ 748450 h 756165"/>
                    <a:gd name="connsiteX20" fmla="*/ 272415 w 687228"/>
                    <a:gd name="connsiteY20" fmla="*/ 752927 h 756165"/>
                    <a:gd name="connsiteX21" fmla="*/ 340328 w 687228"/>
                    <a:gd name="connsiteY21" fmla="*/ 756165 h 756165"/>
                    <a:gd name="connsiteX22" fmla="*/ 394907 w 687228"/>
                    <a:gd name="connsiteY22" fmla="*/ 750069 h 756165"/>
                    <a:gd name="connsiteX23" fmla="*/ 442532 w 687228"/>
                    <a:gd name="connsiteY23" fmla="*/ 752165 h 756165"/>
                    <a:gd name="connsiteX24" fmla="*/ 440912 w 687228"/>
                    <a:gd name="connsiteY24" fmla="*/ 753212 h 756165"/>
                    <a:gd name="connsiteX25" fmla="*/ 495776 w 687228"/>
                    <a:gd name="connsiteY25" fmla="*/ 746545 h 756165"/>
                    <a:gd name="connsiteX26" fmla="*/ 517493 w 687228"/>
                    <a:gd name="connsiteY26" fmla="*/ 756070 h 756165"/>
                    <a:gd name="connsiteX27" fmla="*/ 574167 w 687228"/>
                    <a:gd name="connsiteY27" fmla="*/ 749593 h 756165"/>
                    <a:gd name="connsiteX28" fmla="*/ 590836 w 687228"/>
                    <a:gd name="connsiteY28" fmla="*/ 753689 h 756165"/>
                    <a:gd name="connsiteX29" fmla="*/ 619887 w 687228"/>
                    <a:gd name="connsiteY29" fmla="*/ 749117 h 756165"/>
                    <a:gd name="connsiteX30" fmla="*/ 635603 w 687228"/>
                    <a:gd name="connsiteY30" fmla="*/ 747783 h 756165"/>
                    <a:gd name="connsiteX31" fmla="*/ 655225 w 687228"/>
                    <a:gd name="connsiteY31" fmla="*/ 739973 h 756165"/>
                    <a:gd name="connsiteX32" fmla="*/ 654272 w 687228"/>
                    <a:gd name="connsiteY32" fmla="*/ 740449 h 756165"/>
                    <a:gd name="connsiteX33" fmla="*/ 666178 w 687228"/>
                    <a:gd name="connsiteY33" fmla="*/ 734353 h 756165"/>
                    <a:gd name="connsiteX34" fmla="*/ 671893 w 687228"/>
                    <a:gd name="connsiteY34" fmla="*/ 722923 h 756165"/>
                    <a:gd name="connsiteX35" fmla="*/ 681418 w 687228"/>
                    <a:gd name="connsiteY35" fmla="*/ 669012 h 756165"/>
                    <a:gd name="connsiteX36" fmla="*/ 687229 w 687228"/>
                    <a:gd name="connsiteY36" fmla="*/ 620624 h 756165"/>
                    <a:gd name="connsiteX37" fmla="*/ 673227 w 687228"/>
                    <a:gd name="connsiteY37" fmla="*/ 597860 h 756165"/>
                    <a:gd name="connsiteX38" fmla="*/ 674656 w 687228"/>
                    <a:gd name="connsiteY38" fmla="*/ 598812 h 756165"/>
                    <a:gd name="connsiteX39" fmla="*/ 678275 w 687228"/>
                    <a:gd name="connsiteY39" fmla="*/ 568332 h 756165"/>
                    <a:gd name="connsiteX40" fmla="*/ 680085 w 687228"/>
                    <a:gd name="connsiteY40" fmla="*/ 570047 h 756165"/>
                    <a:gd name="connsiteX41" fmla="*/ 680085 w 687228"/>
                    <a:gd name="connsiteY41" fmla="*/ 538424 h 756165"/>
                    <a:gd name="connsiteX42" fmla="*/ 681609 w 687228"/>
                    <a:gd name="connsiteY42" fmla="*/ 537757 h 756165"/>
                    <a:gd name="connsiteX43" fmla="*/ 679418 w 687228"/>
                    <a:gd name="connsiteY43" fmla="*/ 530423 h 756165"/>
                    <a:gd name="connsiteX44" fmla="*/ 683609 w 687228"/>
                    <a:gd name="connsiteY44" fmla="*/ 534804 h 756165"/>
                    <a:gd name="connsiteX45" fmla="*/ 676942 w 687228"/>
                    <a:gd name="connsiteY45" fmla="*/ 261722 h 756165"/>
                    <a:gd name="connsiteX46" fmla="*/ 678847 w 687228"/>
                    <a:gd name="connsiteY46" fmla="*/ 265056 h 756165"/>
                    <a:gd name="connsiteX47" fmla="*/ 675513 w 687228"/>
                    <a:gd name="connsiteY47" fmla="*/ 247245 h 756165"/>
                    <a:gd name="connsiteX48" fmla="*/ 677418 w 687228"/>
                    <a:gd name="connsiteY48" fmla="*/ 249054 h 756165"/>
                    <a:gd name="connsiteX49" fmla="*/ 676084 w 687228"/>
                    <a:gd name="connsiteY49" fmla="*/ 180855 h 756165"/>
                    <a:gd name="connsiteX50" fmla="*/ 679894 w 687228"/>
                    <a:gd name="connsiteY50" fmla="*/ 180855 h 756165"/>
                    <a:gd name="connsiteX51" fmla="*/ 675799 w 687228"/>
                    <a:gd name="connsiteY51" fmla="*/ 146375 h 756165"/>
                    <a:gd name="connsiteX52" fmla="*/ 679418 w 687228"/>
                    <a:gd name="connsiteY52" fmla="*/ 146470 h 756165"/>
                    <a:gd name="connsiteX53" fmla="*/ 679704 w 687228"/>
                    <a:gd name="connsiteY53" fmla="*/ 146851 h 756165"/>
                    <a:gd name="connsiteX54" fmla="*/ 676846 w 687228"/>
                    <a:gd name="connsiteY54" fmla="*/ 77985 h 756165"/>
                    <a:gd name="connsiteX55" fmla="*/ 676846 w 687228"/>
                    <a:gd name="connsiteY55" fmla="*/ 43409 h 756165"/>
                    <a:gd name="connsiteX56" fmla="*/ 659701 w 687228"/>
                    <a:gd name="connsiteY56" fmla="*/ 4166 h 756165"/>
                    <a:gd name="connsiteX57" fmla="*/ 594836 w 687228"/>
                    <a:gd name="connsiteY57" fmla="*/ 1976 h 756165"/>
                    <a:gd name="connsiteX58" fmla="*/ 534162 w 687228"/>
                    <a:gd name="connsiteY58" fmla="*/ 5595 h 756165"/>
                    <a:gd name="connsiteX59" fmla="*/ 534162 w 687228"/>
                    <a:gd name="connsiteY59" fmla="*/ 3595 h 756165"/>
                    <a:gd name="connsiteX60" fmla="*/ 375285 w 687228"/>
                    <a:gd name="connsiteY60" fmla="*/ 4547 h 756165"/>
                    <a:gd name="connsiteX61" fmla="*/ 316135 w 687228"/>
                    <a:gd name="connsiteY61" fmla="*/ 6167 h 756165"/>
                    <a:gd name="connsiteX62" fmla="*/ 315563 w 687228"/>
                    <a:gd name="connsiteY62" fmla="*/ 3786 h 756165"/>
                    <a:gd name="connsiteX63" fmla="*/ 198215 w 687228"/>
                    <a:gd name="connsiteY63" fmla="*/ 5595 h 756165"/>
                    <a:gd name="connsiteX64" fmla="*/ 200882 w 687228"/>
                    <a:gd name="connsiteY64" fmla="*/ 2261 h 756165"/>
                    <a:gd name="connsiteX65" fmla="*/ 180118 w 687228"/>
                    <a:gd name="connsiteY65" fmla="*/ 7976 h 756165"/>
                    <a:gd name="connsiteX66" fmla="*/ 176213 w 687228"/>
                    <a:gd name="connsiteY66" fmla="*/ 7976 h 756165"/>
                    <a:gd name="connsiteX67" fmla="*/ 172688 w 687228"/>
                    <a:gd name="connsiteY67" fmla="*/ 6643 h 756165"/>
                    <a:gd name="connsiteX68" fmla="*/ 166592 w 687228"/>
                    <a:gd name="connsiteY68" fmla="*/ 7976 h 756165"/>
                    <a:gd name="connsiteX69" fmla="*/ 123634 w 687228"/>
                    <a:gd name="connsiteY69" fmla="*/ 7976 h 756165"/>
                    <a:gd name="connsiteX70" fmla="*/ 102203 w 687228"/>
                    <a:gd name="connsiteY70" fmla="*/ 7976 h 756165"/>
                    <a:gd name="connsiteX71" fmla="*/ 92678 w 687228"/>
                    <a:gd name="connsiteY71" fmla="*/ 7976 h 756165"/>
                    <a:gd name="connsiteX72" fmla="*/ 94012 w 687228"/>
                    <a:gd name="connsiteY72" fmla="*/ 6738 h 756165"/>
                    <a:gd name="connsiteX73" fmla="*/ 68961 w 687228"/>
                    <a:gd name="connsiteY73" fmla="*/ 7691 h 756165"/>
                    <a:gd name="connsiteX74" fmla="*/ 71533 w 687228"/>
                    <a:gd name="connsiteY74" fmla="*/ 6262 h 756165"/>
                    <a:gd name="connsiteX75" fmla="*/ 28384 w 687228"/>
                    <a:gd name="connsiteY75" fmla="*/ 4357 h 756165"/>
                    <a:gd name="connsiteX76" fmla="*/ 4381 w 687228"/>
                    <a:gd name="connsiteY76" fmla="*/ 40742 h 756165"/>
                    <a:gd name="connsiteX77" fmla="*/ 571 w 687228"/>
                    <a:gd name="connsiteY77" fmla="*/ 37409 h 756165"/>
                    <a:gd name="connsiteX78" fmla="*/ 2953 w 687228"/>
                    <a:gd name="connsiteY78" fmla="*/ 94559 h 756165"/>
                    <a:gd name="connsiteX79" fmla="*/ 1143 w 687228"/>
                    <a:gd name="connsiteY79" fmla="*/ 93416 h 756165"/>
                    <a:gd name="connsiteX80" fmla="*/ 3715 w 687228"/>
                    <a:gd name="connsiteY80" fmla="*/ 102941 h 756165"/>
                    <a:gd name="connsiteX81" fmla="*/ 0 w 687228"/>
                    <a:gd name="connsiteY81" fmla="*/ 102941 h 756165"/>
                    <a:gd name="connsiteX82" fmla="*/ 3334 w 687228"/>
                    <a:gd name="connsiteY82" fmla="*/ 171616 h 756165"/>
                    <a:gd name="connsiteX83" fmla="*/ 381 w 687228"/>
                    <a:gd name="connsiteY83" fmla="*/ 170663 h 756165"/>
                    <a:gd name="connsiteX84" fmla="*/ 559499 w 687228"/>
                    <a:gd name="connsiteY84" fmla="*/ 68555 h 756165"/>
                    <a:gd name="connsiteX85" fmla="*/ 563213 w 687228"/>
                    <a:gd name="connsiteY85" fmla="*/ 75032 h 756165"/>
                    <a:gd name="connsiteX86" fmla="*/ 564737 w 687228"/>
                    <a:gd name="connsiteY86" fmla="*/ 71032 h 756165"/>
                    <a:gd name="connsiteX87" fmla="*/ 567404 w 687228"/>
                    <a:gd name="connsiteY87" fmla="*/ 76080 h 756165"/>
                    <a:gd name="connsiteX88" fmla="*/ 584835 w 687228"/>
                    <a:gd name="connsiteY88" fmla="*/ 84843 h 756165"/>
                    <a:gd name="connsiteX89" fmla="*/ 584835 w 687228"/>
                    <a:gd name="connsiteY89" fmla="*/ 84367 h 756165"/>
                    <a:gd name="connsiteX90" fmla="*/ 589502 w 687228"/>
                    <a:gd name="connsiteY90" fmla="*/ 83129 h 756165"/>
                    <a:gd name="connsiteX91" fmla="*/ 588359 w 687228"/>
                    <a:gd name="connsiteY91" fmla="*/ 85320 h 756165"/>
                    <a:gd name="connsiteX92" fmla="*/ 590645 w 687228"/>
                    <a:gd name="connsiteY92" fmla="*/ 84081 h 756165"/>
                    <a:gd name="connsiteX93" fmla="*/ 590645 w 687228"/>
                    <a:gd name="connsiteY93" fmla="*/ 84938 h 756165"/>
                    <a:gd name="connsiteX94" fmla="*/ 592645 w 687228"/>
                    <a:gd name="connsiteY94" fmla="*/ 133802 h 756165"/>
                    <a:gd name="connsiteX95" fmla="*/ 598170 w 687228"/>
                    <a:gd name="connsiteY95" fmla="*/ 145517 h 756165"/>
                    <a:gd name="connsiteX96" fmla="*/ 590074 w 687228"/>
                    <a:gd name="connsiteY96" fmla="*/ 172759 h 756165"/>
                    <a:gd name="connsiteX97" fmla="*/ 588931 w 687228"/>
                    <a:gd name="connsiteY97" fmla="*/ 171425 h 756165"/>
                    <a:gd name="connsiteX98" fmla="*/ 586359 w 687228"/>
                    <a:gd name="connsiteY98" fmla="*/ 195809 h 756165"/>
                    <a:gd name="connsiteX99" fmla="*/ 592836 w 687228"/>
                    <a:gd name="connsiteY99" fmla="*/ 221432 h 756165"/>
                    <a:gd name="connsiteX100" fmla="*/ 588359 w 687228"/>
                    <a:gd name="connsiteY100" fmla="*/ 222765 h 756165"/>
                    <a:gd name="connsiteX101" fmla="*/ 585121 w 687228"/>
                    <a:gd name="connsiteY101" fmla="*/ 279915 h 756165"/>
                    <a:gd name="connsiteX102" fmla="*/ 591217 w 687228"/>
                    <a:gd name="connsiteY102" fmla="*/ 325921 h 756165"/>
                    <a:gd name="connsiteX103" fmla="*/ 589121 w 687228"/>
                    <a:gd name="connsiteY103" fmla="*/ 366021 h 756165"/>
                    <a:gd name="connsiteX104" fmla="*/ 588074 w 687228"/>
                    <a:gd name="connsiteY104" fmla="*/ 364688 h 756165"/>
                    <a:gd name="connsiteX105" fmla="*/ 594741 w 687228"/>
                    <a:gd name="connsiteY105" fmla="*/ 410884 h 756165"/>
                    <a:gd name="connsiteX106" fmla="*/ 585216 w 687228"/>
                    <a:gd name="connsiteY106" fmla="*/ 429077 h 756165"/>
                    <a:gd name="connsiteX107" fmla="*/ 591693 w 687228"/>
                    <a:gd name="connsiteY107" fmla="*/ 476702 h 756165"/>
                    <a:gd name="connsiteX108" fmla="*/ 587597 w 687228"/>
                    <a:gd name="connsiteY108" fmla="*/ 490703 h 756165"/>
                    <a:gd name="connsiteX109" fmla="*/ 586359 w 687228"/>
                    <a:gd name="connsiteY109" fmla="*/ 639008 h 756165"/>
                    <a:gd name="connsiteX110" fmla="*/ 600361 w 687228"/>
                    <a:gd name="connsiteY110" fmla="*/ 656534 h 756165"/>
                    <a:gd name="connsiteX111" fmla="*/ 598932 w 687228"/>
                    <a:gd name="connsiteY111" fmla="*/ 655676 h 756165"/>
                    <a:gd name="connsiteX112" fmla="*/ 596170 w 687228"/>
                    <a:gd name="connsiteY112" fmla="*/ 663582 h 756165"/>
                    <a:gd name="connsiteX113" fmla="*/ 591026 w 687228"/>
                    <a:gd name="connsiteY113" fmla="*/ 662820 h 756165"/>
                    <a:gd name="connsiteX114" fmla="*/ 590550 w 687228"/>
                    <a:gd name="connsiteY114" fmla="*/ 660915 h 756165"/>
                    <a:gd name="connsiteX115" fmla="*/ 572262 w 687228"/>
                    <a:gd name="connsiteY115" fmla="*/ 660915 h 756165"/>
                    <a:gd name="connsiteX116" fmla="*/ 571786 w 687228"/>
                    <a:gd name="connsiteY116" fmla="*/ 659391 h 756165"/>
                    <a:gd name="connsiteX117" fmla="*/ 565594 w 687228"/>
                    <a:gd name="connsiteY117" fmla="*/ 661487 h 756165"/>
                    <a:gd name="connsiteX118" fmla="*/ 569309 w 687228"/>
                    <a:gd name="connsiteY118" fmla="*/ 657296 h 756165"/>
                    <a:gd name="connsiteX119" fmla="*/ 339281 w 687228"/>
                    <a:gd name="connsiteY119" fmla="*/ 663963 h 756165"/>
                    <a:gd name="connsiteX120" fmla="*/ 342138 w 687228"/>
                    <a:gd name="connsiteY120" fmla="*/ 662154 h 756165"/>
                    <a:gd name="connsiteX121" fmla="*/ 327089 w 687228"/>
                    <a:gd name="connsiteY121" fmla="*/ 665392 h 756165"/>
                    <a:gd name="connsiteX122" fmla="*/ 328612 w 687228"/>
                    <a:gd name="connsiteY122" fmla="*/ 663582 h 756165"/>
                    <a:gd name="connsiteX123" fmla="*/ 271462 w 687228"/>
                    <a:gd name="connsiteY123" fmla="*/ 664916 h 756165"/>
                    <a:gd name="connsiteX124" fmla="*/ 271462 w 687228"/>
                    <a:gd name="connsiteY124" fmla="*/ 661011 h 756165"/>
                    <a:gd name="connsiteX125" fmla="*/ 242887 w 687228"/>
                    <a:gd name="connsiteY125" fmla="*/ 665106 h 756165"/>
                    <a:gd name="connsiteX126" fmla="*/ 242887 w 687228"/>
                    <a:gd name="connsiteY126" fmla="*/ 661296 h 756165"/>
                    <a:gd name="connsiteX127" fmla="*/ 126683 w 687228"/>
                    <a:gd name="connsiteY127" fmla="*/ 662915 h 756165"/>
                    <a:gd name="connsiteX128" fmla="*/ 72676 w 687228"/>
                    <a:gd name="connsiteY128" fmla="*/ 668059 h 756165"/>
                    <a:gd name="connsiteX129" fmla="*/ 69056 w 687228"/>
                    <a:gd name="connsiteY129" fmla="*/ 632816 h 756165"/>
                    <a:gd name="connsiteX130" fmla="*/ 70961 w 687228"/>
                    <a:gd name="connsiteY130" fmla="*/ 632816 h 756165"/>
                    <a:gd name="connsiteX131" fmla="*/ 70104 w 687228"/>
                    <a:gd name="connsiteY131" fmla="*/ 498990 h 756165"/>
                    <a:gd name="connsiteX132" fmla="*/ 68389 w 687228"/>
                    <a:gd name="connsiteY132" fmla="*/ 449174 h 756165"/>
                    <a:gd name="connsiteX133" fmla="*/ 70866 w 687228"/>
                    <a:gd name="connsiteY133" fmla="*/ 449174 h 756165"/>
                    <a:gd name="connsiteX134" fmla="*/ 68961 w 687228"/>
                    <a:gd name="connsiteY134" fmla="*/ 350210 h 756165"/>
                    <a:gd name="connsiteX135" fmla="*/ 72295 w 687228"/>
                    <a:gd name="connsiteY135" fmla="*/ 352496 h 756165"/>
                    <a:gd name="connsiteX136" fmla="*/ 66675 w 687228"/>
                    <a:gd name="connsiteY136" fmla="*/ 336398 h 756165"/>
                    <a:gd name="connsiteX137" fmla="*/ 66675 w 687228"/>
                    <a:gd name="connsiteY137" fmla="*/ 331731 h 756165"/>
                    <a:gd name="connsiteX138" fmla="*/ 68008 w 687228"/>
                    <a:gd name="connsiteY138" fmla="*/ 328874 h 756165"/>
                    <a:gd name="connsiteX139" fmla="*/ 66675 w 687228"/>
                    <a:gd name="connsiteY139" fmla="*/ 323635 h 756165"/>
                    <a:gd name="connsiteX140" fmla="*/ 66675 w 687228"/>
                    <a:gd name="connsiteY140" fmla="*/ 287535 h 756165"/>
                    <a:gd name="connsiteX141" fmla="*/ 66675 w 687228"/>
                    <a:gd name="connsiteY141" fmla="*/ 269533 h 756165"/>
                    <a:gd name="connsiteX142" fmla="*/ 66675 w 687228"/>
                    <a:gd name="connsiteY142" fmla="*/ 261722 h 756165"/>
                    <a:gd name="connsiteX143" fmla="*/ 67913 w 687228"/>
                    <a:gd name="connsiteY143" fmla="*/ 262770 h 756165"/>
                    <a:gd name="connsiteX144" fmla="*/ 66866 w 687228"/>
                    <a:gd name="connsiteY144" fmla="*/ 241625 h 756165"/>
                    <a:gd name="connsiteX145" fmla="*/ 68389 w 687228"/>
                    <a:gd name="connsiteY145" fmla="*/ 243815 h 756165"/>
                    <a:gd name="connsiteX146" fmla="*/ 67818 w 687228"/>
                    <a:gd name="connsiteY146" fmla="*/ 171806 h 756165"/>
                    <a:gd name="connsiteX147" fmla="*/ 71723 w 687228"/>
                    <a:gd name="connsiteY147" fmla="*/ 174473 h 756165"/>
                    <a:gd name="connsiteX148" fmla="*/ 69342 w 687228"/>
                    <a:gd name="connsiteY148" fmla="*/ 126372 h 756165"/>
                    <a:gd name="connsiteX149" fmla="*/ 71152 w 687228"/>
                    <a:gd name="connsiteY149" fmla="*/ 127325 h 756165"/>
                    <a:gd name="connsiteX150" fmla="*/ 68580 w 687228"/>
                    <a:gd name="connsiteY150" fmla="*/ 119609 h 756165"/>
                    <a:gd name="connsiteX151" fmla="*/ 72295 w 687228"/>
                    <a:gd name="connsiteY151" fmla="*/ 119609 h 756165"/>
                    <a:gd name="connsiteX152" fmla="*/ 69151 w 687228"/>
                    <a:gd name="connsiteY152" fmla="*/ 71318 h 756165"/>
                    <a:gd name="connsiteX153" fmla="*/ 75247 w 687228"/>
                    <a:gd name="connsiteY153" fmla="*/ 71318 h 756165"/>
                    <a:gd name="connsiteX154" fmla="*/ 76676 w 687228"/>
                    <a:gd name="connsiteY154" fmla="*/ 74747 h 756165"/>
                    <a:gd name="connsiteX155" fmla="*/ 130112 w 687228"/>
                    <a:gd name="connsiteY155" fmla="*/ 72175 h 756165"/>
                    <a:gd name="connsiteX156" fmla="*/ 128778 w 687228"/>
                    <a:gd name="connsiteY156" fmla="*/ 73413 h 756165"/>
                    <a:gd name="connsiteX157" fmla="*/ 232410 w 687228"/>
                    <a:gd name="connsiteY157" fmla="*/ 69127 h 756165"/>
                    <a:gd name="connsiteX158" fmla="*/ 559499 w 687228"/>
                    <a:gd name="connsiteY158" fmla="*/ 68555 h 756165"/>
                    <a:gd name="connsiteX159" fmla="*/ 606266 w 687228"/>
                    <a:gd name="connsiteY159" fmla="*/ 621863 h 756165"/>
                    <a:gd name="connsiteX160" fmla="*/ 606266 w 687228"/>
                    <a:gd name="connsiteY160" fmla="*/ 629673 h 756165"/>
                    <a:gd name="connsiteX161" fmla="*/ 605695 w 687228"/>
                    <a:gd name="connsiteY161" fmla="*/ 573857 h 756165"/>
                    <a:gd name="connsiteX162" fmla="*/ 606266 w 687228"/>
                    <a:gd name="connsiteY162" fmla="*/ 570332 h 756165"/>
                    <a:gd name="connsiteX163" fmla="*/ 606266 w 687228"/>
                    <a:gd name="connsiteY163" fmla="*/ 621863 h 756165"/>
                    <a:gd name="connsiteX164" fmla="*/ 602266 w 687228"/>
                    <a:gd name="connsiteY164" fmla="*/ 379547 h 756165"/>
                    <a:gd name="connsiteX165" fmla="*/ 604742 w 687228"/>
                    <a:gd name="connsiteY165" fmla="*/ 200381 h 756165"/>
                    <a:gd name="connsiteX166" fmla="*/ 606361 w 687228"/>
                    <a:gd name="connsiteY166" fmla="*/ 155995 h 756165"/>
                    <a:gd name="connsiteX167" fmla="*/ 606361 w 687228"/>
                    <a:gd name="connsiteY167" fmla="*/ 410884 h 756165"/>
                    <a:gd name="connsiteX168" fmla="*/ 602266 w 687228"/>
                    <a:gd name="connsiteY168" fmla="*/ 379547 h 756165"/>
                    <a:gd name="connsiteX169" fmla="*/ 606361 w 687228"/>
                    <a:gd name="connsiteY169" fmla="*/ 86177 h 756165"/>
                    <a:gd name="connsiteX170" fmla="*/ 606361 w 687228"/>
                    <a:gd name="connsiteY170" fmla="*/ 88939 h 756165"/>
                    <a:gd name="connsiteX171" fmla="*/ 606361 w 687228"/>
                    <a:gd name="connsiteY171" fmla="*/ 86177 h 756165"/>
                    <a:gd name="connsiteX172" fmla="*/ 606361 w 687228"/>
                    <a:gd name="connsiteY172" fmla="*/ 86177 h 756165"/>
                    <a:gd name="connsiteX173" fmla="*/ 606361 w 687228"/>
                    <a:gd name="connsiteY173" fmla="*/ 72937 h 756165"/>
                    <a:gd name="connsiteX174" fmla="*/ 602837 w 687228"/>
                    <a:gd name="connsiteY174" fmla="*/ 71984 h 756165"/>
                    <a:gd name="connsiteX175" fmla="*/ 600456 w 687228"/>
                    <a:gd name="connsiteY175" fmla="*/ 71222 h 756165"/>
                    <a:gd name="connsiteX176" fmla="*/ 597503 w 687228"/>
                    <a:gd name="connsiteY176" fmla="*/ 73889 h 756165"/>
                    <a:gd name="connsiteX177" fmla="*/ 594741 w 687228"/>
                    <a:gd name="connsiteY177" fmla="*/ 69794 h 756165"/>
                    <a:gd name="connsiteX178" fmla="*/ 589121 w 687228"/>
                    <a:gd name="connsiteY178" fmla="*/ 73128 h 756165"/>
                    <a:gd name="connsiteX179" fmla="*/ 578072 w 687228"/>
                    <a:gd name="connsiteY179" fmla="*/ 68555 h 756165"/>
                    <a:gd name="connsiteX180" fmla="*/ 606647 w 687228"/>
                    <a:gd name="connsiteY180" fmla="*/ 68555 h 756165"/>
                    <a:gd name="connsiteX181" fmla="*/ 606361 w 687228"/>
                    <a:gd name="connsiteY181" fmla="*/ 72937 h 756165"/>
                    <a:gd name="connsiteX182" fmla="*/ 576262 w 687228"/>
                    <a:gd name="connsiteY182" fmla="*/ 673774 h 756165"/>
                    <a:gd name="connsiteX183" fmla="*/ 547687 w 687228"/>
                    <a:gd name="connsiteY183" fmla="*/ 673774 h 756165"/>
                    <a:gd name="connsiteX184" fmla="*/ 576262 w 687228"/>
                    <a:gd name="connsiteY184" fmla="*/ 673774 h 756165"/>
                    <a:gd name="connsiteX185" fmla="*/ 84677 w 687228"/>
                    <a:gd name="connsiteY185" fmla="*/ 736829 h 756165"/>
                    <a:gd name="connsiteX186" fmla="*/ 83534 w 687228"/>
                    <a:gd name="connsiteY186" fmla="*/ 739496 h 756165"/>
                    <a:gd name="connsiteX187" fmla="*/ 76105 w 687228"/>
                    <a:gd name="connsiteY187" fmla="*/ 735401 h 756165"/>
                    <a:gd name="connsiteX188" fmla="*/ 70009 w 687228"/>
                    <a:gd name="connsiteY188" fmla="*/ 738734 h 756165"/>
                    <a:gd name="connsiteX189" fmla="*/ 55435 w 687228"/>
                    <a:gd name="connsiteY189" fmla="*/ 734162 h 756165"/>
                    <a:gd name="connsiteX190" fmla="*/ 93535 w 687228"/>
                    <a:gd name="connsiteY190" fmla="*/ 734162 h 756165"/>
                    <a:gd name="connsiteX191" fmla="*/ 84677 w 687228"/>
                    <a:gd name="connsiteY191" fmla="*/ 737211 h 756165"/>
                    <a:gd name="connsiteX192" fmla="*/ 84677 w 687228"/>
                    <a:gd name="connsiteY192" fmla="*/ 736829 h 756165"/>
                    <a:gd name="connsiteX193" fmla="*/ 110204 w 687228"/>
                    <a:gd name="connsiteY193" fmla="*/ 734162 h 756165"/>
                    <a:gd name="connsiteX194" fmla="*/ 113347 w 687228"/>
                    <a:gd name="connsiteY194" fmla="*/ 734162 h 756165"/>
                    <a:gd name="connsiteX195" fmla="*/ 110204 w 687228"/>
                    <a:gd name="connsiteY195" fmla="*/ 734543 h 756165"/>
                    <a:gd name="connsiteX196" fmla="*/ 110204 w 687228"/>
                    <a:gd name="connsiteY196" fmla="*/ 734162 h 756165"/>
                    <a:gd name="connsiteX197" fmla="*/ 458343 w 687228"/>
                    <a:gd name="connsiteY197" fmla="*/ 738258 h 756165"/>
                    <a:gd name="connsiteX198" fmla="*/ 245650 w 687228"/>
                    <a:gd name="connsiteY198" fmla="*/ 735782 h 756165"/>
                    <a:gd name="connsiteX199" fmla="*/ 192976 w 687228"/>
                    <a:gd name="connsiteY199" fmla="*/ 734162 h 756165"/>
                    <a:gd name="connsiteX200" fmla="*/ 501396 w 687228"/>
                    <a:gd name="connsiteY200" fmla="*/ 734162 h 756165"/>
                    <a:gd name="connsiteX201" fmla="*/ 458343 w 687228"/>
                    <a:gd name="connsiteY201" fmla="*/ 738639 h 756165"/>
                    <a:gd name="connsiteX202" fmla="*/ 458343 w 687228"/>
                    <a:gd name="connsiteY202" fmla="*/ 738258 h 756165"/>
                    <a:gd name="connsiteX203" fmla="*/ 667131 w 687228"/>
                    <a:gd name="connsiteY203" fmla="*/ 697587 h 756165"/>
                    <a:gd name="connsiteX204" fmla="*/ 666559 w 687228"/>
                    <a:gd name="connsiteY204" fmla="*/ 698634 h 756165"/>
                    <a:gd name="connsiteX205" fmla="*/ 666559 w 687228"/>
                    <a:gd name="connsiteY205" fmla="*/ 631959 h 756165"/>
                    <a:gd name="connsiteX206" fmla="*/ 667131 w 687228"/>
                    <a:gd name="connsiteY206" fmla="*/ 697967 h 756165"/>
                    <a:gd name="connsiteX207" fmla="*/ 667131 w 687228"/>
                    <a:gd name="connsiteY207" fmla="*/ 697587 h 756165"/>
                    <a:gd name="connsiteX208" fmla="*/ 666559 w 687228"/>
                    <a:gd name="connsiteY208" fmla="*/ 542710 h 756165"/>
                    <a:gd name="connsiteX209" fmla="*/ 666559 w 687228"/>
                    <a:gd name="connsiteY209" fmla="*/ 508991 h 756165"/>
                    <a:gd name="connsiteX210" fmla="*/ 666559 w 687228"/>
                    <a:gd name="connsiteY210" fmla="*/ 543091 h 756165"/>
                    <a:gd name="connsiteX211" fmla="*/ 666559 w 687228"/>
                    <a:gd name="connsiteY211" fmla="*/ 542710 h 75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687228" h="756165">
                      <a:moveTo>
                        <a:pt x="381" y="170663"/>
                      </a:moveTo>
                      <a:cubicBezTo>
                        <a:pt x="6382" y="191999"/>
                        <a:pt x="381" y="216193"/>
                        <a:pt x="2858" y="238767"/>
                      </a:cubicBezTo>
                      <a:lnTo>
                        <a:pt x="1714" y="237243"/>
                      </a:lnTo>
                      <a:cubicBezTo>
                        <a:pt x="762" y="279439"/>
                        <a:pt x="3429" y="319634"/>
                        <a:pt x="6001" y="360306"/>
                      </a:cubicBezTo>
                      <a:lnTo>
                        <a:pt x="6001" y="704349"/>
                      </a:lnTo>
                      <a:cubicBezTo>
                        <a:pt x="6477" y="719684"/>
                        <a:pt x="18383" y="732257"/>
                        <a:pt x="33718" y="733496"/>
                      </a:cubicBezTo>
                      <a:cubicBezTo>
                        <a:pt x="32956" y="736163"/>
                        <a:pt x="33718" y="738734"/>
                        <a:pt x="38005" y="741116"/>
                      </a:cubicBezTo>
                      <a:lnTo>
                        <a:pt x="39719" y="737020"/>
                      </a:lnTo>
                      <a:cubicBezTo>
                        <a:pt x="42672" y="741116"/>
                        <a:pt x="41910" y="739020"/>
                        <a:pt x="42958" y="742068"/>
                      </a:cubicBezTo>
                      <a:cubicBezTo>
                        <a:pt x="54197" y="742640"/>
                        <a:pt x="55721" y="748450"/>
                        <a:pt x="63722" y="750831"/>
                      </a:cubicBezTo>
                      <a:lnTo>
                        <a:pt x="63722" y="750831"/>
                      </a:lnTo>
                      <a:cubicBezTo>
                        <a:pt x="69151" y="745973"/>
                        <a:pt x="76771" y="748831"/>
                        <a:pt x="81153" y="749498"/>
                      </a:cubicBezTo>
                      <a:lnTo>
                        <a:pt x="82867" y="751784"/>
                      </a:lnTo>
                      <a:cubicBezTo>
                        <a:pt x="85534" y="756451"/>
                        <a:pt x="95631" y="742259"/>
                        <a:pt x="92392" y="750641"/>
                      </a:cubicBezTo>
                      <a:cubicBezTo>
                        <a:pt x="115157" y="748640"/>
                        <a:pt x="141351" y="748736"/>
                        <a:pt x="166783" y="748640"/>
                      </a:cubicBezTo>
                      <a:cubicBezTo>
                        <a:pt x="170307" y="745592"/>
                        <a:pt x="186309" y="748640"/>
                        <a:pt x="180689" y="743021"/>
                      </a:cubicBezTo>
                      <a:cubicBezTo>
                        <a:pt x="187071" y="749783"/>
                        <a:pt x="206026" y="751403"/>
                        <a:pt x="213074" y="751212"/>
                      </a:cubicBezTo>
                      <a:cubicBezTo>
                        <a:pt x="213074" y="751784"/>
                        <a:pt x="212503" y="752546"/>
                        <a:pt x="211360" y="752260"/>
                      </a:cubicBezTo>
                      <a:cubicBezTo>
                        <a:pt x="225076" y="760928"/>
                        <a:pt x="227552" y="744259"/>
                        <a:pt x="240411" y="754832"/>
                      </a:cubicBezTo>
                      <a:cubicBezTo>
                        <a:pt x="242411" y="747402"/>
                        <a:pt x="263652" y="757213"/>
                        <a:pt x="270891" y="748450"/>
                      </a:cubicBezTo>
                      <a:cubicBezTo>
                        <a:pt x="272415" y="750069"/>
                        <a:pt x="272986" y="751593"/>
                        <a:pt x="272415" y="752927"/>
                      </a:cubicBezTo>
                      <a:lnTo>
                        <a:pt x="340328" y="756165"/>
                      </a:lnTo>
                      <a:cubicBezTo>
                        <a:pt x="356997" y="749593"/>
                        <a:pt x="380619" y="759118"/>
                        <a:pt x="394907" y="750069"/>
                      </a:cubicBezTo>
                      <a:cubicBezTo>
                        <a:pt x="410527" y="753593"/>
                        <a:pt x="426625" y="754355"/>
                        <a:pt x="442532" y="752165"/>
                      </a:cubicBezTo>
                      <a:lnTo>
                        <a:pt x="440912" y="753212"/>
                      </a:lnTo>
                      <a:cubicBezTo>
                        <a:pt x="459962" y="752736"/>
                        <a:pt x="483013" y="752260"/>
                        <a:pt x="495776" y="746545"/>
                      </a:cubicBezTo>
                      <a:cubicBezTo>
                        <a:pt x="501301" y="755213"/>
                        <a:pt x="509397" y="753498"/>
                        <a:pt x="517493" y="756070"/>
                      </a:cubicBezTo>
                      <a:cubicBezTo>
                        <a:pt x="529971" y="752070"/>
                        <a:pt x="555117" y="753212"/>
                        <a:pt x="574167" y="749593"/>
                      </a:cubicBezTo>
                      <a:cubicBezTo>
                        <a:pt x="577120" y="753593"/>
                        <a:pt x="589883" y="747879"/>
                        <a:pt x="590836" y="753689"/>
                      </a:cubicBezTo>
                      <a:cubicBezTo>
                        <a:pt x="600361" y="751688"/>
                        <a:pt x="609886" y="750260"/>
                        <a:pt x="619887" y="749117"/>
                      </a:cubicBezTo>
                      <a:lnTo>
                        <a:pt x="635603" y="747783"/>
                      </a:lnTo>
                      <a:cubicBezTo>
                        <a:pt x="642842" y="747307"/>
                        <a:pt x="649700" y="744545"/>
                        <a:pt x="655225" y="739973"/>
                      </a:cubicBezTo>
                      <a:lnTo>
                        <a:pt x="654272" y="740449"/>
                      </a:lnTo>
                      <a:lnTo>
                        <a:pt x="666178" y="734353"/>
                      </a:lnTo>
                      <a:lnTo>
                        <a:pt x="671893" y="722923"/>
                      </a:lnTo>
                      <a:cubicBezTo>
                        <a:pt x="685038" y="702635"/>
                        <a:pt x="677037" y="684823"/>
                        <a:pt x="681418" y="669012"/>
                      </a:cubicBezTo>
                      <a:cubicBezTo>
                        <a:pt x="683324" y="653295"/>
                        <a:pt x="685228" y="637103"/>
                        <a:pt x="687229" y="620624"/>
                      </a:cubicBezTo>
                      <a:cubicBezTo>
                        <a:pt x="683895" y="613386"/>
                        <a:pt x="677227" y="605194"/>
                        <a:pt x="673227" y="597860"/>
                      </a:cubicBezTo>
                      <a:cubicBezTo>
                        <a:pt x="673703" y="597193"/>
                        <a:pt x="674656" y="597193"/>
                        <a:pt x="674656" y="598812"/>
                      </a:cubicBezTo>
                      <a:cubicBezTo>
                        <a:pt x="673608" y="588430"/>
                        <a:pt x="679323" y="578714"/>
                        <a:pt x="678275" y="568332"/>
                      </a:cubicBezTo>
                      <a:cubicBezTo>
                        <a:pt x="679228" y="568332"/>
                        <a:pt x="679228" y="568332"/>
                        <a:pt x="680085" y="570047"/>
                      </a:cubicBezTo>
                      <a:cubicBezTo>
                        <a:pt x="677513" y="560522"/>
                        <a:pt x="684752" y="549949"/>
                        <a:pt x="680085" y="538424"/>
                      </a:cubicBezTo>
                      <a:lnTo>
                        <a:pt x="681609" y="537757"/>
                      </a:lnTo>
                      <a:lnTo>
                        <a:pt x="679418" y="530423"/>
                      </a:lnTo>
                      <a:cubicBezTo>
                        <a:pt x="681418" y="530423"/>
                        <a:pt x="684276" y="530899"/>
                        <a:pt x="683609" y="534804"/>
                      </a:cubicBezTo>
                      <a:cubicBezTo>
                        <a:pt x="685514" y="445555"/>
                        <a:pt x="675513" y="353353"/>
                        <a:pt x="676942" y="261722"/>
                      </a:cubicBezTo>
                      <a:lnTo>
                        <a:pt x="678847" y="265056"/>
                      </a:lnTo>
                      <a:lnTo>
                        <a:pt x="675513" y="247245"/>
                      </a:lnTo>
                      <a:cubicBezTo>
                        <a:pt x="676561" y="247245"/>
                        <a:pt x="676942" y="248197"/>
                        <a:pt x="677418" y="249054"/>
                      </a:cubicBezTo>
                      <a:cubicBezTo>
                        <a:pt x="680657" y="226385"/>
                        <a:pt x="675227" y="202953"/>
                        <a:pt x="676084" y="180855"/>
                      </a:cubicBezTo>
                      <a:cubicBezTo>
                        <a:pt x="677037" y="180855"/>
                        <a:pt x="678847" y="184284"/>
                        <a:pt x="679894" y="180855"/>
                      </a:cubicBezTo>
                      <a:cubicBezTo>
                        <a:pt x="674656" y="164472"/>
                        <a:pt x="686752" y="154566"/>
                        <a:pt x="675799" y="146375"/>
                      </a:cubicBezTo>
                      <a:cubicBezTo>
                        <a:pt x="676846" y="145422"/>
                        <a:pt x="678466" y="145422"/>
                        <a:pt x="679418" y="146470"/>
                      </a:cubicBezTo>
                      <a:cubicBezTo>
                        <a:pt x="679514" y="146565"/>
                        <a:pt x="679609" y="146661"/>
                        <a:pt x="679704" y="146851"/>
                      </a:cubicBezTo>
                      <a:cubicBezTo>
                        <a:pt x="677894" y="124086"/>
                        <a:pt x="677037" y="101036"/>
                        <a:pt x="676846" y="77985"/>
                      </a:cubicBezTo>
                      <a:lnTo>
                        <a:pt x="676846" y="43409"/>
                      </a:lnTo>
                      <a:cubicBezTo>
                        <a:pt x="678466" y="28265"/>
                        <a:pt x="671989" y="13311"/>
                        <a:pt x="659701" y="4166"/>
                      </a:cubicBezTo>
                      <a:cubicBezTo>
                        <a:pt x="632365" y="-5359"/>
                        <a:pt x="616268" y="4833"/>
                        <a:pt x="594836" y="1976"/>
                      </a:cubicBezTo>
                      <a:cubicBezTo>
                        <a:pt x="574548" y="1214"/>
                        <a:pt x="554260" y="2452"/>
                        <a:pt x="534162" y="5595"/>
                      </a:cubicBezTo>
                      <a:lnTo>
                        <a:pt x="534162" y="3595"/>
                      </a:lnTo>
                      <a:cubicBezTo>
                        <a:pt x="482822" y="10548"/>
                        <a:pt x="428434" y="3119"/>
                        <a:pt x="375285" y="4547"/>
                      </a:cubicBezTo>
                      <a:cubicBezTo>
                        <a:pt x="353187" y="3786"/>
                        <a:pt x="338328" y="6071"/>
                        <a:pt x="316135" y="6167"/>
                      </a:cubicBezTo>
                      <a:lnTo>
                        <a:pt x="315563" y="3786"/>
                      </a:lnTo>
                      <a:cubicBezTo>
                        <a:pt x="278225" y="13311"/>
                        <a:pt x="237077" y="-4692"/>
                        <a:pt x="198215" y="5595"/>
                      </a:cubicBezTo>
                      <a:lnTo>
                        <a:pt x="200882" y="2261"/>
                      </a:lnTo>
                      <a:cubicBezTo>
                        <a:pt x="195263" y="7024"/>
                        <a:pt x="180689" y="2261"/>
                        <a:pt x="180118" y="7976"/>
                      </a:cubicBezTo>
                      <a:lnTo>
                        <a:pt x="176213" y="7976"/>
                      </a:lnTo>
                      <a:lnTo>
                        <a:pt x="172688" y="6643"/>
                      </a:lnTo>
                      <a:cubicBezTo>
                        <a:pt x="170688" y="7310"/>
                        <a:pt x="168688" y="7691"/>
                        <a:pt x="166592" y="7976"/>
                      </a:cubicBezTo>
                      <a:lnTo>
                        <a:pt x="123634" y="7976"/>
                      </a:lnTo>
                      <a:cubicBezTo>
                        <a:pt x="116491" y="7214"/>
                        <a:pt x="109347" y="7214"/>
                        <a:pt x="102203" y="7976"/>
                      </a:cubicBezTo>
                      <a:lnTo>
                        <a:pt x="92678" y="7976"/>
                      </a:lnTo>
                      <a:lnTo>
                        <a:pt x="94012" y="6738"/>
                      </a:lnTo>
                      <a:cubicBezTo>
                        <a:pt x="85820" y="8834"/>
                        <a:pt x="77248" y="9120"/>
                        <a:pt x="68961" y="7691"/>
                      </a:cubicBezTo>
                      <a:cubicBezTo>
                        <a:pt x="69913" y="7691"/>
                        <a:pt x="69437" y="6833"/>
                        <a:pt x="71533" y="6262"/>
                      </a:cubicBezTo>
                      <a:cubicBezTo>
                        <a:pt x="57531" y="2261"/>
                        <a:pt x="42672" y="1595"/>
                        <a:pt x="28384" y="4357"/>
                      </a:cubicBezTo>
                      <a:cubicBezTo>
                        <a:pt x="13049" y="9596"/>
                        <a:pt x="3143" y="24550"/>
                        <a:pt x="4381" y="40742"/>
                      </a:cubicBezTo>
                      <a:lnTo>
                        <a:pt x="571" y="37409"/>
                      </a:lnTo>
                      <a:cubicBezTo>
                        <a:pt x="5048" y="51411"/>
                        <a:pt x="571" y="76461"/>
                        <a:pt x="2953" y="94559"/>
                      </a:cubicBezTo>
                      <a:lnTo>
                        <a:pt x="1143" y="93416"/>
                      </a:lnTo>
                      <a:lnTo>
                        <a:pt x="3715" y="102941"/>
                      </a:lnTo>
                      <a:lnTo>
                        <a:pt x="0" y="102941"/>
                      </a:lnTo>
                      <a:cubicBezTo>
                        <a:pt x="0" y="126467"/>
                        <a:pt x="2953" y="148661"/>
                        <a:pt x="3334" y="171616"/>
                      </a:cubicBezTo>
                      <a:lnTo>
                        <a:pt x="381" y="170663"/>
                      </a:lnTo>
                      <a:close/>
                      <a:moveTo>
                        <a:pt x="559499" y="68555"/>
                      </a:moveTo>
                      <a:cubicBezTo>
                        <a:pt x="559118" y="71318"/>
                        <a:pt x="560642" y="73985"/>
                        <a:pt x="563213" y="75032"/>
                      </a:cubicBezTo>
                      <a:lnTo>
                        <a:pt x="564737" y="71032"/>
                      </a:lnTo>
                      <a:cubicBezTo>
                        <a:pt x="567118" y="75032"/>
                        <a:pt x="566547" y="73032"/>
                        <a:pt x="567404" y="76080"/>
                      </a:cubicBezTo>
                      <a:cubicBezTo>
                        <a:pt x="576929" y="76556"/>
                        <a:pt x="578072" y="82367"/>
                        <a:pt x="584835" y="84843"/>
                      </a:cubicBezTo>
                      <a:lnTo>
                        <a:pt x="584835" y="84367"/>
                      </a:lnTo>
                      <a:cubicBezTo>
                        <a:pt x="586550" y="79604"/>
                        <a:pt x="589407" y="82462"/>
                        <a:pt x="589502" y="83129"/>
                      </a:cubicBezTo>
                      <a:lnTo>
                        <a:pt x="588359" y="85320"/>
                      </a:lnTo>
                      <a:cubicBezTo>
                        <a:pt x="586931" y="87510"/>
                        <a:pt x="588359" y="85320"/>
                        <a:pt x="590645" y="84081"/>
                      </a:cubicBezTo>
                      <a:cubicBezTo>
                        <a:pt x="592931" y="82843"/>
                        <a:pt x="594932" y="81700"/>
                        <a:pt x="590645" y="84938"/>
                      </a:cubicBezTo>
                      <a:cubicBezTo>
                        <a:pt x="592645" y="82367"/>
                        <a:pt x="592455" y="115037"/>
                        <a:pt x="592645" y="133802"/>
                      </a:cubicBezTo>
                      <a:cubicBezTo>
                        <a:pt x="595598" y="136850"/>
                        <a:pt x="592645" y="150185"/>
                        <a:pt x="598170" y="145517"/>
                      </a:cubicBezTo>
                      <a:cubicBezTo>
                        <a:pt x="591502" y="150947"/>
                        <a:pt x="589788" y="166853"/>
                        <a:pt x="590074" y="172759"/>
                      </a:cubicBezTo>
                      <a:cubicBezTo>
                        <a:pt x="589502" y="172759"/>
                        <a:pt x="588740" y="172759"/>
                        <a:pt x="588931" y="171425"/>
                      </a:cubicBezTo>
                      <a:cubicBezTo>
                        <a:pt x="580263" y="182855"/>
                        <a:pt x="597027" y="185046"/>
                        <a:pt x="586359" y="195809"/>
                      </a:cubicBezTo>
                      <a:cubicBezTo>
                        <a:pt x="593884" y="197429"/>
                        <a:pt x="583978" y="215336"/>
                        <a:pt x="592836" y="221432"/>
                      </a:cubicBezTo>
                      <a:cubicBezTo>
                        <a:pt x="591693" y="222670"/>
                        <a:pt x="589978" y="223146"/>
                        <a:pt x="588359" y="222765"/>
                      </a:cubicBezTo>
                      <a:cubicBezTo>
                        <a:pt x="587216" y="241815"/>
                        <a:pt x="585978" y="263913"/>
                        <a:pt x="585121" y="279915"/>
                      </a:cubicBezTo>
                      <a:cubicBezTo>
                        <a:pt x="591693" y="294012"/>
                        <a:pt x="582168" y="313920"/>
                        <a:pt x="591217" y="325921"/>
                      </a:cubicBezTo>
                      <a:cubicBezTo>
                        <a:pt x="587693" y="338970"/>
                        <a:pt x="586931" y="352686"/>
                        <a:pt x="589121" y="366021"/>
                      </a:cubicBezTo>
                      <a:lnTo>
                        <a:pt x="588074" y="364688"/>
                      </a:lnTo>
                      <a:cubicBezTo>
                        <a:pt x="588550" y="380404"/>
                        <a:pt x="589026" y="400121"/>
                        <a:pt x="594741" y="410884"/>
                      </a:cubicBezTo>
                      <a:cubicBezTo>
                        <a:pt x="586073" y="415551"/>
                        <a:pt x="587788" y="422314"/>
                        <a:pt x="585216" y="429077"/>
                      </a:cubicBezTo>
                      <a:cubicBezTo>
                        <a:pt x="589217" y="439649"/>
                        <a:pt x="588074" y="460795"/>
                        <a:pt x="591693" y="476702"/>
                      </a:cubicBezTo>
                      <a:cubicBezTo>
                        <a:pt x="587693" y="479083"/>
                        <a:pt x="593408" y="489846"/>
                        <a:pt x="587597" y="490703"/>
                      </a:cubicBezTo>
                      <a:cubicBezTo>
                        <a:pt x="598837" y="535566"/>
                        <a:pt x="594836" y="591097"/>
                        <a:pt x="586359" y="639008"/>
                      </a:cubicBezTo>
                      <a:cubicBezTo>
                        <a:pt x="590264" y="645389"/>
                        <a:pt x="594932" y="651295"/>
                        <a:pt x="600361" y="656534"/>
                      </a:cubicBezTo>
                      <a:cubicBezTo>
                        <a:pt x="600361" y="656534"/>
                        <a:pt x="598932" y="656534"/>
                        <a:pt x="598932" y="655676"/>
                      </a:cubicBezTo>
                      <a:cubicBezTo>
                        <a:pt x="599408" y="658629"/>
                        <a:pt x="598360" y="661582"/>
                        <a:pt x="596170" y="663582"/>
                      </a:cubicBezTo>
                      <a:cubicBezTo>
                        <a:pt x="594551" y="662915"/>
                        <a:pt x="592741" y="662630"/>
                        <a:pt x="591026" y="662820"/>
                      </a:cubicBezTo>
                      <a:cubicBezTo>
                        <a:pt x="590645" y="662249"/>
                        <a:pt x="590455" y="661582"/>
                        <a:pt x="590550" y="660915"/>
                      </a:cubicBezTo>
                      <a:cubicBezTo>
                        <a:pt x="588931" y="663582"/>
                        <a:pt x="583692" y="656248"/>
                        <a:pt x="572262" y="660915"/>
                      </a:cubicBezTo>
                      <a:lnTo>
                        <a:pt x="571786" y="659391"/>
                      </a:lnTo>
                      <a:lnTo>
                        <a:pt x="565594" y="661487"/>
                      </a:lnTo>
                      <a:cubicBezTo>
                        <a:pt x="565594" y="659582"/>
                        <a:pt x="565594" y="656724"/>
                        <a:pt x="569309" y="657296"/>
                      </a:cubicBezTo>
                      <a:cubicBezTo>
                        <a:pt x="494062" y="655486"/>
                        <a:pt x="416433" y="665392"/>
                        <a:pt x="339281" y="663963"/>
                      </a:cubicBezTo>
                      <a:lnTo>
                        <a:pt x="342138" y="662154"/>
                      </a:lnTo>
                      <a:lnTo>
                        <a:pt x="327089" y="665392"/>
                      </a:lnTo>
                      <a:cubicBezTo>
                        <a:pt x="327279" y="664535"/>
                        <a:pt x="327850" y="663868"/>
                        <a:pt x="328612" y="663582"/>
                      </a:cubicBezTo>
                      <a:cubicBezTo>
                        <a:pt x="309562" y="660248"/>
                        <a:pt x="289750" y="665773"/>
                        <a:pt x="271462" y="664916"/>
                      </a:cubicBezTo>
                      <a:cubicBezTo>
                        <a:pt x="271462" y="663963"/>
                        <a:pt x="274415" y="662058"/>
                        <a:pt x="271462" y="661011"/>
                      </a:cubicBezTo>
                      <a:cubicBezTo>
                        <a:pt x="257746" y="666249"/>
                        <a:pt x="249365" y="654248"/>
                        <a:pt x="242887" y="665106"/>
                      </a:cubicBezTo>
                      <a:cubicBezTo>
                        <a:pt x="241840" y="664058"/>
                        <a:pt x="241840" y="662344"/>
                        <a:pt x="242887" y="661296"/>
                      </a:cubicBezTo>
                      <a:cubicBezTo>
                        <a:pt x="204216" y="664535"/>
                        <a:pt x="165449" y="665106"/>
                        <a:pt x="126683" y="662915"/>
                      </a:cubicBezTo>
                      <a:cubicBezTo>
                        <a:pt x="109061" y="667297"/>
                        <a:pt x="90868" y="669012"/>
                        <a:pt x="72676" y="668059"/>
                      </a:cubicBezTo>
                      <a:cubicBezTo>
                        <a:pt x="72771" y="656248"/>
                        <a:pt x="71533" y="644437"/>
                        <a:pt x="69056" y="632816"/>
                      </a:cubicBezTo>
                      <a:lnTo>
                        <a:pt x="70961" y="632816"/>
                      </a:lnTo>
                      <a:cubicBezTo>
                        <a:pt x="64103" y="589573"/>
                        <a:pt x="71438" y="543758"/>
                        <a:pt x="70104" y="498990"/>
                      </a:cubicBezTo>
                      <a:cubicBezTo>
                        <a:pt x="70866" y="480416"/>
                        <a:pt x="68580" y="467939"/>
                        <a:pt x="68389" y="449174"/>
                      </a:cubicBezTo>
                      <a:lnTo>
                        <a:pt x="70866" y="449174"/>
                      </a:lnTo>
                      <a:cubicBezTo>
                        <a:pt x="61341" y="417742"/>
                        <a:pt x="79248" y="383071"/>
                        <a:pt x="68961" y="350210"/>
                      </a:cubicBezTo>
                      <a:lnTo>
                        <a:pt x="72295" y="352496"/>
                      </a:lnTo>
                      <a:cubicBezTo>
                        <a:pt x="67818" y="348114"/>
                        <a:pt x="70961" y="338208"/>
                        <a:pt x="66675" y="336398"/>
                      </a:cubicBezTo>
                      <a:lnTo>
                        <a:pt x="66675" y="331731"/>
                      </a:lnTo>
                      <a:lnTo>
                        <a:pt x="68008" y="328874"/>
                      </a:lnTo>
                      <a:cubicBezTo>
                        <a:pt x="67437" y="327159"/>
                        <a:pt x="66961" y="325445"/>
                        <a:pt x="66675" y="323635"/>
                      </a:cubicBezTo>
                      <a:lnTo>
                        <a:pt x="66675" y="287535"/>
                      </a:lnTo>
                      <a:cubicBezTo>
                        <a:pt x="67342" y="281534"/>
                        <a:pt x="67342" y="275534"/>
                        <a:pt x="66675" y="269533"/>
                      </a:cubicBezTo>
                      <a:lnTo>
                        <a:pt x="66675" y="261722"/>
                      </a:lnTo>
                      <a:lnTo>
                        <a:pt x="67913" y="262770"/>
                      </a:lnTo>
                      <a:cubicBezTo>
                        <a:pt x="65818" y="255912"/>
                        <a:pt x="65532" y="248673"/>
                        <a:pt x="66866" y="241625"/>
                      </a:cubicBezTo>
                      <a:cubicBezTo>
                        <a:pt x="66866" y="242482"/>
                        <a:pt x="67818" y="242101"/>
                        <a:pt x="68389" y="243815"/>
                      </a:cubicBezTo>
                      <a:cubicBezTo>
                        <a:pt x="76676" y="221146"/>
                        <a:pt x="67532" y="196190"/>
                        <a:pt x="67818" y="171806"/>
                      </a:cubicBezTo>
                      <a:lnTo>
                        <a:pt x="71723" y="174473"/>
                      </a:lnTo>
                      <a:cubicBezTo>
                        <a:pt x="67151" y="162948"/>
                        <a:pt x="71723" y="141612"/>
                        <a:pt x="69342" y="126372"/>
                      </a:cubicBezTo>
                      <a:lnTo>
                        <a:pt x="71152" y="127325"/>
                      </a:lnTo>
                      <a:lnTo>
                        <a:pt x="68580" y="119609"/>
                      </a:lnTo>
                      <a:lnTo>
                        <a:pt x="72295" y="119609"/>
                      </a:lnTo>
                      <a:cubicBezTo>
                        <a:pt x="72295" y="101417"/>
                        <a:pt x="70009" y="86272"/>
                        <a:pt x="69151" y="71318"/>
                      </a:cubicBezTo>
                      <a:lnTo>
                        <a:pt x="75247" y="71318"/>
                      </a:lnTo>
                      <a:lnTo>
                        <a:pt x="76676" y="74747"/>
                      </a:lnTo>
                      <a:cubicBezTo>
                        <a:pt x="87154" y="68746"/>
                        <a:pt x="112585" y="74747"/>
                        <a:pt x="130112" y="72175"/>
                      </a:cubicBezTo>
                      <a:lnTo>
                        <a:pt x="128778" y="73413"/>
                      </a:lnTo>
                      <a:cubicBezTo>
                        <a:pt x="163354" y="73794"/>
                        <a:pt x="197929" y="72365"/>
                        <a:pt x="232410" y="69127"/>
                      </a:cubicBezTo>
                      <a:lnTo>
                        <a:pt x="559499" y="68555"/>
                      </a:lnTo>
                      <a:close/>
                      <a:moveTo>
                        <a:pt x="606266" y="621863"/>
                      </a:moveTo>
                      <a:lnTo>
                        <a:pt x="606266" y="629673"/>
                      </a:lnTo>
                      <a:cubicBezTo>
                        <a:pt x="602266" y="611290"/>
                        <a:pt x="602075" y="592335"/>
                        <a:pt x="605695" y="573857"/>
                      </a:cubicBezTo>
                      <a:cubicBezTo>
                        <a:pt x="605695" y="572714"/>
                        <a:pt x="605695" y="571475"/>
                        <a:pt x="606266" y="570332"/>
                      </a:cubicBezTo>
                      <a:lnTo>
                        <a:pt x="606266" y="621863"/>
                      </a:lnTo>
                      <a:close/>
                      <a:moveTo>
                        <a:pt x="602266" y="379547"/>
                      </a:moveTo>
                      <a:cubicBezTo>
                        <a:pt x="607504" y="319158"/>
                        <a:pt x="594169" y="258865"/>
                        <a:pt x="604742" y="200381"/>
                      </a:cubicBezTo>
                      <a:cubicBezTo>
                        <a:pt x="602075" y="185618"/>
                        <a:pt x="602647" y="170473"/>
                        <a:pt x="606361" y="155995"/>
                      </a:cubicBezTo>
                      <a:lnTo>
                        <a:pt x="606361" y="410884"/>
                      </a:lnTo>
                      <a:cubicBezTo>
                        <a:pt x="604933" y="400406"/>
                        <a:pt x="603599" y="390024"/>
                        <a:pt x="602266" y="379547"/>
                      </a:cubicBezTo>
                      <a:close/>
                      <a:moveTo>
                        <a:pt x="606361" y="86177"/>
                      </a:moveTo>
                      <a:lnTo>
                        <a:pt x="606361" y="88939"/>
                      </a:lnTo>
                      <a:cubicBezTo>
                        <a:pt x="606171" y="87986"/>
                        <a:pt x="606171" y="87034"/>
                        <a:pt x="606361" y="86177"/>
                      </a:cubicBezTo>
                      <a:lnTo>
                        <a:pt x="606361" y="86177"/>
                      </a:lnTo>
                      <a:close/>
                      <a:moveTo>
                        <a:pt x="606361" y="72937"/>
                      </a:moveTo>
                      <a:cubicBezTo>
                        <a:pt x="605218" y="72556"/>
                        <a:pt x="604076" y="72175"/>
                        <a:pt x="602837" y="71984"/>
                      </a:cubicBezTo>
                      <a:cubicBezTo>
                        <a:pt x="600742" y="72842"/>
                        <a:pt x="599789" y="72937"/>
                        <a:pt x="600456" y="71222"/>
                      </a:cubicBezTo>
                      <a:lnTo>
                        <a:pt x="597503" y="73889"/>
                      </a:lnTo>
                      <a:cubicBezTo>
                        <a:pt x="591598" y="74651"/>
                        <a:pt x="599123" y="70841"/>
                        <a:pt x="594741" y="69794"/>
                      </a:cubicBezTo>
                      <a:cubicBezTo>
                        <a:pt x="592645" y="69794"/>
                        <a:pt x="591979" y="74651"/>
                        <a:pt x="589121" y="73128"/>
                      </a:cubicBezTo>
                      <a:cubicBezTo>
                        <a:pt x="589978" y="66270"/>
                        <a:pt x="583311" y="68651"/>
                        <a:pt x="578072" y="68555"/>
                      </a:cubicBezTo>
                      <a:lnTo>
                        <a:pt x="606647" y="68555"/>
                      </a:lnTo>
                      <a:lnTo>
                        <a:pt x="606361" y="72937"/>
                      </a:lnTo>
                      <a:close/>
                      <a:moveTo>
                        <a:pt x="576262" y="673774"/>
                      </a:moveTo>
                      <a:lnTo>
                        <a:pt x="547687" y="673774"/>
                      </a:lnTo>
                      <a:cubicBezTo>
                        <a:pt x="557022" y="673774"/>
                        <a:pt x="566642" y="673774"/>
                        <a:pt x="576262" y="673774"/>
                      </a:cubicBezTo>
                      <a:close/>
                      <a:moveTo>
                        <a:pt x="84677" y="736829"/>
                      </a:moveTo>
                      <a:lnTo>
                        <a:pt x="83534" y="739496"/>
                      </a:lnTo>
                      <a:cubicBezTo>
                        <a:pt x="75152" y="740258"/>
                        <a:pt x="82582" y="736448"/>
                        <a:pt x="76105" y="735401"/>
                      </a:cubicBezTo>
                      <a:cubicBezTo>
                        <a:pt x="73628" y="735401"/>
                        <a:pt x="75152" y="740258"/>
                        <a:pt x="70009" y="738734"/>
                      </a:cubicBezTo>
                      <a:cubicBezTo>
                        <a:pt x="69342" y="731781"/>
                        <a:pt x="61436" y="734353"/>
                        <a:pt x="55435" y="734162"/>
                      </a:cubicBezTo>
                      <a:lnTo>
                        <a:pt x="93535" y="734162"/>
                      </a:lnTo>
                      <a:cubicBezTo>
                        <a:pt x="90106" y="737591"/>
                        <a:pt x="86773" y="740449"/>
                        <a:pt x="84677" y="737211"/>
                      </a:cubicBezTo>
                      <a:lnTo>
                        <a:pt x="84677" y="736829"/>
                      </a:lnTo>
                      <a:close/>
                      <a:moveTo>
                        <a:pt x="110204" y="734162"/>
                      </a:moveTo>
                      <a:lnTo>
                        <a:pt x="113347" y="734162"/>
                      </a:lnTo>
                      <a:cubicBezTo>
                        <a:pt x="112300" y="734448"/>
                        <a:pt x="111252" y="734543"/>
                        <a:pt x="110204" y="734543"/>
                      </a:cubicBezTo>
                      <a:lnTo>
                        <a:pt x="110204" y="734162"/>
                      </a:lnTo>
                      <a:close/>
                      <a:moveTo>
                        <a:pt x="458343" y="738258"/>
                      </a:moveTo>
                      <a:cubicBezTo>
                        <a:pt x="386715" y="733020"/>
                        <a:pt x="315468" y="746354"/>
                        <a:pt x="245650" y="735782"/>
                      </a:cubicBezTo>
                      <a:cubicBezTo>
                        <a:pt x="228124" y="738354"/>
                        <a:pt x="210312" y="737782"/>
                        <a:pt x="192976" y="734162"/>
                      </a:cubicBezTo>
                      <a:lnTo>
                        <a:pt x="501396" y="734162"/>
                      </a:lnTo>
                      <a:cubicBezTo>
                        <a:pt x="487013" y="735877"/>
                        <a:pt x="472440" y="736448"/>
                        <a:pt x="458343" y="738639"/>
                      </a:cubicBezTo>
                      <a:lnTo>
                        <a:pt x="458343" y="738258"/>
                      </a:lnTo>
                      <a:close/>
                      <a:moveTo>
                        <a:pt x="667131" y="697587"/>
                      </a:moveTo>
                      <a:cubicBezTo>
                        <a:pt x="667131" y="697587"/>
                        <a:pt x="666655" y="698253"/>
                        <a:pt x="666559" y="698634"/>
                      </a:cubicBezTo>
                      <a:lnTo>
                        <a:pt x="666559" y="631959"/>
                      </a:lnTo>
                      <a:cubicBezTo>
                        <a:pt x="668941" y="655391"/>
                        <a:pt x="671989" y="678632"/>
                        <a:pt x="667131" y="697967"/>
                      </a:cubicBezTo>
                      <a:lnTo>
                        <a:pt x="667131" y="697587"/>
                      </a:lnTo>
                      <a:close/>
                      <a:moveTo>
                        <a:pt x="666559" y="542710"/>
                      </a:moveTo>
                      <a:lnTo>
                        <a:pt x="666559" y="508991"/>
                      </a:lnTo>
                      <a:cubicBezTo>
                        <a:pt x="667131" y="520421"/>
                        <a:pt x="666845" y="531756"/>
                        <a:pt x="666559" y="543091"/>
                      </a:cubicBezTo>
                      <a:lnTo>
                        <a:pt x="666559" y="542710"/>
                      </a:lnTo>
                      <a:close/>
                    </a:path>
                  </a:pathLst>
                </a:custGeom>
                <a:solidFill>
                  <a:srgbClr val="1D1D1B"/>
                </a:solidFill>
                <a:ln w="9525" cap="flat">
                  <a:noFill/>
                  <a:prstDash val="solid"/>
                  <a:miter/>
                </a:ln>
              </p:spPr>
              <p:txBody>
                <a:bodyPr rtlCol="0" anchor="ctr"/>
                <a:lstStyle/>
                <a:p>
                  <a:endParaRPr lang="en-GB"/>
                </a:p>
              </p:txBody>
            </p:sp>
            <p:sp>
              <p:nvSpPr>
                <p:cNvPr id="148" name="Graphic 16">
                  <a:extLst>
                    <a:ext uri="{FF2B5EF4-FFF2-40B4-BE49-F238E27FC236}">
                      <a16:creationId xmlns:a16="http://schemas.microsoft.com/office/drawing/2014/main" id="{5D69CD4C-8E19-471B-966E-FA40AE722A81}"/>
                    </a:ext>
                  </a:extLst>
                </p:cNvPr>
                <p:cNvSpPr/>
                <p:nvPr/>
              </p:nvSpPr>
              <p:spPr>
                <a:xfrm>
                  <a:off x="2268852" y="3274694"/>
                  <a:ext cx="2807" cy="196"/>
                </a:xfrm>
                <a:custGeom>
                  <a:avLst/>
                  <a:gdLst>
                    <a:gd name="connsiteX0" fmla="*/ 0 w 9525"/>
                    <a:gd name="connsiteY0" fmla="*/ 0 h 666"/>
                    <a:gd name="connsiteX1" fmla="*/ 0 w 9525"/>
                    <a:gd name="connsiteY1" fmla="*/ 0 h 666"/>
                    <a:gd name="connsiteX2" fmla="*/ 0 w 9525"/>
                    <a:gd name="connsiteY2" fmla="*/ 667 h 666"/>
                    <a:gd name="connsiteX3" fmla="*/ 0 w 9525"/>
                    <a:gd name="connsiteY3" fmla="*/ 0 h 666"/>
                  </a:gdLst>
                  <a:ahLst/>
                  <a:cxnLst>
                    <a:cxn ang="0">
                      <a:pos x="connsiteX0" y="connsiteY0"/>
                    </a:cxn>
                    <a:cxn ang="0">
                      <a:pos x="connsiteX1" y="connsiteY1"/>
                    </a:cxn>
                    <a:cxn ang="0">
                      <a:pos x="connsiteX2" y="connsiteY2"/>
                    </a:cxn>
                    <a:cxn ang="0">
                      <a:pos x="connsiteX3" y="connsiteY3"/>
                    </a:cxn>
                  </a:cxnLst>
                  <a:rect l="l" t="t" r="r" b="b"/>
                  <a:pathLst>
                    <a:path w="9525" h="666">
                      <a:moveTo>
                        <a:pt x="0" y="0"/>
                      </a:moveTo>
                      <a:lnTo>
                        <a:pt x="0" y="0"/>
                      </a:lnTo>
                      <a:lnTo>
                        <a:pt x="0" y="667"/>
                      </a:lnTo>
                      <a:lnTo>
                        <a:pt x="0" y="0"/>
                      </a:lnTo>
                      <a:close/>
                    </a:path>
                  </a:pathLst>
                </a:custGeom>
                <a:solidFill>
                  <a:srgbClr val="1D1D1B"/>
                </a:solidFill>
                <a:ln w="9525" cap="flat">
                  <a:noFill/>
                  <a:prstDash val="solid"/>
                  <a:miter/>
                </a:ln>
              </p:spPr>
              <p:txBody>
                <a:bodyPr rtlCol="0" anchor="ctr"/>
                <a:lstStyle/>
                <a:p>
                  <a:endParaRPr lang="en-GB"/>
                </a:p>
              </p:txBody>
            </p:sp>
          </p:grpSp>
        </p:grpSp>
      </p:grpSp>
      <p:sp>
        <p:nvSpPr>
          <p:cNvPr id="149" name="Rectangle 148">
            <a:extLst>
              <a:ext uri="{FF2B5EF4-FFF2-40B4-BE49-F238E27FC236}">
                <a16:creationId xmlns:a16="http://schemas.microsoft.com/office/drawing/2014/main" id="{F1E3E18D-FC4F-4B69-BF56-7341E6DF3A55}"/>
              </a:ext>
            </a:extLst>
          </p:cNvPr>
          <p:cNvSpPr/>
          <p:nvPr/>
        </p:nvSpPr>
        <p:spPr>
          <a:xfrm>
            <a:off x="767234" y="-8159"/>
            <a:ext cx="4570413"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0" name="Title 1">
            <a:extLst>
              <a:ext uri="{FF2B5EF4-FFF2-40B4-BE49-F238E27FC236}">
                <a16:creationId xmlns:a16="http://schemas.microsoft.com/office/drawing/2014/main" id="{0C4EB985-89B8-46B3-B6D9-5004BFC90BB3}"/>
              </a:ext>
            </a:extLst>
          </p:cNvPr>
          <p:cNvSpPr>
            <a:spLocks noGrp="1"/>
          </p:cNvSpPr>
          <p:nvPr>
            <p:ph type="title"/>
          </p:nvPr>
        </p:nvSpPr>
        <p:spPr>
          <a:xfrm>
            <a:off x="1304925" y="371475"/>
            <a:ext cx="4205288" cy="591797"/>
          </a:xfrm>
        </p:spPr>
        <p:txBody>
          <a:bodyPr>
            <a:normAutofit fontScale="90000"/>
          </a:bodyPr>
          <a:lstStyle/>
          <a:p>
            <a:r>
              <a:rPr lang="en-US" dirty="0"/>
              <a:t>Evaluating Sustainability</a:t>
            </a:r>
            <a:endParaRPr lang="en-GB" dirty="0"/>
          </a:p>
        </p:txBody>
      </p:sp>
      <p:sp>
        <p:nvSpPr>
          <p:cNvPr id="152" name="TextBox 151">
            <a:extLst>
              <a:ext uri="{FF2B5EF4-FFF2-40B4-BE49-F238E27FC236}">
                <a16:creationId xmlns:a16="http://schemas.microsoft.com/office/drawing/2014/main" id="{432697F4-277B-46A0-BB8B-1F80C8813018}"/>
              </a:ext>
            </a:extLst>
          </p:cNvPr>
          <p:cNvSpPr txBox="1"/>
          <p:nvPr/>
        </p:nvSpPr>
        <p:spPr>
          <a:xfrm>
            <a:off x="1310947" y="1156648"/>
            <a:ext cx="3878045" cy="2246769"/>
          </a:xfrm>
          <a:prstGeom prst="rect">
            <a:avLst/>
          </a:prstGeom>
          <a:noFill/>
        </p:spPr>
        <p:txBody>
          <a:bodyPr wrap="square" rtlCol="0">
            <a:spAutoFit/>
          </a:bodyPr>
          <a:lstStyle/>
          <a:p>
            <a:r>
              <a:rPr lang="en-US" sz="2000" dirty="0">
                <a:latin typeface="Red Hat Display" panose="02010503040201060303" pitchFamily="2" charset="0"/>
              </a:rPr>
              <a:t>QS </a:t>
            </a:r>
            <a:r>
              <a:rPr lang="en-US" sz="2000" b="1" dirty="0">
                <a:latin typeface="Red Hat Display" panose="02010503040201060303" pitchFamily="2" charset="0"/>
              </a:rPr>
              <a:t>empowers</a:t>
            </a:r>
            <a:r>
              <a:rPr lang="en-US" sz="2000" dirty="0">
                <a:latin typeface="Red Hat Display" panose="02010503040201060303" pitchFamily="2" charset="0"/>
              </a:rPr>
              <a:t> students with independent insights on which global universities demonstrate excellence in a range of performance areas</a:t>
            </a:r>
          </a:p>
          <a:p>
            <a:endParaRPr lang="en-US" sz="2000" dirty="0">
              <a:latin typeface="Red Hat Display" panose="02010503040201060303" pitchFamily="2" charset="0"/>
            </a:endParaRPr>
          </a:p>
          <a:p>
            <a:endParaRPr lang="en-US" sz="2000" dirty="0">
              <a:latin typeface="Red Hat Display" panose="02010503040201060303" pitchFamily="2" charset="0"/>
            </a:endParaRPr>
          </a:p>
        </p:txBody>
      </p:sp>
      <p:sp>
        <p:nvSpPr>
          <p:cNvPr id="156" name="Arc 155">
            <a:extLst>
              <a:ext uri="{FF2B5EF4-FFF2-40B4-BE49-F238E27FC236}">
                <a16:creationId xmlns:a16="http://schemas.microsoft.com/office/drawing/2014/main" id="{FB197C2A-C88A-4F01-B2FC-40B0382D56D0}"/>
              </a:ext>
            </a:extLst>
          </p:cNvPr>
          <p:cNvSpPr/>
          <p:nvPr/>
        </p:nvSpPr>
        <p:spPr>
          <a:xfrm>
            <a:off x="6738953" y="1431997"/>
            <a:ext cx="4143524" cy="4143524"/>
          </a:xfrm>
          <a:prstGeom prst="arc">
            <a:avLst>
              <a:gd name="adj1" fmla="val 20277471"/>
              <a:gd name="adj2" fmla="val 6331770"/>
            </a:avLst>
          </a:prstGeom>
          <a:noFill/>
          <a:ln w="34925">
            <a:solidFill>
              <a:schemeClr val="bg2"/>
            </a:solid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Arc 156">
            <a:extLst>
              <a:ext uri="{FF2B5EF4-FFF2-40B4-BE49-F238E27FC236}">
                <a16:creationId xmlns:a16="http://schemas.microsoft.com/office/drawing/2014/main" id="{05F694D9-3CFF-44D0-BC5A-63747338C08A}"/>
              </a:ext>
            </a:extLst>
          </p:cNvPr>
          <p:cNvSpPr/>
          <p:nvPr/>
        </p:nvSpPr>
        <p:spPr>
          <a:xfrm>
            <a:off x="6744663" y="1431997"/>
            <a:ext cx="4143524" cy="4143524"/>
          </a:xfrm>
          <a:prstGeom prst="arc">
            <a:avLst>
              <a:gd name="adj1" fmla="val 9906332"/>
              <a:gd name="adj2" fmla="val 16911463"/>
            </a:avLst>
          </a:prstGeom>
          <a:noFill/>
          <a:ln w="34925">
            <a:solidFill>
              <a:schemeClr val="bg2"/>
            </a:solid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TextBox 157">
            <a:extLst>
              <a:ext uri="{FF2B5EF4-FFF2-40B4-BE49-F238E27FC236}">
                <a16:creationId xmlns:a16="http://schemas.microsoft.com/office/drawing/2014/main" id="{F35A4C23-93B7-4F94-B457-F4EDAEC22F47}"/>
              </a:ext>
            </a:extLst>
          </p:cNvPr>
          <p:cNvSpPr txBox="1"/>
          <p:nvPr/>
        </p:nvSpPr>
        <p:spPr>
          <a:xfrm>
            <a:off x="10365541" y="5080992"/>
            <a:ext cx="1603774" cy="646331"/>
          </a:xfrm>
          <a:prstGeom prst="rect">
            <a:avLst/>
          </a:prstGeom>
          <a:noFill/>
        </p:spPr>
        <p:txBody>
          <a:bodyPr wrap="square" rtlCol="0">
            <a:spAutoFit/>
          </a:bodyPr>
          <a:lstStyle/>
          <a:p>
            <a:pPr algn="ctr"/>
            <a:r>
              <a:rPr lang="en-GB" dirty="0">
                <a:latin typeface="Red Hat Text" panose="02010503040201060303" pitchFamily="2" charset="0"/>
              </a:rPr>
              <a:t>Understand Performance</a:t>
            </a:r>
          </a:p>
        </p:txBody>
      </p:sp>
      <p:sp>
        <p:nvSpPr>
          <p:cNvPr id="166" name="TextBox 165">
            <a:extLst>
              <a:ext uri="{FF2B5EF4-FFF2-40B4-BE49-F238E27FC236}">
                <a16:creationId xmlns:a16="http://schemas.microsoft.com/office/drawing/2014/main" id="{CC0E4A63-D350-4901-BA35-4EE8203C4F6E}"/>
              </a:ext>
            </a:extLst>
          </p:cNvPr>
          <p:cNvSpPr txBox="1"/>
          <p:nvPr/>
        </p:nvSpPr>
        <p:spPr>
          <a:xfrm>
            <a:off x="5517125" y="4122574"/>
            <a:ext cx="1372618" cy="646331"/>
          </a:xfrm>
          <a:prstGeom prst="rect">
            <a:avLst/>
          </a:prstGeom>
          <a:noFill/>
        </p:spPr>
        <p:txBody>
          <a:bodyPr wrap="square" rtlCol="0">
            <a:spAutoFit/>
          </a:bodyPr>
          <a:lstStyle/>
          <a:p>
            <a:pPr algn="ctr"/>
            <a:r>
              <a:rPr lang="en-GB" dirty="0">
                <a:latin typeface="Red Hat Text" panose="02010503040201060303" pitchFamily="2" charset="0"/>
              </a:rPr>
              <a:t>Empower Students</a:t>
            </a:r>
          </a:p>
        </p:txBody>
      </p:sp>
      <p:sp>
        <p:nvSpPr>
          <p:cNvPr id="168" name="TextBox 167">
            <a:extLst>
              <a:ext uri="{FF2B5EF4-FFF2-40B4-BE49-F238E27FC236}">
                <a16:creationId xmlns:a16="http://schemas.microsoft.com/office/drawing/2014/main" id="{017115BF-1595-41E6-B36E-0974F3F04158}"/>
              </a:ext>
            </a:extLst>
          </p:cNvPr>
          <p:cNvSpPr txBox="1"/>
          <p:nvPr/>
        </p:nvSpPr>
        <p:spPr>
          <a:xfrm>
            <a:off x="10669052" y="2331411"/>
            <a:ext cx="1466190" cy="1200329"/>
          </a:xfrm>
          <a:prstGeom prst="rect">
            <a:avLst/>
          </a:prstGeom>
          <a:noFill/>
        </p:spPr>
        <p:txBody>
          <a:bodyPr wrap="square" rtlCol="0">
            <a:spAutoFit/>
          </a:bodyPr>
          <a:lstStyle/>
          <a:p>
            <a:pPr algn="ctr"/>
            <a:r>
              <a:rPr lang="en-GB" dirty="0">
                <a:latin typeface="Red Hat Text" panose="02010503040201060303" pitchFamily="2" charset="0"/>
              </a:rPr>
              <a:t>Benchmark</a:t>
            </a:r>
          </a:p>
          <a:p>
            <a:pPr algn="ctr"/>
            <a:r>
              <a:rPr lang="en-GB" dirty="0">
                <a:latin typeface="Red Hat Text" panose="02010503040201060303" pitchFamily="2" charset="0"/>
              </a:rPr>
              <a:t>Against Peers</a:t>
            </a:r>
          </a:p>
          <a:p>
            <a:endParaRPr lang="en-GB" dirty="0">
              <a:latin typeface="Red Hat Text" panose="02010503040201060303" pitchFamily="2" charset="0"/>
            </a:endParaRPr>
          </a:p>
        </p:txBody>
      </p:sp>
      <p:grpSp>
        <p:nvGrpSpPr>
          <p:cNvPr id="197" name="Group 196">
            <a:extLst>
              <a:ext uri="{FF2B5EF4-FFF2-40B4-BE49-F238E27FC236}">
                <a16:creationId xmlns:a16="http://schemas.microsoft.com/office/drawing/2014/main" id="{9EAA2780-CB86-44E8-AD3B-1FCC0DE7EC69}"/>
              </a:ext>
            </a:extLst>
          </p:cNvPr>
          <p:cNvGrpSpPr/>
          <p:nvPr/>
        </p:nvGrpSpPr>
        <p:grpSpPr>
          <a:xfrm>
            <a:off x="165943" y="1145081"/>
            <a:ext cx="591797" cy="3423899"/>
            <a:chOff x="165943" y="444379"/>
            <a:chExt cx="591797" cy="3423899"/>
          </a:xfrm>
        </p:grpSpPr>
        <p:sp>
          <p:nvSpPr>
            <p:cNvPr id="203" name="TextBox 202">
              <a:extLst>
                <a:ext uri="{FF2B5EF4-FFF2-40B4-BE49-F238E27FC236}">
                  <a16:creationId xmlns:a16="http://schemas.microsoft.com/office/drawing/2014/main" id="{6094D040-9745-4B75-95E5-226A0D5F6222}"/>
                </a:ext>
              </a:extLst>
            </p:cNvPr>
            <p:cNvSpPr txBox="1"/>
            <p:nvPr/>
          </p:nvSpPr>
          <p:spPr>
            <a:xfrm rot="16200000">
              <a:off x="-1250108" y="1860430"/>
              <a:ext cx="3423899" cy="591797"/>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7A70D"/>
                  </a:solidFill>
                  <a:effectLst/>
                  <a:uLnTx/>
                  <a:uFillTx/>
                  <a:latin typeface="Red Hat Display Medium" panose="02010603040201060303" pitchFamily="2" charset="0"/>
                  <a:ea typeface="+mn-ea"/>
                  <a:cs typeface="+mn-cs"/>
                </a:rPr>
                <a:t>Trusted experience</a:t>
              </a:r>
              <a:endParaRPr kumimoji="0" lang="en-GB" sz="1200" b="0" i="0" u="none" strike="noStrike" kern="1200" cap="none" spc="0" normalizeH="0" baseline="0" noProof="0">
                <a:ln>
                  <a:noFill/>
                </a:ln>
                <a:solidFill>
                  <a:srgbClr val="F7A70D"/>
                </a:solidFill>
                <a:effectLst/>
                <a:uLnTx/>
                <a:uFillTx/>
                <a:latin typeface="Red Hat Display Medium" panose="02010603040201060303" pitchFamily="2" charset="0"/>
                <a:ea typeface="+mn-ea"/>
                <a:cs typeface="+mn-cs"/>
              </a:endParaRPr>
            </a:p>
          </p:txBody>
        </p:sp>
        <p:cxnSp>
          <p:nvCxnSpPr>
            <p:cNvPr id="204" name="Straight Connector 203">
              <a:extLst>
                <a:ext uri="{FF2B5EF4-FFF2-40B4-BE49-F238E27FC236}">
                  <a16:creationId xmlns:a16="http://schemas.microsoft.com/office/drawing/2014/main" id="{D6F7264E-F888-4497-B769-E6E78C5534B0}"/>
                </a:ext>
              </a:extLst>
            </p:cNvPr>
            <p:cNvCxnSpPr/>
            <p:nvPr/>
          </p:nvCxnSpPr>
          <p:spPr>
            <a:xfrm>
              <a:off x="461842" y="1917011"/>
              <a:ext cx="0" cy="50766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98" name="Graphic 183">
            <a:extLst>
              <a:ext uri="{FF2B5EF4-FFF2-40B4-BE49-F238E27FC236}">
                <a16:creationId xmlns:a16="http://schemas.microsoft.com/office/drawing/2014/main" id="{248EB41D-3158-4FA8-A837-8C34EB7EB851}"/>
              </a:ext>
            </a:extLst>
          </p:cNvPr>
          <p:cNvGrpSpPr>
            <a:grpSpLocks/>
          </p:cNvGrpSpPr>
          <p:nvPr/>
        </p:nvGrpSpPr>
        <p:grpSpPr>
          <a:xfrm>
            <a:off x="228646" y="374306"/>
            <a:ext cx="492716" cy="492716"/>
            <a:chOff x="9420974" y="1910493"/>
            <a:chExt cx="767862" cy="767862"/>
          </a:xfrm>
        </p:grpSpPr>
        <p:sp>
          <p:nvSpPr>
            <p:cNvPr id="199" name="Freeform: Shape 198">
              <a:extLst>
                <a:ext uri="{FF2B5EF4-FFF2-40B4-BE49-F238E27FC236}">
                  <a16:creationId xmlns:a16="http://schemas.microsoft.com/office/drawing/2014/main" id="{04F8BE4E-921C-4BDC-82E1-DA6D57CB5EA6}"/>
                </a:ext>
              </a:extLst>
            </p:cNvPr>
            <p:cNvSpPr/>
            <p:nvPr/>
          </p:nvSpPr>
          <p:spPr>
            <a:xfrm>
              <a:off x="9420974" y="2102582"/>
              <a:ext cx="576323" cy="576323"/>
            </a:xfrm>
            <a:custGeom>
              <a:avLst/>
              <a:gdLst>
                <a:gd name="connsiteX0" fmla="*/ 576323 w 576323"/>
                <a:gd name="connsiteY0" fmla="*/ 288162 h 576323"/>
                <a:gd name="connsiteX1" fmla="*/ 288162 w 576323"/>
                <a:gd name="connsiteY1" fmla="*/ 576323 h 576323"/>
                <a:gd name="connsiteX2" fmla="*/ 0 w 576323"/>
                <a:gd name="connsiteY2" fmla="*/ 288162 h 576323"/>
                <a:gd name="connsiteX3" fmla="*/ 288162 w 576323"/>
                <a:gd name="connsiteY3" fmla="*/ 0 h 576323"/>
                <a:gd name="connsiteX4" fmla="*/ 576323 w 576323"/>
                <a:gd name="connsiteY4" fmla="*/ 288162 h 576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323" h="576323">
                  <a:moveTo>
                    <a:pt x="576323" y="288162"/>
                  </a:moveTo>
                  <a:cubicBezTo>
                    <a:pt x="576323" y="447309"/>
                    <a:pt x="447309" y="576323"/>
                    <a:pt x="288162" y="576323"/>
                  </a:cubicBezTo>
                  <a:cubicBezTo>
                    <a:pt x="129014" y="576323"/>
                    <a:pt x="0" y="447309"/>
                    <a:pt x="0" y="288162"/>
                  </a:cubicBezTo>
                  <a:cubicBezTo>
                    <a:pt x="0" y="129014"/>
                    <a:pt x="129014" y="0"/>
                    <a:pt x="288162" y="0"/>
                  </a:cubicBezTo>
                  <a:cubicBezTo>
                    <a:pt x="447309" y="0"/>
                    <a:pt x="576323" y="129014"/>
                    <a:pt x="576323" y="288162"/>
                  </a:cubicBezTo>
                  <a:close/>
                </a:path>
              </a:pathLst>
            </a:custGeom>
            <a:solidFill>
              <a:srgbClr val="FECC01"/>
            </a:solidFill>
            <a:ln w="1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D1D1B"/>
                </a:solidFill>
                <a:effectLst/>
                <a:uLnTx/>
                <a:uFillTx/>
                <a:latin typeface="Red Hat Display"/>
                <a:ea typeface="+mn-ea"/>
                <a:cs typeface="+mn-cs"/>
              </a:endParaRPr>
            </a:p>
          </p:txBody>
        </p:sp>
        <p:grpSp>
          <p:nvGrpSpPr>
            <p:cNvPr id="200" name="Graphic 183">
              <a:extLst>
                <a:ext uri="{FF2B5EF4-FFF2-40B4-BE49-F238E27FC236}">
                  <a16:creationId xmlns:a16="http://schemas.microsoft.com/office/drawing/2014/main" id="{450F8BAC-8E0C-4D33-B41E-851189BB7967}"/>
                </a:ext>
              </a:extLst>
            </p:cNvPr>
            <p:cNvGrpSpPr/>
            <p:nvPr/>
          </p:nvGrpSpPr>
          <p:grpSpPr>
            <a:xfrm>
              <a:off x="9420974" y="1910493"/>
              <a:ext cx="768413" cy="768413"/>
              <a:chOff x="9420974" y="1910493"/>
              <a:chExt cx="768413" cy="768413"/>
            </a:xfrm>
          </p:grpSpPr>
          <p:sp>
            <p:nvSpPr>
              <p:cNvPr id="201" name="Freeform: Shape 200">
                <a:extLst>
                  <a:ext uri="{FF2B5EF4-FFF2-40B4-BE49-F238E27FC236}">
                    <a16:creationId xmlns:a16="http://schemas.microsoft.com/office/drawing/2014/main" id="{CBE6EA93-A7FF-43C8-8ED8-B0A730592240}"/>
                  </a:ext>
                </a:extLst>
              </p:cNvPr>
              <p:cNvSpPr/>
              <p:nvPr/>
            </p:nvSpPr>
            <p:spPr>
              <a:xfrm>
                <a:off x="9513442" y="2023132"/>
                <a:ext cx="593139" cy="552869"/>
              </a:xfrm>
              <a:custGeom>
                <a:avLst/>
                <a:gdLst>
                  <a:gd name="connsiteX0" fmla="*/ 584210 w 593139"/>
                  <a:gd name="connsiteY0" fmla="*/ 25345 h 552869"/>
                  <a:gd name="connsiteX1" fmla="*/ 476318 w 593139"/>
                  <a:gd name="connsiteY1" fmla="*/ 17399 h 552869"/>
                  <a:gd name="connsiteX2" fmla="*/ 295017 w 593139"/>
                  <a:gd name="connsiteY2" fmla="*/ 4015 h 552869"/>
                  <a:gd name="connsiteX3" fmla="*/ 243915 w 593139"/>
                  <a:gd name="connsiteY3" fmla="*/ 229 h 552869"/>
                  <a:gd name="connsiteX4" fmla="*/ 232433 w 593139"/>
                  <a:gd name="connsiteY4" fmla="*/ 2575 h 552869"/>
                  <a:gd name="connsiteX5" fmla="*/ 223937 w 593139"/>
                  <a:gd name="connsiteY5" fmla="*/ 10272 h 552869"/>
                  <a:gd name="connsiteX6" fmla="*/ 106500 w 593139"/>
                  <a:gd name="connsiteY6" fmla="*/ 116777 h 552869"/>
                  <a:gd name="connsiteX7" fmla="*/ 5185 w 593139"/>
                  <a:gd name="connsiteY7" fmla="*/ 208654 h 552869"/>
                  <a:gd name="connsiteX8" fmla="*/ 1274 w 593139"/>
                  <a:gd name="connsiteY8" fmla="*/ 212618 h 552869"/>
                  <a:gd name="connsiteX9" fmla="*/ 5220 w 593139"/>
                  <a:gd name="connsiteY9" fmla="*/ 224704 h 552869"/>
                  <a:gd name="connsiteX10" fmla="*/ 9095 w 593139"/>
                  <a:gd name="connsiteY10" fmla="*/ 226002 h 552869"/>
                  <a:gd name="connsiteX11" fmla="*/ 74310 w 593139"/>
                  <a:gd name="connsiteY11" fmla="*/ 233485 h 552869"/>
                  <a:gd name="connsiteX12" fmla="*/ 77865 w 593139"/>
                  <a:gd name="connsiteY12" fmla="*/ 346905 h 552869"/>
                  <a:gd name="connsiteX13" fmla="*/ 56980 w 593139"/>
                  <a:gd name="connsiteY13" fmla="*/ 374828 h 552869"/>
                  <a:gd name="connsiteX14" fmla="*/ 75341 w 593139"/>
                  <a:gd name="connsiteY14" fmla="*/ 401775 h 552869"/>
                  <a:gd name="connsiteX15" fmla="*/ 40076 w 593139"/>
                  <a:gd name="connsiteY15" fmla="*/ 522535 h 552869"/>
                  <a:gd name="connsiteX16" fmla="*/ 34460 w 593139"/>
                  <a:gd name="connsiteY16" fmla="*/ 541750 h 552869"/>
                  <a:gd name="connsiteX17" fmla="*/ 47506 w 593139"/>
                  <a:gd name="connsiteY17" fmla="*/ 551792 h 552869"/>
                  <a:gd name="connsiteX18" fmla="*/ 155611 w 593139"/>
                  <a:gd name="connsiteY18" fmla="*/ 492905 h 552869"/>
                  <a:gd name="connsiteX19" fmla="*/ 158793 w 593139"/>
                  <a:gd name="connsiteY19" fmla="*/ 480747 h 552869"/>
                  <a:gd name="connsiteX20" fmla="*/ 109557 w 593139"/>
                  <a:gd name="connsiteY20" fmla="*/ 399535 h 552869"/>
                  <a:gd name="connsiteX21" fmla="*/ 105842 w 593139"/>
                  <a:gd name="connsiteY21" fmla="*/ 396105 h 552869"/>
                  <a:gd name="connsiteX22" fmla="*/ 115085 w 593139"/>
                  <a:gd name="connsiteY22" fmla="*/ 377779 h 552869"/>
                  <a:gd name="connsiteX23" fmla="*/ 115369 w 593139"/>
                  <a:gd name="connsiteY23" fmla="*/ 374828 h 552869"/>
                  <a:gd name="connsiteX24" fmla="*/ 115085 w 593139"/>
                  <a:gd name="connsiteY24" fmla="*/ 371913 h 552869"/>
                  <a:gd name="connsiteX25" fmla="*/ 95640 w 593139"/>
                  <a:gd name="connsiteY25" fmla="*/ 347242 h 552869"/>
                  <a:gd name="connsiteX26" fmla="*/ 92085 w 593139"/>
                  <a:gd name="connsiteY26" fmla="*/ 235529 h 552869"/>
                  <a:gd name="connsiteX27" fmla="*/ 120169 w 593139"/>
                  <a:gd name="connsiteY27" fmla="*/ 238746 h 552869"/>
                  <a:gd name="connsiteX28" fmla="*/ 146742 w 593139"/>
                  <a:gd name="connsiteY28" fmla="*/ 241786 h 552869"/>
                  <a:gd name="connsiteX29" fmla="*/ 146742 w 593139"/>
                  <a:gd name="connsiteY29" fmla="*/ 241786 h 552869"/>
                  <a:gd name="connsiteX30" fmla="*/ 149479 w 593139"/>
                  <a:gd name="connsiteY30" fmla="*/ 285280 h 552869"/>
                  <a:gd name="connsiteX31" fmla="*/ 150065 w 593139"/>
                  <a:gd name="connsiteY31" fmla="*/ 317150 h 552869"/>
                  <a:gd name="connsiteX32" fmla="*/ 149390 w 593139"/>
                  <a:gd name="connsiteY32" fmla="*/ 329130 h 552869"/>
                  <a:gd name="connsiteX33" fmla="*/ 148750 w 593139"/>
                  <a:gd name="connsiteY33" fmla="*/ 332365 h 552869"/>
                  <a:gd name="connsiteX34" fmla="*/ 148750 w 593139"/>
                  <a:gd name="connsiteY34" fmla="*/ 332365 h 552869"/>
                  <a:gd name="connsiteX35" fmla="*/ 151150 w 593139"/>
                  <a:gd name="connsiteY35" fmla="*/ 345731 h 552869"/>
                  <a:gd name="connsiteX36" fmla="*/ 388956 w 593139"/>
                  <a:gd name="connsiteY36" fmla="*/ 352841 h 552869"/>
                  <a:gd name="connsiteX37" fmla="*/ 521625 w 593139"/>
                  <a:gd name="connsiteY37" fmla="*/ 252273 h 552869"/>
                  <a:gd name="connsiteX38" fmla="*/ 543435 w 593139"/>
                  <a:gd name="connsiteY38" fmla="*/ 223513 h 552869"/>
                  <a:gd name="connsiteX39" fmla="*/ 543435 w 593139"/>
                  <a:gd name="connsiteY39" fmla="*/ 214626 h 552869"/>
                  <a:gd name="connsiteX40" fmla="*/ 489844 w 593139"/>
                  <a:gd name="connsiteY40" fmla="*/ 138729 h 552869"/>
                  <a:gd name="connsiteX41" fmla="*/ 488298 w 593139"/>
                  <a:gd name="connsiteY41" fmla="*/ 136951 h 552869"/>
                  <a:gd name="connsiteX42" fmla="*/ 489027 w 593139"/>
                  <a:gd name="connsiteY42" fmla="*/ 136258 h 552869"/>
                  <a:gd name="connsiteX43" fmla="*/ 588671 w 593139"/>
                  <a:gd name="connsiteY43" fmla="*/ 42213 h 552869"/>
                  <a:gd name="connsiteX44" fmla="*/ 590449 w 593139"/>
                  <a:gd name="connsiteY44" fmla="*/ 40435 h 552869"/>
                  <a:gd name="connsiteX45" fmla="*/ 584210 w 593139"/>
                  <a:gd name="connsiteY45" fmla="*/ 25345 h 552869"/>
                  <a:gd name="connsiteX46" fmla="*/ 138761 w 593139"/>
                  <a:gd name="connsiteY46" fmla="*/ 481885 h 552869"/>
                  <a:gd name="connsiteX47" fmla="*/ 57602 w 593139"/>
                  <a:gd name="connsiteY47" fmla="*/ 526090 h 552869"/>
                  <a:gd name="connsiteX48" fmla="*/ 91125 w 593139"/>
                  <a:gd name="connsiteY48" fmla="*/ 411320 h 552869"/>
                  <a:gd name="connsiteX49" fmla="*/ 92902 w 593139"/>
                  <a:gd name="connsiteY49" fmla="*/ 404974 h 552869"/>
                  <a:gd name="connsiteX50" fmla="*/ 94182 w 593139"/>
                  <a:gd name="connsiteY50" fmla="*/ 408529 h 552869"/>
                  <a:gd name="connsiteX51" fmla="*/ 93809 w 593139"/>
                  <a:gd name="connsiteY51" fmla="*/ 383040 h 552869"/>
                  <a:gd name="connsiteX52" fmla="*/ 80798 w 593139"/>
                  <a:gd name="connsiteY52" fmla="*/ 384818 h 552869"/>
                  <a:gd name="connsiteX53" fmla="*/ 74808 w 593139"/>
                  <a:gd name="connsiteY53" fmla="*/ 374882 h 552869"/>
                  <a:gd name="connsiteX54" fmla="*/ 97648 w 593139"/>
                  <a:gd name="connsiteY54" fmla="*/ 374882 h 552869"/>
                  <a:gd name="connsiteX55" fmla="*/ 93809 w 593139"/>
                  <a:gd name="connsiteY55" fmla="*/ 383040 h 552869"/>
                  <a:gd name="connsiteX56" fmla="*/ 492315 w 593139"/>
                  <a:gd name="connsiteY56" fmla="*/ 172927 h 552869"/>
                  <a:gd name="connsiteX57" fmla="*/ 450954 w 593139"/>
                  <a:gd name="connsiteY57" fmla="*/ 205721 h 552869"/>
                  <a:gd name="connsiteX58" fmla="*/ 457246 w 593139"/>
                  <a:gd name="connsiteY58" fmla="*/ 212013 h 552869"/>
                  <a:gd name="connsiteX59" fmla="*/ 497416 w 593139"/>
                  <a:gd name="connsiteY59" fmla="*/ 180143 h 552869"/>
                  <a:gd name="connsiteX60" fmla="*/ 508348 w 593139"/>
                  <a:gd name="connsiteY60" fmla="*/ 195625 h 552869"/>
                  <a:gd name="connsiteX61" fmla="*/ 507406 w 593139"/>
                  <a:gd name="connsiteY61" fmla="*/ 196283 h 552869"/>
                  <a:gd name="connsiteX62" fmla="*/ 446545 w 593139"/>
                  <a:gd name="connsiteY62" fmla="*/ 250193 h 552869"/>
                  <a:gd name="connsiteX63" fmla="*/ 452820 w 593139"/>
                  <a:gd name="connsiteY63" fmla="*/ 256485 h 552869"/>
                  <a:gd name="connsiteX64" fmla="*/ 513413 w 593139"/>
                  <a:gd name="connsiteY64" fmla="*/ 202806 h 552869"/>
                  <a:gd name="connsiteX65" fmla="*/ 525003 w 593139"/>
                  <a:gd name="connsiteY65" fmla="*/ 219212 h 552869"/>
                  <a:gd name="connsiteX66" fmla="*/ 468408 w 593139"/>
                  <a:gd name="connsiteY66" fmla="*/ 281299 h 552869"/>
                  <a:gd name="connsiteX67" fmla="*/ 299550 w 593139"/>
                  <a:gd name="connsiteY67" fmla="*/ 356858 h 552869"/>
                  <a:gd name="connsiteX68" fmla="*/ 166862 w 593139"/>
                  <a:gd name="connsiteY68" fmla="*/ 333271 h 552869"/>
                  <a:gd name="connsiteX69" fmla="*/ 167591 w 593139"/>
                  <a:gd name="connsiteY69" fmla="*/ 324278 h 552869"/>
                  <a:gd name="connsiteX70" fmla="*/ 167947 w 593139"/>
                  <a:gd name="connsiteY70" fmla="*/ 313613 h 552869"/>
                  <a:gd name="connsiteX71" fmla="*/ 243702 w 593139"/>
                  <a:gd name="connsiteY71" fmla="*/ 324846 h 552869"/>
                  <a:gd name="connsiteX72" fmla="*/ 246066 w 593139"/>
                  <a:gd name="connsiteY72" fmla="*/ 316279 h 552869"/>
                  <a:gd name="connsiteX73" fmla="*/ 167858 w 593139"/>
                  <a:gd name="connsiteY73" fmla="*/ 304690 h 552869"/>
                  <a:gd name="connsiteX74" fmla="*/ 167449 w 593139"/>
                  <a:gd name="connsiteY74" fmla="*/ 290666 h 552869"/>
                  <a:gd name="connsiteX75" fmla="*/ 167040 w 593139"/>
                  <a:gd name="connsiteY75" fmla="*/ 281014 h 552869"/>
                  <a:gd name="connsiteX76" fmla="*/ 245248 w 593139"/>
                  <a:gd name="connsiteY76" fmla="*/ 292621 h 552869"/>
                  <a:gd name="connsiteX77" fmla="*/ 247612 w 593139"/>
                  <a:gd name="connsiteY77" fmla="*/ 284054 h 552869"/>
                  <a:gd name="connsiteX78" fmla="*/ 167182 w 593139"/>
                  <a:gd name="connsiteY78" fmla="*/ 272145 h 552869"/>
                  <a:gd name="connsiteX79" fmla="*/ 166596 w 593139"/>
                  <a:gd name="connsiteY79" fmla="*/ 272145 h 552869"/>
                  <a:gd name="connsiteX80" fmla="*/ 164676 w 593139"/>
                  <a:gd name="connsiteY80" fmla="*/ 243883 h 552869"/>
                  <a:gd name="connsiteX81" fmla="*/ 300847 w 593139"/>
                  <a:gd name="connsiteY81" fmla="*/ 259489 h 552869"/>
                  <a:gd name="connsiteX82" fmla="*/ 346954 w 593139"/>
                  <a:gd name="connsiteY82" fmla="*/ 264822 h 552869"/>
                  <a:gd name="connsiteX83" fmla="*/ 368426 w 593139"/>
                  <a:gd name="connsiteY83" fmla="*/ 250175 h 552869"/>
                  <a:gd name="connsiteX84" fmla="*/ 475482 w 593139"/>
                  <a:gd name="connsiteY84" fmla="*/ 149127 h 552869"/>
                  <a:gd name="connsiteX85" fmla="*/ 371874 w 593139"/>
                  <a:gd name="connsiteY85" fmla="*/ 222376 h 552869"/>
                  <a:gd name="connsiteX86" fmla="*/ 345941 w 593139"/>
                  <a:gd name="connsiteY86" fmla="*/ 246851 h 552869"/>
                  <a:gd name="connsiteX87" fmla="*/ 233837 w 593139"/>
                  <a:gd name="connsiteY87" fmla="*/ 233965 h 552869"/>
                  <a:gd name="connsiteX88" fmla="*/ 112437 w 593139"/>
                  <a:gd name="connsiteY88" fmla="*/ 220065 h 552869"/>
                  <a:gd name="connsiteX89" fmla="*/ 226798 w 593139"/>
                  <a:gd name="connsiteY89" fmla="*/ 159845 h 552869"/>
                  <a:gd name="connsiteX90" fmla="*/ 241978 w 593139"/>
                  <a:gd name="connsiteY90" fmla="*/ 151846 h 552869"/>
                  <a:gd name="connsiteX91" fmla="*/ 300065 w 593139"/>
                  <a:gd name="connsiteY91" fmla="*/ 147989 h 552869"/>
                  <a:gd name="connsiteX92" fmla="*/ 322532 w 593139"/>
                  <a:gd name="connsiteY92" fmla="*/ 97243 h 552869"/>
                  <a:gd name="connsiteX93" fmla="*/ 321110 w 593139"/>
                  <a:gd name="connsiteY93" fmla="*/ 94363 h 552869"/>
                  <a:gd name="connsiteX94" fmla="*/ 319066 w 593139"/>
                  <a:gd name="connsiteY94" fmla="*/ 91839 h 552869"/>
                  <a:gd name="connsiteX95" fmla="*/ 258970 w 593139"/>
                  <a:gd name="connsiteY95" fmla="*/ 93048 h 552869"/>
                  <a:gd name="connsiteX96" fmla="*/ 234086 w 593139"/>
                  <a:gd name="connsiteY96" fmla="*/ 135902 h 552869"/>
                  <a:gd name="connsiteX97" fmla="*/ 98217 w 593139"/>
                  <a:gd name="connsiteY97" fmla="*/ 207481 h 552869"/>
                  <a:gd name="connsiteX98" fmla="*/ 81118 w 593139"/>
                  <a:gd name="connsiteY98" fmla="*/ 216492 h 552869"/>
                  <a:gd name="connsiteX99" fmla="*/ 51097 w 593139"/>
                  <a:gd name="connsiteY99" fmla="*/ 213044 h 552869"/>
                  <a:gd name="connsiteX100" fmla="*/ 29483 w 593139"/>
                  <a:gd name="connsiteY100" fmla="*/ 210574 h 552869"/>
                  <a:gd name="connsiteX101" fmla="*/ 92707 w 593139"/>
                  <a:gd name="connsiteY101" fmla="*/ 153250 h 552869"/>
                  <a:gd name="connsiteX102" fmla="*/ 216809 w 593139"/>
                  <a:gd name="connsiteY102" fmla="*/ 40737 h 552869"/>
                  <a:gd name="connsiteX103" fmla="*/ 242031 w 593139"/>
                  <a:gd name="connsiteY103" fmla="*/ 17861 h 552869"/>
                  <a:gd name="connsiteX104" fmla="*/ 355877 w 593139"/>
                  <a:gd name="connsiteY104" fmla="*/ 26269 h 552869"/>
                  <a:gd name="connsiteX105" fmla="*/ 541408 w 593139"/>
                  <a:gd name="connsiteY105" fmla="*/ 39955 h 552869"/>
                  <a:gd name="connsiteX106" fmla="*/ 563520 w 593139"/>
                  <a:gd name="connsiteY106" fmla="*/ 41591 h 552869"/>
                  <a:gd name="connsiteX107" fmla="*/ 498554 w 593139"/>
                  <a:gd name="connsiteY107" fmla="*/ 102895 h 552869"/>
                  <a:gd name="connsiteX108" fmla="*/ 305682 w 593139"/>
                  <a:gd name="connsiteY108" fmla="*/ 103286 h 552869"/>
                  <a:gd name="connsiteX109" fmla="*/ 291036 w 593139"/>
                  <a:gd name="connsiteY109" fmla="*/ 132596 h 552869"/>
                  <a:gd name="connsiteX110" fmla="*/ 253211 w 593139"/>
                  <a:gd name="connsiteY110" fmla="*/ 137680 h 552869"/>
                  <a:gd name="connsiteX111" fmla="*/ 267875 w 593139"/>
                  <a:gd name="connsiteY111" fmla="*/ 108370 h 552869"/>
                  <a:gd name="connsiteX112" fmla="*/ 305682 w 593139"/>
                  <a:gd name="connsiteY112" fmla="*/ 103339 h 55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593139" h="552869">
                    <a:moveTo>
                      <a:pt x="584210" y="25345"/>
                    </a:moveTo>
                    <a:lnTo>
                      <a:pt x="476318" y="17399"/>
                    </a:lnTo>
                    <a:lnTo>
                      <a:pt x="295017" y="4015"/>
                    </a:lnTo>
                    <a:lnTo>
                      <a:pt x="243915" y="229"/>
                    </a:lnTo>
                    <a:cubicBezTo>
                      <a:pt x="239383" y="-91"/>
                      <a:pt x="236485" y="-553"/>
                      <a:pt x="232433" y="2575"/>
                    </a:cubicBezTo>
                    <a:cubicBezTo>
                      <a:pt x="229447" y="4886"/>
                      <a:pt x="226745" y="7748"/>
                      <a:pt x="223937" y="10272"/>
                    </a:cubicBezTo>
                    <a:lnTo>
                      <a:pt x="106500" y="116777"/>
                    </a:lnTo>
                    <a:cubicBezTo>
                      <a:pt x="72728" y="147332"/>
                      <a:pt x="37766" y="176926"/>
                      <a:pt x="5185" y="208654"/>
                    </a:cubicBezTo>
                    <a:cubicBezTo>
                      <a:pt x="3369" y="209347"/>
                      <a:pt x="1943" y="210792"/>
                      <a:pt x="1274" y="212618"/>
                    </a:cubicBezTo>
                    <a:cubicBezTo>
                      <a:pt x="-1712" y="217097"/>
                      <a:pt x="937" y="222465"/>
                      <a:pt x="5220" y="224704"/>
                    </a:cubicBezTo>
                    <a:cubicBezTo>
                      <a:pt x="6398" y="225422"/>
                      <a:pt x="7723" y="225865"/>
                      <a:pt x="9095" y="226002"/>
                    </a:cubicBezTo>
                    <a:lnTo>
                      <a:pt x="74310" y="233485"/>
                    </a:lnTo>
                    <a:cubicBezTo>
                      <a:pt x="75495" y="271297"/>
                      <a:pt x="76680" y="309103"/>
                      <a:pt x="77865" y="346905"/>
                    </a:cubicBezTo>
                    <a:cubicBezTo>
                      <a:pt x="65597" y="350717"/>
                      <a:pt x="57170" y="361983"/>
                      <a:pt x="56980" y="374828"/>
                    </a:cubicBezTo>
                    <a:cubicBezTo>
                      <a:pt x="57088" y="386697"/>
                      <a:pt x="64335" y="397333"/>
                      <a:pt x="75341" y="401775"/>
                    </a:cubicBezTo>
                    <a:cubicBezTo>
                      <a:pt x="63598" y="442064"/>
                      <a:pt x="51843" y="482317"/>
                      <a:pt x="40076" y="522535"/>
                    </a:cubicBezTo>
                    <a:cubicBezTo>
                      <a:pt x="38192" y="528934"/>
                      <a:pt x="36320" y="535338"/>
                      <a:pt x="34460" y="541750"/>
                    </a:cubicBezTo>
                    <a:cubicBezTo>
                      <a:pt x="32220" y="549410"/>
                      <a:pt x="40858" y="555400"/>
                      <a:pt x="47506" y="551792"/>
                    </a:cubicBezTo>
                    <a:lnTo>
                      <a:pt x="155611" y="492905"/>
                    </a:lnTo>
                    <a:cubicBezTo>
                      <a:pt x="159797" y="490388"/>
                      <a:pt x="161208" y="484992"/>
                      <a:pt x="158793" y="480747"/>
                    </a:cubicBezTo>
                    <a:lnTo>
                      <a:pt x="109557" y="399535"/>
                    </a:lnTo>
                    <a:cubicBezTo>
                      <a:pt x="108690" y="398046"/>
                      <a:pt x="107396" y="396851"/>
                      <a:pt x="105842" y="396105"/>
                    </a:cubicBezTo>
                    <a:cubicBezTo>
                      <a:pt x="110865" y="391186"/>
                      <a:pt x="114116" y="384741"/>
                      <a:pt x="115085" y="377779"/>
                    </a:cubicBezTo>
                    <a:cubicBezTo>
                      <a:pt x="115330" y="376816"/>
                      <a:pt x="115426" y="375820"/>
                      <a:pt x="115369" y="374828"/>
                    </a:cubicBezTo>
                    <a:cubicBezTo>
                      <a:pt x="115426" y="373847"/>
                      <a:pt x="115330" y="372864"/>
                      <a:pt x="115085" y="371913"/>
                    </a:cubicBezTo>
                    <a:cubicBezTo>
                      <a:pt x="113723" y="360701"/>
                      <a:pt x="106223" y="351186"/>
                      <a:pt x="95640" y="347242"/>
                    </a:cubicBezTo>
                    <a:lnTo>
                      <a:pt x="92085" y="235529"/>
                    </a:lnTo>
                    <a:lnTo>
                      <a:pt x="120169" y="238746"/>
                    </a:lnTo>
                    <a:lnTo>
                      <a:pt x="146742" y="241786"/>
                    </a:lnTo>
                    <a:lnTo>
                      <a:pt x="146742" y="241786"/>
                    </a:lnTo>
                    <a:cubicBezTo>
                      <a:pt x="147927" y="256254"/>
                      <a:pt x="148839" y="270753"/>
                      <a:pt x="149479" y="285280"/>
                    </a:cubicBezTo>
                    <a:cubicBezTo>
                      <a:pt x="149941" y="295945"/>
                      <a:pt x="150296" y="306610"/>
                      <a:pt x="150065" y="317150"/>
                    </a:cubicBezTo>
                    <a:cubicBezTo>
                      <a:pt x="150064" y="321153"/>
                      <a:pt x="149838" y="325152"/>
                      <a:pt x="149390" y="329130"/>
                    </a:cubicBezTo>
                    <a:cubicBezTo>
                      <a:pt x="149068" y="330184"/>
                      <a:pt x="148853" y="331268"/>
                      <a:pt x="148750" y="332365"/>
                    </a:cubicBezTo>
                    <a:lnTo>
                      <a:pt x="148750" y="332365"/>
                    </a:lnTo>
                    <a:cubicBezTo>
                      <a:pt x="145408" y="336080"/>
                      <a:pt x="146386" y="343634"/>
                      <a:pt x="151150" y="345731"/>
                    </a:cubicBezTo>
                    <a:cubicBezTo>
                      <a:pt x="227438" y="379503"/>
                      <a:pt x="311299" y="385760"/>
                      <a:pt x="388956" y="352841"/>
                    </a:cubicBezTo>
                    <a:cubicBezTo>
                      <a:pt x="440502" y="331014"/>
                      <a:pt x="485738" y="294949"/>
                      <a:pt x="521625" y="252273"/>
                    </a:cubicBezTo>
                    <a:cubicBezTo>
                      <a:pt x="529515" y="243172"/>
                      <a:pt x="536800" y="233565"/>
                      <a:pt x="543435" y="223513"/>
                    </a:cubicBezTo>
                    <a:cubicBezTo>
                      <a:pt x="545059" y="220774"/>
                      <a:pt x="545059" y="217365"/>
                      <a:pt x="543435" y="214626"/>
                    </a:cubicBezTo>
                    <a:lnTo>
                      <a:pt x="489844" y="138729"/>
                    </a:lnTo>
                    <a:cubicBezTo>
                      <a:pt x="489398" y="138078"/>
                      <a:pt x="488879" y="137483"/>
                      <a:pt x="488298" y="136951"/>
                    </a:cubicBezTo>
                    <a:lnTo>
                      <a:pt x="489027" y="136258"/>
                    </a:lnTo>
                    <a:cubicBezTo>
                      <a:pt x="522212" y="104939"/>
                      <a:pt x="556304" y="74367"/>
                      <a:pt x="588671" y="42213"/>
                    </a:cubicBezTo>
                    <a:cubicBezTo>
                      <a:pt x="589258" y="41626"/>
                      <a:pt x="589862" y="41093"/>
                      <a:pt x="590449" y="40435"/>
                    </a:cubicBezTo>
                    <a:cubicBezTo>
                      <a:pt x="596474" y="34890"/>
                      <a:pt x="591497" y="25896"/>
                      <a:pt x="584210" y="25345"/>
                    </a:cubicBezTo>
                    <a:close/>
                    <a:moveTo>
                      <a:pt x="138761" y="481885"/>
                    </a:moveTo>
                    <a:lnTo>
                      <a:pt x="57602" y="526090"/>
                    </a:lnTo>
                    <a:cubicBezTo>
                      <a:pt x="68776" y="487816"/>
                      <a:pt x="79951" y="449558"/>
                      <a:pt x="91125" y="411320"/>
                    </a:cubicBezTo>
                    <a:cubicBezTo>
                      <a:pt x="91747" y="409204"/>
                      <a:pt x="92369" y="407089"/>
                      <a:pt x="92902" y="404974"/>
                    </a:cubicBezTo>
                    <a:cubicBezTo>
                      <a:pt x="93078" y="406234"/>
                      <a:pt x="93514" y="407445"/>
                      <a:pt x="94182" y="408529"/>
                    </a:cubicBezTo>
                    <a:close/>
                    <a:moveTo>
                      <a:pt x="93809" y="383040"/>
                    </a:moveTo>
                    <a:cubicBezTo>
                      <a:pt x="89952" y="380214"/>
                      <a:pt x="83766" y="380285"/>
                      <a:pt x="80798" y="384818"/>
                    </a:cubicBezTo>
                    <a:cubicBezTo>
                      <a:pt x="76964" y="383035"/>
                      <a:pt x="74595" y="379105"/>
                      <a:pt x="74808" y="374882"/>
                    </a:cubicBezTo>
                    <a:cubicBezTo>
                      <a:pt x="74808" y="360111"/>
                      <a:pt x="96866" y="360236"/>
                      <a:pt x="97648" y="374882"/>
                    </a:cubicBezTo>
                    <a:cubicBezTo>
                      <a:pt x="97549" y="378014"/>
                      <a:pt x="96159" y="380968"/>
                      <a:pt x="93809" y="383040"/>
                    </a:cubicBezTo>
                    <a:close/>
                    <a:moveTo>
                      <a:pt x="492315" y="172927"/>
                    </a:moveTo>
                    <a:lnTo>
                      <a:pt x="450954" y="205721"/>
                    </a:lnTo>
                    <a:cubicBezTo>
                      <a:pt x="446474" y="209276"/>
                      <a:pt x="452731" y="215533"/>
                      <a:pt x="457246" y="212013"/>
                    </a:cubicBezTo>
                    <a:lnTo>
                      <a:pt x="497416" y="180143"/>
                    </a:lnTo>
                    <a:lnTo>
                      <a:pt x="508348" y="195625"/>
                    </a:lnTo>
                    <a:cubicBezTo>
                      <a:pt x="508012" y="195810"/>
                      <a:pt x="507695" y="196030"/>
                      <a:pt x="507406" y="196283"/>
                    </a:cubicBezTo>
                    <a:lnTo>
                      <a:pt x="446545" y="250193"/>
                    </a:lnTo>
                    <a:cubicBezTo>
                      <a:pt x="442244" y="253997"/>
                      <a:pt x="448554" y="260253"/>
                      <a:pt x="452820" y="256485"/>
                    </a:cubicBezTo>
                    <a:lnTo>
                      <a:pt x="513413" y="202806"/>
                    </a:lnTo>
                    <a:lnTo>
                      <a:pt x="525003" y="219212"/>
                    </a:lnTo>
                    <a:cubicBezTo>
                      <a:pt x="509841" y="241679"/>
                      <a:pt x="489649" y="262564"/>
                      <a:pt x="468408" y="281299"/>
                    </a:cubicBezTo>
                    <a:cubicBezTo>
                      <a:pt x="421377" y="322749"/>
                      <a:pt x="362738" y="352290"/>
                      <a:pt x="299550" y="356858"/>
                    </a:cubicBezTo>
                    <a:cubicBezTo>
                      <a:pt x="254136" y="360164"/>
                      <a:pt x="208846" y="350797"/>
                      <a:pt x="166862" y="333271"/>
                    </a:cubicBezTo>
                    <a:cubicBezTo>
                      <a:pt x="167325" y="330108"/>
                      <a:pt x="167431" y="326890"/>
                      <a:pt x="167591" y="324278"/>
                    </a:cubicBezTo>
                    <a:cubicBezTo>
                      <a:pt x="167822" y="320723"/>
                      <a:pt x="167893" y="317168"/>
                      <a:pt x="167947" y="313613"/>
                    </a:cubicBezTo>
                    <a:lnTo>
                      <a:pt x="243702" y="324846"/>
                    </a:lnTo>
                    <a:cubicBezTo>
                      <a:pt x="249301" y="325682"/>
                      <a:pt x="251718" y="317114"/>
                      <a:pt x="246066" y="316279"/>
                    </a:cubicBezTo>
                    <a:lnTo>
                      <a:pt x="167858" y="304690"/>
                    </a:lnTo>
                    <a:cubicBezTo>
                      <a:pt x="167769" y="300015"/>
                      <a:pt x="167627" y="295323"/>
                      <a:pt x="167449" y="290666"/>
                    </a:cubicBezTo>
                    <a:cubicBezTo>
                      <a:pt x="167342" y="287449"/>
                      <a:pt x="167182" y="284231"/>
                      <a:pt x="167040" y="281014"/>
                    </a:cubicBezTo>
                    <a:lnTo>
                      <a:pt x="245248" y="292621"/>
                    </a:lnTo>
                    <a:cubicBezTo>
                      <a:pt x="250847" y="293456"/>
                      <a:pt x="253247" y="284889"/>
                      <a:pt x="247612" y="284054"/>
                    </a:cubicBezTo>
                    <a:lnTo>
                      <a:pt x="167182" y="272145"/>
                    </a:lnTo>
                    <a:cubicBezTo>
                      <a:pt x="166987" y="272127"/>
                      <a:pt x="166791" y="272127"/>
                      <a:pt x="166596" y="272145"/>
                    </a:cubicBezTo>
                    <a:cubicBezTo>
                      <a:pt x="166075" y="262666"/>
                      <a:pt x="165435" y="253245"/>
                      <a:pt x="164676" y="243883"/>
                    </a:cubicBezTo>
                    <a:lnTo>
                      <a:pt x="300847" y="259489"/>
                    </a:lnTo>
                    <a:cubicBezTo>
                      <a:pt x="316133" y="261267"/>
                      <a:pt x="331597" y="263844"/>
                      <a:pt x="346954" y="264822"/>
                    </a:cubicBezTo>
                    <a:cubicBezTo>
                      <a:pt x="355664" y="265337"/>
                      <a:pt x="362561" y="255703"/>
                      <a:pt x="368426" y="250175"/>
                    </a:cubicBezTo>
                    <a:lnTo>
                      <a:pt x="475482" y="149127"/>
                    </a:lnTo>
                    <a:close/>
                    <a:moveTo>
                      <a:pt x="371874" y="222376"/>
                    </a:moveTo>
                    <a:lnTo>
                      <a:pt x="345941" y="246851"/>
                    </a:lnTo>
                    <a:lnTo>
                      <a:pt x="233837" y="233965"/>
                    </a:lnTo>
                    <a:lnTo>
                      <a:pt x="112437" y="220065"/>
                    </a:lnTo>
                    <a:cubicBezTo>
                      <a:pt x="150545" y="199921"/>
                      <a:pt x="188666" y="179847"/>
                      <a:pt x="226798" y="159845"/>
                    </a:cubicBezTo>
                    <a:lnTo>
                      <a:pt x="241978" y="151846"/>
                    </a:lnTo>
                    <a:cubicBezTo>
                      <a:pt x="256820" y="166635"/>
                      <a:pt x="285010" y="158547"/>
                      <a:pt x="300065" y="147989"/>
                    </a:cubicBezTo>
                    <a:cubicBezTo>
                      <a:pt x="315618" y="137076"/>
                      <a:pt x="330904" y="116582"/>
                      <a:pt x="322532" y="97243"/>
                    </a:cubicBezTo>
                    <a:cubicBezTo>
                      <a:pt x="322237" y="96205"/>
                      <a:pt x="321755" y="95229"/>
                      <a:pt x="321110" y="94363"/>
                    </a:cubicBezTo>
                    <a:cubicBezTo>
                      <a:pt x="320584" y="93407"/>
                      <a:pt x="319891" y="92552"/>
                      <a:pt x="319066" y="91839"/>
                    </a:cubicBezTo>
                    <a:cubicBezTo>
                      <a:pt x="303691" y="74562"/>
                      <a:pt x="276194" y="81032"/>
                      <a:pt x="258970" y="93048"/>
                    </a:cubicBezTo>
                    <a:cubicBezTo>
                      <a:pt x="245942" y="102149"/>
                      <a:pt x="232095" y="119177"/>
                      <a:pt x="234086" y="135902"/>
                    </a:cubicBezTo>
                    <a:lnTo>
                      <a:pt x="98217" y="207481"/>
                    </a:lnTo>
                    <a:lnTo>
                      <a:pt x="81118" y="216492"/>
                    </a:lnTo>
                    <a:lnTo>
                      <a:pt x="51097" y="213044"/>
                    </a:lnTo>
                    <a:lnTo>
                      <a:pt x="29483" y="210574"/>
                    </a:lnTo>
                    <a:lnTo>
                      <a:pt x="92707" y="153250"/>
                    </a:lnTo>
                    <a:lnTo>
                      <a:pt x="216809" y="40737"/>
                    </a:lnTo>
                    <a:lnTo>
                      <a:pt x="242031" y="17861"/>
                    </a:lnTo>
                    <a:lnTo>
                      <a:pt x="355877" y="26269"/>
                    </a:lnTo>
                    <a:lnTo>
                      <a:pt x="541408" y="39955"/>
                    </a:lnTo>
                    <a:lnTo>
                      <a:pt x="563520" y="41591"/>
                    </a:lnTo>
                    <a:lnTo>
                      <a:pt x="498554" y="102895"/>
                    </a:lnTo>
                    <a:close/>
                    <a:moveTo>
                      <a:pt x="305682" y="103286"/>
                    </a:moveTo>
                    <a:cubicBezTo>
                      <a:pt x="311672" y="113951"/>
                      <a:pt x="298785" y="126980"/>
                      <a:pt x="291036" y="132596"/>
                    </a:cubicBezTo>
                    <a:cubicBezTo>
                      <a:pt x="283286" y="138213"/>
                      <a:pt x="261085" y="149056"/>
                      <a:pt x="253211" y="137680"/>
                    </a:cubicBezTo>
                    <a:cubicBezTo>
                      <a:pt x="246368" y="127744"/>
                      <a:pt x="260854" y="113453"/>
                      <a:pt x="267875" y="108370"/>
                    </a:cubicBezTo>
                    <a:cubicBezTo>
                      <a:pt x="275963" y="102611"/>
                      <a:pt x="297594" y="92141"/>
                      <a:pt x="305682" y="103339"/>
                    </a:cubicBezTo>
                    <a:close/>
                  </a:path>
                </a:pathLst>
              </a:custGeom>
              <a:solidFill>
                <a:srgbClr val="1D1D1B"/>
              </a:solidFill>
              <a:ln w="1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D1D1B"/>
                  </a:solidFill>
                  <a:effectLst/>
                  <a:uLnTx/>
                  <a:uFillTx/>
                  <a:latin typeface="Red Hat Display"/>
                  <a:ea typeface="+mn-ea"/>
                  <a:cs typeface="+mn-cs"/>
                </a:endParaRPr>
              </a:p>
            </p:txBody>
          </p:sp>
          <p:sp>
            <p:nvSpPr>
              <p:cNvPr id="202" name="Freeform: Shape 201">
                <a:extLst>
                  <a:ext uri="{FF2B5EF4-FFF2-40B4-BE49-F238E27FC236}">
                    <a16:creationId xmlns:a16="http://schemas.microsoft.com/office/drawing/2014/main" id="{EFA88772-2C53-4FE4-AD65-8D94EBE854AF}"/>
                  </a:ext>
                </a:extLst>
              </p:cNvPr>
              <p:cNvSpPr/>
              <p:nvPr/>
            </p:nvSpPr>
            <p:spPr>
              <a:xfrm>
                <a:off x="9420974" y="1910493"/>
                <a:ext cx="768413" cy="768413"/>
              </a:xfrm>
              <a:custGeom>
                <a:avLst/>
                <a:gdLst>
                  <a:gd name="connsiteX0" fmla="*/ 0 w 768413"/>
                  <a:gd name="connsiteY0" fmla="*/ 0 h 768413"/>
                  <a:gd name="connsiteX1" fmla="*/ 768413 w 768413"/>
                  <a:gd name="connsiteY1" fmla="*/ 0 h 768413"/>
                  <a:gd name="connsiteX2" fmla="*/ 768413 w 768413"/>
                  <a:gd name="connsiteY2" fmla="*/ 768413 h 768413"/>
                  <a:gd name="connsiteX3" fmla="*/ 0 w 768413"/>
                  <a:gd name="connsiteY3" fmla="*/ 768413 h 768413"/>
                </a:gdLst>
                <a:ahLst/>
                <a:cxnLst>
                  <a:cxn ang="0">
                    <a:pos x="connsiteX0" y="connsiteY0"/>
                  </a:cxn>
                  <a:cxn ang="0">
                    <a:pos x="connsiteX1" y="connsiteY1"/>
                  </a:cxn>
                  <a:cxn ang="0">
                    <a:pos x="connsiteX2" y="connsiteY2"/>
                  </a:cxn>
                  <a:cxn ang="0">
                    <a:pos x="connsiteX3" y="connsiteY3"/>
                  </a:cxn>
                </a:cxnLst>
                <a:rect l="l" t="t" r="r" b="b"/>
                <a:pathLst>
                  <a:path w="768413" h="768413">
                    <a:moveTo>
                      <a:pt x="0" y="0"/>
                    </a:moveTo>
                    <a:lnTo>
                      <a:pt x="768413" y="0"/>
                    </a:lnTo>
                    <a:lnTo>
                      <a:pt x="768413" y="768413"/>
                    </a:lnTo>
                    <a:lnTo>
                      <a:pt x="0" y="768413"/>
                    </a:lnTo>
                    <a:close/>
                  </a:path>
                </a:pathLst>
              </a:custGeom>
              <a:noFill/>
              <a:ln w="1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D1D1B"/>
                  </a:solidFill>
                  <a:effectLst/>
                  <a:uLnTx/>
                  <a:uFillTx/>
                  <a:latin typeface="Red Hat Display"/>
                  <a:ea typeface="+mn-ea"/>
                  <a:cs typeface="+mn-cs"/>
                </a:endParaRPr>
              </a:p>
            </p:txBody>
          </p:sp>
        </p:grpSp>
      </p:grpSp>
      <p:grpSp>
        <p:nvGrpSpPr>
          <p:cNvPr id="195" name="Group 194">
            <a:extLst>
              <a:ext uri="{FF2B5EF4-FFF2-40B4-BE49-F238E27FC236}">
                <a16:creationId xmlns:a16="http://schemas.microsoft.com/office/drawing/2014/main" id="{EDC76567-03C3-4D11-855E-9B4D2CE5F795}"/>
              </a:ext>
            </a:extLst>
          </p:cNvPr>
          <p:cNvGrpSpPr/>
          <p:nvPr/>
        </p:nvGrpSpPr>
        <p:grpSpPr>
          <a:xfrm>
            <a:off x="7870156" y="2322430"/>
            <a:ext cx="1771128" cy="2030894"/>
            <a:chOff x="1450360" y="779468"/>
            <a:chExt cx="1171772" cy="1343632"/>
          </a:xfrm>
        </p:grpSpPr>
        <p:pic>
          <p:nvPicPr>
            <p:cNvPr id="209" name="Graphic 208">
              <a:extLst>
                <a:ext uri="{FF2B5EF4-FFF2-40B4-BE49-F238E27FC236}">
                  <a16:creationId xmlns:a16="http://schemas.microsoft.com/office/drawing/2014/main" id="{33DE1AAA-BA6C-4066-83E5-8A19E6E4E6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380109">
              <a:off x="1364430" y="865398"/>
              <a:ext cx="1343632" cy="1171772"/>
            </a:xfrm>
            <a:prstGeom prst="rect">
              <a:avLst/>
            </a:prstGeom>
          </p:spPr>
        </p:pic>
        <p:pic>
          <p:nvPicPr>
            <p:cNvPr id="210" name="Picture 209" descr="Icon&#10;&#10;Description automatically generated">
              <a:extLst>
                <a:ext uri="{FF2B5EF4-FFF2-40B4-BE49-F238E27FC236}">
                  <a16:creationId xmlns:a16="http://schemas.microsoft.com/office/drawing/2014/main" id="{E800A1F4-1685-43CE-AC55-DD4E88CA93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8591" y="1223032"/>
              <a:ext cx="587802" cy="587802"/>
            </a:xfrm>
            <a:prstGeom prst="rect">
              <a:avLst/>
            </a:prstGeom>
          </p:spPr>
        </p:pic>
      </p:grpSp>
      <p:grpSp>
        <p:nvGrpSpPr>
          <p:cNvPr id="211" name="Group 210">
            <a:extLst>
              <a:ext uri="{FF2B5EF4-FFF2-40B4-BE49-F238E27FC236}">
                <a16:creationId xmlns:a16="http://schemas.microsoft.com/office/drawing/2014/main" id="{29AEA33C-3CCD-4AD5-AD1C-67EEC7138D7F}"/>
              </a:ext>
            </a:extLst>
          </p:cNvPr>
          <p:cNvGrpSpPr/>
          <p:nvPr/>
        </p:nvGrpSpPr>
        <p:grpSpPr>
          <a:xfrm>
            <a:off x="0" y="0"/>
            <a:ext cx="954558" cy="6858000"/>
            <a:chOff x="0" y="0"/>
            <a:chExt cx="954558" cy="6858000"/>
          </a:xfrm>
        </p:grpSpPr>
        <p:grpSp>
          <p:nvGrpSpPr>
            <p:cNvPr id="212" name="Group 211">
              <a:extLst>
                <a:ext uri="{FF2B5EF4-FFF2-40B4-BE49-F238E27FC236}">
                  <a16:creationId xmlns:a16="http://schemas.microsoft.com/office/drawing/2014/main" id="{41EA523D-EDAB-4449-AD52-B4B0F4EDE4CB}"/>
                </a:ext>
              </a:extLst>
            </p:cNvPr>
            <p:cNvGrpSpPr/>
            <p:nvPr/>
          </p:nvGrpSpPr>
          <p:grpSpPr>
            <a:xfrm>
              <a:off x="0" y="0"/>
              <a:ext cx="954558" cy="6858000"/>
              <a:chOff x="0" y="0"/>
              <a:chExt cx="954558" cy="6858000"/>
            </a:xfrm>
          </p:grpSpPr>
          <p:sp>
            <p:nvSpPr>
              <p:cNvPr id="221" name="Rectangle 220">
                <a:extLst>
                  <a:ext uri="{FF2B5EF4-FFF2-40B4-BE49-F238E27FC236}">
                    <a16:creationId xmlns:a16="http://schemas.microsoft.com/office/drawing/2014/main" id="{08F3D7A4-D6C6-46E9-9C04-EC4DB467B82E}"/>
                  </a:ext>
                </a:extLst>
              </p:cNvPr>
              <p:cNvSpPr/>
              <p:nvPr/>
            </p:nvSpPr>
            <p:spPr>
              <a:xfrm>
                <a:off x="0" y="0"/>
                <a:ext cx="954558"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2" name="Picture 221" descr="Icon&#10;&#10;Description automatically generated">
                <a:extLst>
                  <a:ext uri="{FF2B5EF4-FFF2-40B4-BE49-F238E27FC236}">
                    <a16:creationId xmlns:a16="http://schemas.microsoft.com/office/drawing/2014/main" id="{8B7C9689-9FA0-4F1F-B967-CEEB3D30E24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6206" y="6060281"/>
                <a:ext cx="683420" cy="688182"/>
              </a:xfrm>
              <a:prstGeom prst="rect">
                <a:avLst/>
              </a:prstGeom>
              <a:solidFill>
                <a:schemeClr val="bg1"/>
              </a:solidFill>
            </p:spPr>
          </p:pic>
          <p:cxnSp>
            <p:nvCxnSpPr>
              <p:cNvPr id="223" name="Straight Connector 222">
                <a:extLst>
                  <a:ext uri="{FF2B5EF4-FFF2-40B4-BE49-F238E27FC236}">
                    <a16:creationId xmlns:a16="http://schemas.microsoft.com/office/drawing/2014/main" id="{0A170078-C776-43F2-8CFE-AC92B69AE461}"/>
                  </a:ext>
                </a:extLst>
              </p:cNvPr>
              <p:cNvCxnSpPr/>
              <p:nvPr/>
            </p:nvCxnSpPr>
            <p:spPr>
              <a:xfrm>
                <a:off x="944559" y="0"/>
                <a:ext cx="0" cy="6858000"/>
              </a:xfrm>
              <a:prstGeom prst="line">
                <a:avLst/>
              </a:prstGeom>
              <a:ln>
                <a:solidFill>
                  <a:srgbClr val="EDEDED"/>
                </a:solidFill>
              </a:ln>
            </p:spPr>
            <p:style>
              <a:lnRef idx="1">
                <a:schemeClr val="accent1"/>
              </a:lnRef>
              <a:fillRef idx="0">
                <a:schemeClr val="accent1"/>
              </a:fillRef>
              <a:effectRef idx="0">
                <a:schemeClr val="accent1"/>
              </a:effectRef>
              <a:fontRef idx="minor">
                <a:schemeClr val="tx1"/>
              </a:fontRef>
            </p:style>
          </p:cxnSp>
        </p:grpSp>
        <p:grpSp>
          <p:nvGrpSpPr>
            <p:cNvPr id="214" name="Graphic 183">
              <a:extLst>
                <a:ext uri="{FF2B5EF4-FFF2-40B4-BE49-F238E27FC236}">
                  <a16:creationId xmlns:a16="http://schemas.microsoft.com/office/drawing/2014/main" id="{4B09090C-2354-465F-88AC-ED9142CF55A4}"/>
                </a:ext>
              </a:extLst>
            </p:cNvPr>
            <p:cNvGrpSpPr>
              <a:grpSpLocks/>
            </p:cNvGrpSpPr>
            <p:nvPr/>
          </p:nvGrpSpPr>
          <p:grpSpPr>
            <a:xfrm>
              <a:off x="228646" y="374306"/>
              <a:ext cx="492716" cy="492716"/>
              <a:chOff x="9420974" y="1910493"/>
              <a:chExt cx="767862" cy="767862"/>
            </a:xfrm>
          </p:grpSpPr>
          <p:sp>
            <p:nvSpPr>
              <p:cNvPr id="215" name="Freeform: Shape 214">
                <a:extLst>
                  <a:ext uri="{FF2B5EF4-FFF2-40B4-BE49-F238E27FC236}">
                    <a16:creationId xmlns:a16="http://schemas.microsoft.com/office/drawing/2014/main" id="{1B065442-C8D6-4D07-AAF2-4AB66CC5B7A6}"/>
                  </a:ext>
                </a:extLst>
              </p:cNvPr>
              <p:cNvSpPr/>
              <p:nvPr/>
            </p:nvSpPr>
            <p:spPr>
              <a:xfrm>
                <a:off x="9420974" y="2102582"/>
                <a:ext cx="576323" cy="576323"/>
              </a:xfrm>
              <a:custGeom>
                <a:avLst/>
                <a:gdLst>
                  <a:gd name="connsiteX0" fmla="*/ 576323 w 576323"/>
                  <a:gd name="connsiteY0" fmla="*/ 288162 h 576323"/>
                  <a:gd name="connsiteX1" fmla="*/ 288162 w 576323"/>
                  <a:gd name="connsiteY1" fmla="*/ 576323 h 576323"/>
                  <a:gd name="connsiteX2" fmla="*/ 0 w 576323"/>
                  <a:gd name="connsiteY2" fmla="*/ 288162 h 576323"/>
                  <a:gd name="connsiteX3" fmla="*/ 288162 w 576323"/>
                  <a:gd name="connsiteY3" fmla="*/ 0 h 576323"/>
                  <a:gd name="connsiteX4" fmla="*/ 576323 w 576323"/>
                  <a:gd name="connsiteY4" fmla="*/ 288162 h 576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323" h="576323">
                    <a:moveTo>
                      <a:pt x="576323" y="288162"/>
                    </a:moveTo>
                    <a:cubicBezTo>
                      <a:pt x="576323" y="447309"/>
                      <a:pt x="447309" y="576323"/>
                      <a:pt x="288162" y="576323"/>
                    </a:cubicBezTo>
                    <a:cubicBezTo>
                      <a:pt x="129014" y="576323"/>
                      <a:pt x="0" y="447309"/>
                      <a:pt x="0" y="288162"/>
                    </a:cubicBezTo>
                    <a:cubicBezTo>
                      <a:pt x="0" y="129014"/>
                      <a:pt x="129014" y="0"/>
                      <a:pt x="288162" y="0"/>
                    </a:cubicBezTo>
                    <a:cubicBezTo>
                      <a:pt x="447309" y="0"/>
                      <a:pt x="576323" y="129014"/>
                      <a:pt x="576323" y="288162"/>
                    </a:cubicBezTo>
                    <a:close/>
                  </a:path>
                </a:pathLst>
              </a:custGeom>
              <a:solidFill>
                <a:srgbClr val="FECC01"/>
              </a:solidFill>
              <a:ln w="1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D1D1B"/>
                  </a:solidFill>
                  <a:effectLst/>
                  <a:uLnTx/>
                  <a:uFillTx/>
                  <a:latin typeface="Red Hat Display"/>
                  <a:ea typeface="+mn-ea"/>
                  <a:cs typeface="+mn-cs"/>
                </a:endParaRPr>
              </a:p>
            </p:txBody>
          </p:sp>
          <p:grpSp>
            <p:nvGrpSpPr>
              <p:cNvPr id="216" name="Graphic 183">
                <a:extLst>
                  <a:ext uri="{FF2B5EF4-FFF2-40B4-BE49-F238E27FC236}">
                    <a16:creationId xmlns:a16="http://schemas.microsoft.com/office/drawing/2014/main" id="{5D33F53D-B003-4F79-81B1-F52A66DD6DBD}"/>
                  </a:ext>
                </a:extLst>
              </p:cNvPr>
              <p:cNvGrpSpPr/>
              <p:nvPr/>
            </p:nvGrpSpPr>
            <p:grpSpPr>
              <a:xfrm>
                <a:off x="9420974" y="1910493"/>
                <a:ext cx="768413" cy="768413"/>
                <a:chOff x="9420974" y="1910493"/>
                <a:chExt cx="768413" cy="768413"/>
              </a:xfrm>
            </p:grpSpPr>
            <p:sp>
              <p:nvSpPr>
                <p:cNvPr id="217" name="Freeform: Shape 216">
                  <a:extLst>
                    <a:ext uri="{FF2B5EF4-FFF2-40B4-BE49-F238E27FC236}">
                      <a16:creationId xmlns:a16="http://schemas.microsoft.com/office/drawing/2014/main" id="{F59D9EBA-AFF8-4673-A34B-83A146B9F3C6}"/>
                    </a:ext>
                  </a:extLst>
                </p:cNvPr>
                <p:cNvSpPr/>
                <p:nvPr/>
              </p:nvSpPr>
              <p:spPr>
                <a:xfrm>
                  <a:off x="9513442" y="2023132"/>
                  <a:ext cx="593139" cy="552869"/>
                </a:xfrm>
                <a:custGeom>
                  <a:avLst/>
                  <a:gdLst>
                    <a:gd name="connsiteX0" fmla="*/ 584210 w 593139"/>
                    <a:gd name="connsiteY0" fmla="*/ 25345 h 552869"/>
                    <a:gd name="connsiteX1" fmla="*/ 476318 w 593139"/>
                    <a:gd name="connsiteY1" fmla="*/ 17399 h 552869"/>
                    <a:gd name="connsiteX2" fmla="*/ 295017 w 593139"/>
                    <a:gd name="connsiteY2" fmla="*/ 4015 h 552869"/>
                    <a:gd name="connsiteX3" fmla="*/ 243915 w 593139"/>
                    <a:gd name="connsiteY3" fmla="*/ 229 h 552869"/>
                    <a:gd name="connsiteX4" fmla="*/ 232433 w 593139"/>
                    <a:gd name="connsiteY4" fmla="*/ 2575 h 552869"/>
                    <a:gd name="connsiteX5" fmla="*/ 223937 w 593139"/>
                    <a:gd name="connsiteY5" fmla="*/ 10272 h 552869"/>
                    <a:gd name="connsiteX6" fmla="*/ 106500 w 593139"/>
                    <a:gd name="connsiteY6" fmla="*/ 116777 h 552869"/>
                    <a:gd name="connsiteX7" fmla="*/ 5185 w 593139"/>
                    <a:gd name="connsiteY7" fmla="*/ 208654 h 552869"/>
                    <a:gd name="connsiteX8" fmla="*/ 1274 w 593139"/>
                    <a:gd name="connsiteY8" fmla="*/ 212618 h 552869"/>
                    <a:gd name="connsiteX9" fmla="*/ 5220 w 593139"/>
                    <a:gd name="connsiteY9" fmla="*/ 224704 h 552869"/>
                    <a:gd name="connsiteX10" fmla="*/ 9095 w 593139"/>
                    <a:gd name="connsiteY10" fmla="*/ 226002 h 552869"/>
                    <a:gd name="connsiteX11" fmla="*/ 74310 w 593139"/>
                    <a:gd name="connsiteY11" fmla="*/ 233485 h 552869"/>
                    <a:gd name="connsiteX12" fmla="*/ 77865 w 593139"/>
                    <a:gd name="connsiteY12" fmla="*/ 346905 h 552869"/>
                    <a:gd name="connsiteX13" fmla="*/ 56980 w 593139"/>
                    <a:gd name="connsiteY13" fmla="*/ 374828 h 552869"/>
                    <a:gd name="connsiteX14" fmla="*/ 75341 w 593139"/>
                    <a:gd name="connsiteY14" fmla="*/ 401775 h 552869"/>
                    <a:gd name="connsiteX15" fmla="*/ 40076 w 593139"/>
                    <a:gd name="connsiteY15" fmla="*/ 522535 h 552869"/>
                    <a:gd name="connsiteX16" fmla="*/ 34460 w 593139"/>
                    <a:gd name="connsiteY16" fmla="*/ 541750 h 552869"/>
                    <a:gd name="connsiteX17" fmla="*/ 47506 w 593139"/>
                    <a:gd name="connsiteY17" fmla="*/ 551792 h 552869"/>
                    <a:gd name="connsiteX18" fmla="*/ 155611 w 593139"/>
                    <a:gd name="connsiteY18" fmla="*/ 492905 h 552869"/>
                    <a:gd name="connsiteX19" fmla="*/ 158793 w 593139"/>
                    <a:gd name="connsiteY19" fmla="*/ 480747 h 552869"/>
                    <a:gd name="connsiteX20" fmla="*/ 109557 w 593139"/>
                    <a:gd name="connsiteY20" fmla="*/ 399535 h 552869"/>
                    <a:gd name="connsiteX21" fmla="*/ 105842 w 593139"/>
                    <a:gd name="connsiteY21" fmla="*/ 396105 h 552869"/>
                    <a:gd name="connsiteX22" fmla="*/ 115085 w 593139"/>
                    <a:gd name="connsiteY22" fmla="*/ 377779 h 552869"/>
                    <a:gd name="connsiteX23" fmla="*/ 115369 w 593139"/>
                    <a:gd name="connsiteY23" fmla="*/ 374828 h 552869"/>
                    <a:gd name="connsiteX24" fmla="*/ 115085 w 593139"/>
                    <a:gd name="connsiteY24" fmla="*/ 371913 h 552869"/>
                    <a:gd name="connsiteX25" fmla="*/ 95640 w 593139"/>
                    <a:gd name="connsiteY25" fmla="*/ 347242 h 552869"/>
                    <a:gd name="connsiteX26" fmla="*/ 92085 w 593139"/>
                    <a:gd name="connsiteY26" fmla="*/ 235529 h 552869"/>
                    <a:gd name="connsiteX27" fmla="*/ 120169 w 593139"/>
                    <a:gd name="connsiteY27" fmla="*/ 238746 h 552869"/>
                    <a:gd name="connsiteX28" fmla="*/ 146742 w 593139"/>
                    <a:gd name="connsiteY28" fmla="*/ 241786 h 552869"/>
                    <a:gd name="connsiteX29" fmla="*/ 146742 w 593139"/>
                    <a:gd name="connsiteY29" fmla="*/ 241786 h 552869"/>
                    <a:gd name="connsiteX30" fmla="*/ 149479 w 593139"/>
                    <a:gd name="connsiteY30" fmla="*/ 285280 h 552869"/>
                    <a:gd name="connsiteX31" fmla="*/ 150065 w 593139"/>
                    <a:gd name="connsiteY31" fmla="*/ 317150 h 552869"/>
                    <a:gd name="connsiteX32" fmla="*/ 149390 w 593139"/>
                    <a:gd name="connsiteY32" fmla="*/ 329130 h 552869"/>
                    <a:gd name="connsiteX33" fmla="*/ 148750 w 593139"/>
                    <a:gd name="connsiteY33" fmla="*/ 332365 h 552869"/>
                    <a:gd name="connsiteX34" fmla="*/ 148750 w 593139"/>
                    <a:gd name="connsiteY34" fmla="*/ 332365 h 552869"/>
                    <a:gd name="connsiteX35" fmla="*/ 151150 w 593139"/>
                    <a:gd name="connsiteY35" fmla="*/ 345731 h 552869"/>
                    <a:gd name="connsiteX36" fmla="*/ 388956 w 593139"/>
                    <a:gd name="connsiteY36" fmla="*/ 352841 h 552869"/>
                    <a:gd name="connsiteX37" fmla="*/ 521625 w 593139"/>
                    <a:gd name="connsiteY37" fmla="*/ 252273 h 552869"/>
                    <a:gd name="connsiteX38" fmla="*/ 543435 w 593139"/>
                    <a:gd name="connsiteY38" fmla="*/ 223513 h 552869"/>
                    <a:gd name="connsiteX39" fmla="*/ 543435 w 593139"/>
                    <a:gd name="connsiteY39" fmla="*/ 214626 h 552869"/>
                    <a:gd name="connsiteX40" fmla="*/ 489844 w 593139"/>
                    <a:gd name="connsiteY40" fmla="*/ 138729 h 552869"/>
                    <a:gd name="connsiteX41" fmla="*/ 488298 w 593139"/>
                    <a:gd name="connsiteY41" fmla="*/ 136951 h 552869"/>
                    <a:gd name="connsiteX42" fmla="*/ 489027 w 593139"/>
                    <a:gd name="connsiteY42" fmla="*/ 136258 h 552869"/>
                    <a:gd name="connsiteX43" fmla="*/ 588671 w 593139"/>
                    <a:gd name="connsiteY43" fmla="*/ 42213 h 552869"/>
                    <a:gd name="connsiteX44" fmla="*/ 590449 w 593139"/>
                    <a:gd name="connsiteY44" fmla="*/ 40435 h 552869"/>
                    <a:gd name="connsiteX45" fmla="*/ 584210 w 593139"/>
                    <a:gd name="connsiteY45" fmla="*/ 25345 h 552869"/>
                    <a:gd name="connsiteX46" fmla="*/ 138761 w 593139"/>
                    <a:gd name="connsiteY46" fmla="*/ 481885 h 552869"/>
                    <a:gd name="connsiteX47" fmla="*/ 57602 w 593139"/>
                    <a:gd name="connsiteY47" fmla="*/ 526090 h 552869"/>
                    <a:gd name="connsiteX48" fmla="*/ 91125 w 593139"/>
                    <a:gd name="connsiteY48" fmla="*/ 411320 h 552869"/>
                    <a:gd name="connsiteX49" fmla="*/ 92902 w 593139"/>
                    <a:gd name="connsiteY49" fmla="*/ 404974 h 552869"/>
                    <a:gd name="connsiteX50" fmla="*/ 94182 w 593139"/>
                    <a:gd name="connsiteY50" fmla="*/ 408529 h 552869"/>
                    <a:gd name="connsiteX51" fmla="*/ 93809 w 593139"/>
                    <a:gd name="connsiteY51" fmla="*/ 383040 h 552869"/>
                    <a:gd name="connsiteX52" fmla="*/ 80798 w 593139"/>
                    <a:gd name="connsiteY52" fmla="*/ 384818 h 552869"/>
                    <a:gd name="connsiteX53" fmla="*/ 74808 w 593139"/>
                    <a:gd name="connsiteY53" fmla="*/ 374882 h 552869"/>
                    <a:gd name="connsiteX54" fmla="*/ 97648 w 593139"/>
                    <a:gd name="connsiteY54" fmla="*/ 374882 h 552869"/>
                    <a:gd name="connsiteX55" fmla="*/ 93809 w 593139"/>
                    <a:gd name="connsiteY55" fmla="*/ 383040 h 552869"/>
                    <a:gd name="connsiteX56" fmla="*/ 492315 w 593139"/>
                    <a:gd name="connsiteY56" fmla="*/ 172927 h 552869"/>
                    <a:gd name="connsiteX57" fmla="*/ 450954 w 593139"/>
                    <a:gd name="connsiteY57" fmla="*/ 205721 h 552869"/>
                    <a:gd name="connsiteX58" fmla="*/ 457246 w 593139"/>
                    <a:gd name="connsiteY58" fmla="*/ 212013 h 552869"/>
                    <a:gd name="connsiteX59" fmla="*/ 497416 w 593139"/>
                    <a:gd name="connsiteY59" fmla="*/ 180143 h 552869"/>
                    <a:gd name="connsiteX60" fmla="*/ 508348 w 593139"/>
                    <a:gd name="connsiteY60" fmla="*/ 195625 h 552869"/>
                    <a:gd name="connsiteX61" fmla="*/ 507406 w 593139"/>
                    <a:gd name="connsiteY61" fmla="*/ 196283 h 552869"/>
                    <a:gd name="connsiteX62" fmla="*/ 446545 w 593139"/>
                    <a:gd name="connsiteY62" fmla="*/ 250193 h 552869"/>
                    <a:gd name="connsiteX63" fmla="*/ 452820 w 593139"/>
                    <a:gd name="connsiteY63" fmla="*/ 256485 h 552869"/>
                    <a:gd name="connsiteX64" fmla="*/ 513413 w 593139"/>
                    <a:gd name="connsiteY64" fmla="*/ 202806 h 552869"/>
                    <a:gd name="connsiteX65" fmla="*/ 525003 w 593139"/>
                    <a:gd name="connsiteY65" fmla="*/ 219212 h 552869"/>
                    <a:gd name="connsiteX66" fmla="*/ 468408 w 593139"/>
                    <a:gd name="connsiteY66" fmla="*/ 281299 h 552869"/>
                    <a:gd name="connsiteX67" fmla="*/ 299550 w 593139"/>
                    <a:gd name="connsiteY67" fmla="*/ 356858 h 552869"/>
                    <a:gd name="connsiteX68" fmla="*/ 166862 w 593139"/>
                    <a:gd name="connsiteY68" fmla="*/ 333271 h 552869"/>
                    <a:gd name="connsiteX69" fmla="*/ 167591 w 593139"/>
                    <a:gd name="connsiteY69" fmla="*/ 324278 h 552869"/>
                    <a:gd name="connsiteX70" fmla="*/ 167947 w 593139"/>
                    <a:gd name="connsiteY70" fmla="*/ 313613 h 552869"/>
                    <a:gd name="connsiteX71" fmla="*/ 243702 w 593139"/>
                    <a:gd name="connsiteY71" fmla="*/ 324846 h 552869"/>
                    <a:gd name="connsiteX72" fmla="*/ 246066 w 593139"/>
                    <a:gd name="connsiteY72" fmla="*/ 316279 h 552869"/>
                    <a:gd name="connsiteX73" fmla="*/ 167858 w 593139"/>
                    <a:gd name="connsiteY73" fmla="*/ 304690 h 552869"/>
                    <a:gd name="connsiteX74" fmla="*/ 167449 w 593139"/>
                    <a:gd name="connsiteY74" fmla="*/ 290666 h 552869"/>
                    <a:gd name="connsiteX75" fmla="*/ 167040 w 593139"/>
                    <a:gd name="connsiteY75" fmla="*/ 281014 h 552869"/>
                    <a:gd name="connsiteX76" fmla="*/ 245248 w 593139"/>
                    <a:gd name="connsiteY76" fmla="*/ 292621 h 552869"/>
                    <a:gd name="connsiteX77" fmla="*/ 247612 w 593139"/>
                    <a:gd name="connsiteY77" fmla="*/ 284054 h 552869"/>
                    <a:gd name="connsiteX78" fmla="*/ 167182 w 593139"/>
                    <a:gd name="connsiteY78" fmla="*/ 272145 h 552869"/>
                    <a:gd name="connsiteX79" fmla="*/ 166596 w 593139"/>
                    <a:gd name="connsiteY79" fmla="*/ 272145 h 552869"/>
                    <a:gd name="connsiteX80" fmla="*/ 164676 w 593139"/>
                    <a:gd name="connsiteY80" fmla="*/ 243883 h 552869"/>
                    <a:gd name="connsiteX81" fmla="*/ 300847 w 593139"/>
                    <a:gd name="connsiteY81" fmla="*/ 259489 h 552869"/>
                    <a:gd name="connsiteX82" fmla="*/ 346954 w 593139"/>
                    <a:gd name="connsiteY82" fmla="*/ 264822 h 552869"/>
                    <a:gd name="connsiteX83" fmla="*/ 368426 w 593139"/>
                    <a:gd name="connsiteY83" fmla="*/ 250175 h 552869"/>
                    <a:gd name="connsiteX84" fmla="*/ 475482 w 593139"/>
                    <a:gd name="connsiteY84" fmla="*/ 149127 h 552869"/>
                    <a:gd name="connsiteX85" fmla="*/ 371874 w 593139"/>
                    <a:gd name="connsiteY85" fmla="*/ 222376 h 552869"/>
                    <a:gd name="connsiteX86" fmla="*/ 345941 w 593139"/>
                    <a:gd name="connsiteY86" fmla="*/ 246851 h 552869"/>
                    <a:gd name="connsiteX87" fmla="*/ 233837 w 593139"/>
                    <a:gd name="connsiteY87" fmla="*/ 233965 h 552869"/>
                    <a:gd name="connsiteX88" fmla="*/ 112437 w 593139"/>
                    <a:gd name="connsiteY88" fmla="*/ 220065 h 552869"/>
                    <a:gd name="connsiteX89" fmla="*/ 226798 w 593139"/>
                    <a:gd name="connsiteY89" fmla="*/ 159845 h 552869"/>
                    <a:gd name="connsiteX90" fmla="*/ 241978 w 593139"/>
                    <a:gd name="connsiteY90" fmla="*/ 151846 h 552869"/>
                    <a:gd name="connsiteX91" fmla="*/ 300065 w 593139"/>
                    <a:gd name="connsiteY91" fmla="*/ 147989 h 552869"/>
                    <a:gd name="connsiteX92" fmla="*/ 322532 w 593139"/>
                    <a:gd name="connsiteY92" fmla="*/ 97243 h 552869"/>
                    <a:gd name="connsiteX93" fmla="*/ 321110 w 593139"/>
                    <a:gd name="connsiteY93" fmla="*/ 94363 h 552869"/>
                    <a:gd name="connsiteX94" fmla="*/ 319066 w 593139"/>
                    <a:gd name="connsiteY94" fmla="*/ 91839 h 552869"/>
                    <a:gd name="connsiteX95" fmla="*/ 258970 w 593139"/>
                    <a:gd name="connsiteY95" fmla="*/ 93048 h 552869"/>
                    <a:gd name="connsiteX96" fmla="*/ 234086 w 593139"/>
                    <a:gd name="connsiteY96" fmla="*/ 135902 h 552869"/>
                    <a:gd name="connsiteX97" fmla="*/ 98217 w 593139"/>
                    <a:gd name="connsiteY97" fmla="*/ 207481 h 552869"/>
                    <a:gd name="connsiteX98" fmla="*/ 81118 w 593139"/>
                    <a:gd name="connsiteY98" fmla="*/ 216492 h 552869"/>
                    <a:gd name="connsiteX99" fmla="*/ 51097 w 593139"/>
                    <a:gd name="connsiteY99" fmla="*/ 213044 h 552869"/>
                    <a:gd name="connsiteX100" fmla="*/ 29483 w 593139"/>
                    <a:gd name="connsiteY100" fmla="*/ 210574 h 552869"/>
                    <a:gd name="connsiteX101" fmla="*/ 92707 w 593139"/>
                    <a:gd name="connsiteY101" fmla="*/ 153250 h 552869"/>
                    <a:gd name="connsiteX102" fmla="*/ 216809 w 593139"/>
                    <a:gd name="connsiteY102" fmla="*/ 40737 h 552869"/>
                    <a:gd name="connsiteX103" fmla="*/ 242031 w 593139"/>
                    <a:gd name="connsiteY103" fmla="*/ 17861 h 552869"/>
                    <a:gd name="connsiteX104" fmla="*/ 355877 w 593139"/>
                    <a:gd name="connsiteY104" fmla="*/ 26269 h 552869"/>
                    <a:gd name="connsiteX105" fmla="*/ 541408 w 593139"/>
                    <a:gd name="connsiteY105" fmla="*/ 39955 h 552869"/>
                    <a:gd name="connsiteX106" fmla="*/ 563520 w 593139"/>
                    <a:gd name="connsiteY106" fmla="*/ 41591 h 552869"/>
                    <a:gd name="connsiteX107" fmla="*/ 498554 w 593139"/>
                    <a:gd name="connsiteY107" fmla="*/ 102895 h 552869"/>
                    <a:gd name="connsiteX108" fmla="*/ 305682 w 593139"/>
                    <a:gd name="connsiteY108" fmla="*/ 103286 h 552869"/>
                    <a:gd name="connsiteX109" fmla="*/ 291036 w 593139"/>
                    <a:gd name="connsiteY109" fmla="*/ 132596 h 552869"/>
                    <a:gd name="connsiteX110" fmla="*/ 253211 w 593139"/>
                    <a:gd name="connsiteY110" fmla="*/ 137680 h 552869"/>
                    <a:gd name="connsiteX111" fmla="*/ 267875 w 593139"/>
                    <a:gd name="connsiteY111" fmla="*/ 108370 h 552869"/>
                    <a:gd name="connsiteX112" fmla="*/ 305682 w 593139"/>
                    <a:gd name="connsiteY112" fmla="*/ 103339 h 55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593139" h="552869">
                      <a:moveTo>
                        <a:pt x="584210" y="25345"/>
                      </a:moveTo>
                      <a:lnTo>
                        <a:pt x="476318" y="17399"/>
                      </a:lnTo>
                      <a:lnTo>
                        <a:pt x="295017" y="4015"/>
                      </a:lnTo>
                      <a:lnTo>
                        <a:pt x="243915" y="229"/>
                      </a:lnTo>
                      <a:cubicBezTo>
                        <a:pt x="239383" y="-91"/>
                        <a:pt x="236485" y="-553"/>
                        <a:pt x="232433" y="2575"/>
                      </a:cubicBezTo>
                      <a:cubicBezTo>
                        <a:pt x="229447" y="4886"/>
                        <a:pt x="226745" y="7748"/>
                        <a:pt x="223937" y="10272"/>
                      </a:cubicBezTo>
                      <a:lnTo>
                        <a:pt x="106500" y="116777"/>
                      </a:lnTo>
                      <a:cubicBezTo>
                        <a:pt x="72728" y="147332"/>
                        <a:pt x="37766" y="176926"/>
                        <a:pt x="5185" y="208654"/>
                      </a:cubicBezTo>
                      <a:cubicBezTo>
                        <a:pt x="3369" y="209347"/>
                        <a:pt x="1943" y="210792"/>
                        <a:pt x="1274" y="212618"/>
                      </a:cubicBezTo>
                      <a:cubicBezTo>
                        <a:pt x="-1712" y="217097"/>
                        <a:pt x="937" y="222465"/>
                        <a:pt x="5220" y="224704"/>
                      </a:cubicBezTo>
                      <a:cubicBezTo>
                        <a:pt x="6398" y="225422"/>
                        <a:pt x="7723" y="225865"/>
                        <a:pt x="9095" y="226002"/>
                      </a:cubicBezTo>
                      <a:lnTo>
                        <a:pt x="74310" y="233485"/>
                      </a:lnTo>
                      <a:cubicBezTo>
                        <a:pt x="75495" y="271297"/>
                        <a:pt x="76680" y="309103"/>
                        <a:pt x="77865" y="346905"/>
                      </a:cubicBezTo>
                      <a:cubicBezTo>
                        <a:pt x="65597" y="350717"/>
                        <a:pt x="57170" y="361983"/>
                        <a:pt x="56980" y="374828"/>
                      </a:cubicBezTo>
                      <a:cubicBezTo>
                        <a:pt x="57088" y="386697"/>
                        <a:pt x="64335" y="397333"/>
                        <a:pt x="75341" y="401775"/>
                      </a:cubicBezTo>
                      <a:cubicBezTo>
                        <a:pt x="63598" y="442064"/>
                        <a:pt x="51843" y="482317"/>
                        <a:pt x="40076" y="522535"/>
                      </a:cubicBezTo>
                      <a:cubicBezTo>
                        <a:pt x="38192" y="528934"/>
                        <a:pt x="36320" y="535338"/>
                        <a:pt x="34460" y="541750"/>
                      </a:cubicBezTo>
                      <a:cubicBezTo>
                        <a:pt x="32220" y="549410"/>
                        <a:pt x="40858" y="555400"/>
                        <a:pt x="47506" y="551792"/>
                      </a:cubicBezTo>
                      <a:lnTo>
                        <a:pt x="155611" y="492905"/>
                      </a:lnTo>
                      <a:cubicBezTo>
                        <a:pt x="159797" y="490388"/>
                        <a:pt x="161208" y="484992"/>
                        <a:pt x="158793" y="480747"/>
                      </a:cubicBezTo>
                      <a:lnTo>
                        <a:pt x="109557" y="399535"/>
                      </a:lnTo>
                      <a:cubicBezTo>
                        <a:pt x="108690" y="398046"/>
                        <a:pt x="107396" y="396851"/>
                        <a:pt x="105842" y="396105"/>
                      </a:cubicBezTo>
                      <a:cubicBezTo>
                        <a:pt x="110865" y="391186"/>
                        <a:pt x="114116" y="384741"/>
                        <a:pt x="115085" y="377779"/>
                      </a:cubicBezTo>
                      <a:cubicBezTo>
                        <a:pt x="115330" y="376816"/>
                        <a:pt x="115426" y="375820"/>
                        <a:pt x="115369" y="374828"/>
                      </a:cubicBezTo>
                      <a:cubicBezTo>
                        <a:pt x="115426" y="373847"/>
                        <a:pt x="115330" y="372864"/>
                        <a:pt x="115085" y="371913"/>
                      </a:cubicBezTo>
                      <a:cubicBezTo>
                        <a:pt x="113723" y="360701"/>
                        <a:pt x="106223" y="351186"/>
                        <a:pt x="95640" y="347242"/>
                      </a:cubicBezTo>
                      <a:lnTo>
                        <a:pt x="92085" y="235529"/>
                      </a:lnTo>
                      <a:lnTo>
                        <a:pt x="120169" y="238746"/>
                      </a:lnTo>
                      <a:lnTo>
                        <a:pt x="146742" y="241786"/>
                      </a:lnTo>
                      <a:lnTo>
                        <a:pt x="146742" y="241786"/>
                      </a:lnTo>
                      <a:cubicBezTo>
                        <a:pt x="147927" y="256254"/>
                        <a:pt x="148839" y="270753"/>
                        <a:pt x="149479" y="285280"/>
                      </a:cubicBezTo>
                      <a:cubicBezTo>
                        <a:pt x="149941" y="295945"/>
                        <a:pt x="150296" y="306610"/>
                        <a:pt x="150065" y="317150"/>
                      </a:cubicBezTo>
                      <a:cubicBezTo>
                        <a:pt x="150064" y="321153"/>
                        <a:pt x="149838" y="325152"/>
                        <a:pt x="149390" y="329130"/>
                      </a:cubicBezTo>
                      <a:cubicBezTo>
                        <a:pt x="149068" y="330184"/>
                        <a:pt x="148853" y="331268"/>
                        <a:pt x="148750" y="332365"/>
                      </a:cubicBezTo>
                      <a:lnTo>
                        <a:pt x="148750" y="332365"/>
                      </a:lnTo>
                      <a:cubicBezTo>
                        <a:pt x="145408" y="336080"/>
                        <a:pt x="146386" y="343634"/>
                        <a:pt x="151150" y="345731"/>
                      </a:cubicBezTo>
                      <a:cubicBezTo>
                        <a:pt x="227438" y="379503"/>
                        <a:pt x="311299" y="385760"/>
                        <a:pt x="388956" y="352841"/>
                      </a:cubicBezTo>
                      <a:cubicBezTo>
                        <a:pt x="440502" y="331014"/>
                        <a:pt x="485738" y="294949"/>
                        <a:pt x="521625" y="252273"/>
                      </a:cubicBezTo>
                      <a:cubicBezTo>
                        <a:pt x="529515" y="243172"/>
                        <a:pt x="536800" y="233565"/>
                        <a:pt x="543435" y="223513"/>
                      </a:cubicBezTo>
                      <a:cubicBezTo>
                        <a:pt x="545059" y="220774"/>
                        <a:pt x="545059" y="217365"/>
                        <a:pt x="543435" y="214626"/>
                      </a:cubicBezTo>
                      <a:lnTo>
                        <a:pt x="489844" y="138729"/>
                      </a:lnTo>
                      <a:cubicBezTo>
                        <a:pt x="489398" y="138078"/>
                        <a:pt x="488879" y="137483"/>
                        <a:pt x="488298" y="136951"/>
                      </a:cubicBezTo>
                      <a:lnTo>
                        <a:pt x="489027" y="136258"/>
                      </a:lnTo>
                      <a:cubicBezTo>
                        <a:pt x="522212" y="104939"/>
                        <a:pt x="556304" y="74367"/>
                        <a:pt x="588671" y="42213"/>
                      </a:cubicBezTo>
                      <a:cubicBezTo>
                        <a:pt x="589258" y="41626"/>
                        <a:pt x="589862" y="41093"/>
                        <a:pt x="590449" y="40435"/>
                      </a:cubicBezTo>
                      <a:cubicBezTo>
                        <a:pt x="596474" y="34890"/>
                        <a:pt x="591497" y="25896"/>
                        <a:pt x="584210" y="25345"/>
                      </a:cubicBezTo>
                      <a:close/>
                      <a:moveTo>
                        <a:pt x="138761" y="481885"/>
                      </a:moveTo>
                      <a:lnTo>
                        <a:pt x="57602" y="526090"/>
                      </a:lnTo>
                      <a:cubicBezTo>
                        <a:pt x="68776" y="487816"/>
                        <a:pt x="79951" y="449558"/>
                        <a:pt x="91125" y="411320"/>
                      </a:cubicBezTo>
                      <a:cubicBezTo>
                        <a:pt x="91747" y="409204"/>
                        <a:pt x="92369" y="407089"/>
                        <a:pt x="92902" y="404974"/>
                      </a:cubicBezTo>
                      <a:cubicBezTo>
                        <a:pt x="93078" y="406234"/>
                        <a:pt x="93514" y="407445"/>
                        <a:pt x="94182" y="408529"/>
                      </a:cubicBezTo>
                      <a:close/>
                      <a:moveTo>
                        <a:pt x="93809" y="383040"/>
                      </a:moveTo>
                      <a:cubicBezTo>
                        <a:pt x="89952" y="380214"/>
                        <a:pt x="83766" y="380285"/>
                        <a:pt x="80798" y="384818"/>
                      </a:cubicBezTo>
                      <a:cubicBezTo>
                        <a:pt x="76964" y="383035"/>
                        <a:pt x="74595" y="379105"/>
                        <a:pt x="74808" y="374882"/>
                      </a:cubicBezTo>
                      <a:cubicBezTo>
                        <a:pt x="74808" y="360111"/>
                        <a:pt x="96866" y="360236"/>
                        <a:pt x="97648" y="374882"/>
                      </a:cubicBezTo>
                      <a:cubicBezTo>
                        <a:pt x="97549" y="378014"/>
                        <a:pt x="96159" y="380968"/>
                        <a:pt x="93809" y="383040"/>
                      </a:cubicBezTo>
                      <a:close/>
                      <a:moveTo>
                        <a:pt x="492315" y="172927"/>
                      </a:moveTo>
                      <a:lnTo>
                        <a:pt x="450954" y="205721"/>
                      </a:lnTo>
                      <a:cubicBezTo>
                        <a:pt x="446474" y="209276"/>
                        <a:pt x="452731" y="215533"/>
                        <a:pt x="457246" y="212013"/>
                      </a:cubicBezTo>
                      <a:lnTo>
                        <a:pt x="497416" y="180143"/>
                      </a:lnTo>
                      <a:lnTo>
                        <a:pt x="508348" y="195625"/>
                      </a:lnTo>
                      <a:cubicBezTo>
                        <a:pt x="508012" y="195810"/>
                        <a:pt x="507695" y="196030"/>
                        <a:pt x="507406" y="196283"/>
                      </a:cubicBezTo>
                      <a:lnTo>
                        <a:pt x="446545" y="250193"/>
                      </a:lnTo>
                      <a:cubicBezTo>
                        <a:pt x="442244" y="253997"/>
                        <a:pt x="448554" y="260253"/>
                        <a:pt x="452820" y="256485"/>
                      </a:cubicBezTo>
                      <a:lnTo>
                        <a:pt x="513413" y="202806"/>
                      </a:lnTo>
                      <a:lnTo>
                        <a:pt x="525003" y="219212"/>
                      </a:lnTo>
                      <a:cubicBezTo>
                        <a:pt x="509841" y="241679"/>
                        <a:pt x="489649" y="262564"/>
                        <a:pt x="468408" y="281299"/>
                      </a:cubicBezTo>
                      <a:cubicBezTo>
                        <a:pt x="421377" y="322749"/>
                        <a:pt x="362738" y="352290"/>
                        <a:pt x="299550" y="356858"/>
                      </a:cubicBezTo>
                      <a:cubicBezTo>
                        <a:pt x="254136" y="360164"/>
                        <a:pt x="208846" y="350797"/>
                        <a:pt x="166862" y="333271"/>
                      </a:cubicBezTo>
                      <a:cubicBezTo>
                        <a:pt x="167325" y="330108"/>
                        <a:pt x="167431" y="326890"/>
                        <a:pt x="167591" y="324278"/>
                      </a:cubicBezTo>
                      <a:cubicBezTo>
                        <a:pt x="167822" y="320723"/>
                        <a:pt x="167893" y="317168"/>
                        <a:pt x="167947" y="313613"/>
                      </a:cubicBezTo>
                      <a:lnTo>
                        <a:pt x="243702" y="324846"/>
                      </a:lnTo>
                      <a:cubicBezTo>
                        <a:pt x="249301" y="325682"/>
                        <a:pt x="251718" y="317114"/>
                        <a:pt x="246066" y="316279"/>
                      </a:cubicBezTo>
                      <a:lnTo>
                        <a:pt x="167858" y="304690"/>
                      </a:lnTo>
                      <a:cubicBezTo>
                        <a:pt x="167769" y="300015"/>
                        <a:pt x="167627" y="295323"/>
                        <a:pt x="167449" y="290666"/>
                      </a:cubicBezTo>
                      <a:cubicBezTo>
                        <a:pt x="167342" y="287449"/>
                        <a:pt x="167182" y="284231"/>
                        <a:pt x="167040" y="281014"/>
                      </a:cubicBezTo>
                      <a:lnTo>
                        <a:pt x="245248" y="292621"/>
                      </a:lnTo>
                      <a:cubicBezTo>
                        <a:pt x="250847" y="293456"/>
                        <a:pt x="253247" y="284889"/>
                        <a:pt x="247612" y="284054"/>
                      </a:cubicBezTo>
                      <a:lnTo>
                        <a:pt x="167182" y="272145"/>
                      </a:lnTo>
                      <a:cubicBezTo>
                        <a:pt x="166987" y="272127"/>
                        <a:pt x="166791" y="272127"/>
                        <a:pt x="166596" y="272145"/>
                      </a:cubicBezTo>
                      <a:cubicBezTo>
                        <a:pt x="166075" y="262666"/>
                        <a:pt x="165435" y="253245"/>
                        <a:pt x="164676" y="243883"/>
                      </a:cubicBezTo>
                      <a:lnTo>
                        <a:pt x="300847" y="259489"/>
                      </a:lnTo>
                      <a:cubicBezTo>
                        <a:pt x="316133" y="261267"/>
                        <a:pt x="331597" y="263844"/>
                        <a:pt x="346954" y="264822"/>
                      </a:cubicBezTo>
                      <a:cubicBezTo>
                        <a:pt x="355664" y="265337"/>
                        <a:pt x="362561" y="255703"/>
                        <a:pt x="368426" y="250175"/>
                      </a:cubicBezTo>
                      <a:lnTo>
                        <a:pt x="475482" y="149127"/>
                      </a:lnTo>
                      <a:close/>
                      <a:moveTo>
                        <a:pt x="371874" y="222376"/>
                      </a:moveTo>
                      <a:lnTo>
                        <a:pt x="345941" y="246851"/>
                      </a:lnTo>
                      <a:lnTo>
                        <a:pt x="233837" y="233965"/>
                      </a:lnTo>
                      <a:lnTo>
                        <a:pt x="112437" y="220065"/>
                      </a:lnTo>
                      <a:cubicBezTo>
                        <a:pt x="150545" y="199921"/>
                        <a:pt x="188666" y="179847"/>
                        <a:pt x="226798" y="159845"/>
                      </a:cubicBezTo>
                      <a:lnTo>
                        <a:pt x="241978" y="151846"/>
                      </a:lnTo>
                      <a:cubicBezTo>
                        <a:pt x="256820" y="166635"/>
                        <a:pt x="285010" y="158547"/>
                        <a:pt x="300065" y="147989"/>
                      </a:cubicBezTo>
                      <a:cubicBezTo>
                        <a:pt x="315618" y="137076"/>
                        <a:pt x="330904" y="116582"/>
                        <a:pt x="322532" y="97243"/>
                      </a:cubicBezTo>
                      <a:cubicBezTo>
                        <a:pt x="322237" y="96205"/>
                        <a:pt x="321755" y="95229"/>
                        <a:pt x="321110" y="94363"/>
                      </a:cubicBezTo>
                      <a:cubicBezTo>
                        <a:pt x="320584" y="93407"/>
                        <a:pt x="319891" y="92552"/>
                        <a:pt x="319066" y="91839"/>
                      </a:cubicBezTo>
                      <a:cubicBezTo>
                        <a:pt x="303691" y="74562"/>
                        <a:pt x="276194" y="81032"/>
                        <a:pt x="258970" y="93048"/>
                      </a:cubicBezTo>
                      <a:cubicBezTo>
                        <a:pt x="245942" y="102149"/>
                        <a:pt x="232095" y="119177"/>
                        <a:pt x="234086" y="135902"/>
                      </a:cubicBezTo>
                      <a:lnTo>
                        <a:pt x="98217" y="207481"/>
                      </a:lnTo>
                      <a:lnTo>
                        <a:pt x="81118" y="216492"/>
                      </a:lnTo>
                      <a:lnTo>
                        <a:pt x="51097" y="213044"/>
                      </a:lnTo>
                      <a:lnTo>
                        <a:pt x="29483" y="210574"/>
                      </a:lnTo>
                      <a:lnTo>
                        <a:pt x="92707" y="153250"/>
                      </a:lnTo>
                      <a:lnTo>
                        <a:pt x="216809" y="40737"/>
                      </a:lnTo>
                      <a:lnTo>
                        <a:pt x="242031" y="17861"/>
                      </a:lnTo>
                      <a:lnTo>
                        <a:pt x="355877" y="26269"/>
                      </a:lnTo>
                      <a:lnTo>
                        <a:pt x="541408" y="39955"/>
                      </a:lnTo>
                      <a:lnTo>
                        <a:pt x="563520" y="41591"/>
                      </a:lnTo>
                      <a:lnTo>
                        <a:pt x="498554" y="102895"/>
                      </a:lnTo>
                      <a:close/>
                      <a:moveTo>
                        <a:pt x="305682" y="103286"/>
                      </a:moveTo>
                      <a:cubicBezTo>
                        <a:pt x="311672" y="113951"/>
                        <a:pt x="298785" y="126980"/>
                        <a:pt x="291036" y="132596"/>
                      </a:cubicBezTo>
                      <a:cubicBezTo>
                        <a:pt x="283286" y="138213"/>
                        <a:pt x="261085" y="149056"/>
                        <a:pt x="253211" y="137680"/>
                      </a:cubicBezTo>
                      <a:cubicBezTo>
                        <a:pt x="246368" y="127744"/>
                        <a:pt x="260854" y="113453"/>
                        <a:pt x="267875" y="108370"/>
                      </a:cubicBezTo>
                      <a:cubicBezTo>
                        <a:pt x="275963" y="102611"/>
                        <a:pt x="297594" y="92141"/>
                        <a:pt x="305682" y="103339"/>
                      </a:cubicBezTo>
                      <a:close/>
                    </a:path>
                  </a:pathLst>
                </a:custGeom>
                <a:solidFill>
                  <a:srgbClr val="1D1D1B"/>
                </a:solidFill>
                <a:ln w="1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D1D1B"/>
                    </a:solidFill>
                    <a:effectLst/>
                    <a:uLnTx/>
                    <a:uFillTx/>
                    <a:latin typeface="Red Hat Display"/>
                    <a:ea typeface="+mn-ea"/>
                    <a:cs typeface="+mn-cs"/>
                  </a:endParaRPr>
                </a:p>
              </p:txBody>
            </p:sp>
            <p:sp>
              <p:nvSpPr>
                <p:cNvPr id="218" name="Freeform: Shape 217">
                  <a:extLst>
                    <a:ext uri="{FF2B5EF4-FFF2-40B4-BE49-F238E27FC236}">
                      <a16:creationId xmlns:a16="http://schemas.microsoft.com/office/drawing/2014/main" id="{4B3F5928-9B84-4815-B01D-A701ED36EA64}"/>
                    </a:ext>
                  </a:extLst>
                </p:cNvPr>
                <p:cNvSpPr/>
                <p:nvPr/>
              </p:nvSpPr>
              <p:spPr>
                <a:xfrm>
                  <a:off x="9420974" y="1910493"/>
                  <a:ext cx="768413" cy="768413"/>
                </a:xfrm>
                <a:custGeom>
                  <a:avLst/>
                  <a:gdLst>
                    <a:gd name="connsiteX0" fmla="*/ 0 w 768413"/>
                    <a:gd name="connsiteY0" fmla="*/ 0 h 768413"/>
                    <a:gd name="connsiteX1" fmla="*/ 768413 w 768413"/>
                    <a:gd name="connsiteY1" fmla="*/ 0 h 768413"/>
                    <a:gd name="connsiteX2" fmla="*/ 768413 w 768413"/>
                    <a:gd name="connsiteY2" fmla="*/ 768413 h 768413"/>
                    <a:gd name="connsiteX3" fmla="*/ 0 w 768413"/>
                    <a:gd name="connsiteY3" fmla="*/ 768413 h 768413"/>
                  </a:gdLst>
                  <a:ahLst/>
                  <a:cxnLst>
                    <a:cxn ang="0">
                      <a:pos x="connsiteX0" y="connsiteY0"/>
                    </a:cxn>
                    <a:cxn ang="0">
                      <a:pos x="connsiteX1" y="connsiteY1"/>
                    </a:cxn>
                    <a:cxn ang="0">
                      <a:pos x="connsiteX2" y="connsiteY2"/>
                    </a:cxn>
                    <a:cxn ang="0">
                      <a:pos x="connsiteX3" y="connsiteY3"/>
                    </a:cxn>
                  </a:cxnLst>
                  <a:rect l="l" t="t" r="r" b="b"/>
                  <a:pathLst>
                    <a:path w="768413" h="768413">
                      <a:moveTo>
                        <a:pt x="0" y="0"/>
                      </a:moveTo>
                      <a:lnTo>
                        <a:pt x="768413" y="0"/>
                      </a:lnTo>
                      <a:lnTo>
                        <a:pt x="768413" y="768413"/>
                      </a:lnTo>
                      <a:lnTo>
                        <a:pt x="0" y="768413"/>
                      </a:lnTo>
                      <a:close/>
                    </a:path>
                  </a:pathLst>
                </a:custGeom>
                <a:noFill/>
                <a:ln w="1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D1D1B"/>
                    </a:solidFill>
                    <a:effectLst/>
                    <a:uLnTx/>
                    <a:uFillTx/>
                    <a:latin typeface="Red Hat Display"/>
                    <a:ea typeface="+mn-ea"/>
                    <a:cs typeface="+mn-cs"/>
                  </a:endParaRPr>
                </a:p>
              </p:txBody>
            </p:sp>
          </p:grpSp>
        </p:grpSp>
      </p:grpSp>
      <p:pic>
        <p:nvPicPr>
          <p:cNvPr id="155" name="Picture 154" descr="A picture containing icon&#10;&#10;Description automatically generated">
            <a:extLst>
              <a:ext uri="{FF2B5EF4-FFF2-40B4-BE49-F238E27FC236}">
                <a16:creationId xmlns:a16="http://schemas.microsoft.com/office/drawing/2014/main" id="{159E3CCF-286E-C3F2-811D-BE19506D3D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77605" y="1629787"/>
            <a:ext cx="743070" cy="743070"/>
          </a:xfrm>
          <a:prstGeom prst="rect">
            <a:avLst/>
          </a:prstGeom>
        </p:spPr>
      </p:pic>
      <p:pic>
        <p:nvPicPr>
          <p:cNvPr id="205" name="Graphic 204">
            <a:extLst>
              <a:ext uri="{FF2B5EF4-FFF2-40B4-BE49-F238E27FC236}">
                <a16:creationId xmlns:a16="http://schemas.microsoft.com/office/drawing/2014/main" id="{1F5F1FC8-1B34-FFC5-427E-956AA20DE55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07115" y="4496829"/>
            <a:ext cx="786729" cy="786729"/>
          </a:xfrm>
          <a:prstGeom prst="rect">
            <a:avLst/>
          </a:prstGeom>
        </p:spPr>
      </p:pic>
      <p:pic>
        <p:nvPicPr>
          <p:cNvPr id="206" name="Picture 205">
            <a:extLst>
              <a:ext uri="{FF2B5EF4-FFF2-40B4-BE49-F238E27FC236}">
                <a16:creationId xmlns:a16="http://schemas.microsoft.com/office/drawing/2014/main" id="{A3F34B11-D2CD-4927-D9CD-B2B876E26A21}"/>
              </a:ext>
            </a:extLst>
          </p:cNvPr>
          <p:cNvPicPr>
            <a:picLocks noChangeAspect="1"/>
          </p:cNvPicPr>
          <p:nvPr/>
        </p:nvPicPr>
        <p:blipFill>
          <a:blip r:embed="rId11"/>
          <a:stretch>
            <a:fillRect/>
          </a:stretch>
        </p:blipFill>
        <p:spPr>
          <a:xfrm>
            <a:off x="6510655" y="3903681"/>
            <a:ext cx="1257044" cy="1658780"/>
          </a:xfrm>
          <a:prstGeom prst="rect">
            <a:avLst/>
          </a:prstGeom>
        </p:spPr>
      </p:pic>
      <p:sp>
        <p:nvSpPr>
          <p:cNvPr id="207" name="TextBox 206">
            <a:extLst>
              <a:ext uri="{FF2B5EF4-FFF2-40B4-BE49-F238E27FC236}">
                <a16:creationId xmlns:a16="http://schemas.microsoft.com/office/drawing/2014/main" id="{5B4CF298-9BE3-D3F0-D081-0CA907201798}"/>
              </a:ext>
            </a:extLst>
          </p:cNvPr>
          <p:cNvSpPr txBox="1"/>
          <p:nvPr/>
        </p:nvSpPr>
        <p:spPr>
          <a:xfrm>
            <a:off x="8257393" y="3736761"/>
            <a:ext cx="1257044" cy="369332"/>
          </a:xfrm>
          <a:prstGeom prst="rect">
            <a:avLst/>
          </a:prstGeom>
          <a:noFill/>
        </p:spPr>
        <p:txBody>
          <a:bodyPr wrap="square" rtlCol="0">
            <a:spAutoFit/>
          </a:bodyPr>
          <a:lstStyle/>
          <a:p>
            <a:r>
              <a:rPr lang="en-GB" b="1" dirty="0">
                <a:latin typeface="Red Hat Text" panose="02010503040201060303" pitchFamily="2" charset="0"/>
              </a:rPr>
              <a:t>Rankings</a:t>
            </a:r>
          </a:p>
        </p:txBody>
      </p:sp>
      <p:sp>
        <p:nvSpPr>
          <p:cNvPr id="208" name="TextBox 207">
            <a:extLst>
              <a:ext uri="{FF2B5EF4-FFF2-40B4-BE49-F238E27FC236}">
                <a16:creationId xmlns:a16="http://schemas.microsoft.com/office/drawing/2014/main" id="{5C025790-3DE9-7707-306F-02DF6D3D31B6}"/>
              </a:ext>
            </a:extLst>
          </p:cNvPr>
          <p:cNvSpPr txBox="1"/>
          <p:nvPr/>
        </p:nvSpPr>
        <p:spPr>
          <a:xfrm>
            <a:off x="1337064" y="3070313"/>
            <a:ext cx="3878045" cy="1938992"/>
          </a:xfrm>
          <a:prstGeom prst="rect">
            <a:avLst/>
          </a:prstGeom>
          <a:noFill/>
        </p:spPr>
        <p:txBody>
          <a:bodyPr wrap="square" rtlCol="0">
            <a:spAutoFit/>
          </a:bodyPr>
          <a:lstStyle/>
          <a:p>
            <a:r>
              <a:rPr lang="en-US" sz="2000" dirty="0">
                <a:latin typeface="Red Hat Display" panose="02010503040201060303" pitchFamily="2" charset="0"/>
              </a:rPr>
              <a:t>Students increasingly expect universities to demonstrate progress on social and environmental issues</a:t>
            </a:r>
          </a:p>
          <a:p>
            <a:endParaRPr lang="en-US" sz="2000" dirty="0">
              <a:latin typeface="Red Hat Display" panose="02010503040201060303" pitchFamily="2" charset="0"/>
            </a:endParaRPr>
          </a:p>
          <a:p>
            <a:endParaRPr lang="en-US" sz="2000" dirty="0">
              <a:latin typeface="Red Hat Display" panose="02010503040201060303" pitchFamily="2" charset="0"/>
            </a:endParaRPr>
          </a:p>
        </p:txBody>
      </p:sp>
      <p:sp>
        <p:nvSpPr>
          <p:cNvPr id="226" name="TextBox 225">
            <a:extLst>
              <a:ext uri="{FF2B5EF4-FFF2-40B4-BE49-F238E27FC236}">
                <a16:creationId xmlns:a16="http://schemas.microsoft.com/office/drawing/2014/main" id="{1A93EF70-3DF8-0D3D-C786-B24371D6682B}"/>
              </a:ext>
            </a:extLst>
          </p:cNvPr>
          <p:cNvSpPr txBox="1"/>
          <p:nvPr/>
        </p:nvSpPr>
        <p:spPr>
          <a:xfrm>
            <a:off x="1331354" y="4645364"/>
            <a:ext cx="3878045" cy="1938992"/>
          </a:xfrm>
          <a:prstGeom prst="rect">
            <a:avLst/>
          </a:prstGeom>
          <a:noFill/>
        </p:spPr>
        <p:txBody>
          <a:bodyPr wrap="square" rtlCol="0">
            <a:spAutoFit/>
          </a:bodyPr>
          <a:lstStyle/>
          <a:p>
            <a:r>
              <a:rPr lang="en-US" sz="2000" dirty="0">
                <a:latin typeface="Red Hat Display" panose="02010503040201060303" pitchFamily="2" charset="0"/>
              </a:rPr>
              <a:t>QS enables universities to </a:t>
            </a:r>
            <a:r>
              <a:rPr lang="en-US" sz="2000" b="1" dirty="0">
                <a:latin typeface="Red Hat Display" panose="02010503040201060303" pitchFamily="2" charset="0"/>
              </a:rPr>
              <a:t>evaluate</a:t>
            </a:r>
            <a:r>
              <a:rPr lang="en-US" sz="2000" dirty="0">
                <a:latin typeface="Red Hat Display" panose="02010503040201060303" pitchFamily="2" charset="0"/>
              </a:rPr>
              <a:t> their performance, benchmark against peers and track across time</a:t>
            </a:r>
          </a:p>
          <a:p>
            <a:endParaRPr lang="en-US" sz="2000" dirty="0">
              <a:latin typeface="Red Hat Display" panose="02010503040201060303" pitchFamily="2" charset="0"/>
            </a:endParaRPr>
          </a:p>
          <a:p>
            <a:endParaRPr lang="en-US" sz="2000" dirty="0">
              <a:latin typeface="Red Hat Display" panose="02010503040201060303" pitchFamily="2" charset="0"/>
            </a:endParaRPr>
          </a:p>
        </p:txBody>
      </p:sp>
      <p:sp>
        <p:nvSpPr>
          <p:cNvPr id="227" name="TextBox 226">
            <a:extLst>
              <a:ext uri="{FF2B5EF4-FFF2-40B4-BE49-F238E27FC236}">
                <a16:creationId xmlns:a16="http://schemas.microsoft.com/office/drawing/2014/main" id="{167DE5A1-B863-B2C7-9068-D4892D3382A2}"/>
              </a:ext>
            </a:extLst>
          </p:cNvPr>
          <p:cNvSpPr txBox="1"/>
          <p:nvPr/>
        </p:nvSpPr>
        <p:spPr>
          <a:xfrm>
            <a:off x="6015823" y="1201312"/>
            <a:ext cx="1372618" cy="646331"/>
          </a:xfrm>
          <a:prstGeom prst="rect">
            <a:avLst/>
          </a:prstGeom>
          <a:noFill/>
        </p:spPr>
        <p:txBody>
          <a:bodyPr wrap="square" rtlCol="0">
            <a:spAutoFit/>
          </a:bodyPr>
          <a:lstStyle/>
          <a:p>
            <a:pPr algn="ctr"/>
            <a:r>
              <a:rPr lang="en-GB" dirty="0">
                <a:latin typeface="Red Hat Text" panose="02010503040201060303" pitchFamily="2" charset="0"/>
              </a:rPr>
              <a:t>Highlight Excellence</a:t>
            </a:r>
          </a:p>
        </p:txBody>
      </p:sp>
    </p:spTree>
    <p:extLst>
      <p:ext uri="{BB962C8B-B14F-4D97-AF65-F5344CB8AC3E}">
        <p14:creationId xmlns:p14="http://schemas.microsoft.com/office/powerpoint/2010/main" val="1352980659"/>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Icon&#10;&#10;Description automatically generated">
            <a:extLst>
              <a:ext uri="{FF2B5EF4-FFF2-40B4-BE49-F238E27FC236}">
                <a16:creationId xmlns:a16="http://schemas.microsoft.com/office/drawing/2014/main" id="{0A5A006E-1F10-48AC-8EB7-1575970B5B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36276" y="244475"/>
            <a:ext cx="914447" cy="914447"/>
          </a:xfrm>
          <a:prstGeom prst="rect">
            <a:avLst/>
          </a:prstGeom>
        </p:spPr>
      </p:pic>
      <p:pic>
        <p:nvPicPr>
          <p:cNvPr id="29" name="Graphic 28">
            <a:extLst>
              <a:ext uri="{FF2B5EF4-FFF2-40B4-BE49-F238E27FC236}">
                <a16:creationId xmlns:a16="http://schemas.microsoft.com/office/drawing/2014/main" id="{3D874A9D-ACA7-4EBE-A523-0027FD77BC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69918" y="0"/>
            <a:ext cx="2522081" cy="2768600"/>
          </a:xfrm>
          <a:prstGeom prst="rect">
            <a:avLst/>
          </a:prstGeom>
        </p:spPr>
      </p:pic>
      <p:sp>
        <p:nvSpPr>
          <p:cNvPr id="2" name="Title 1">
            <a:extLst>
              <a:ext uri="{FF2B5EF4-FFF2-40B4-BE49-F238E27FC236}">
                <a16:creationId xmlns:a16="http://schemas.microsoft.com/office/drawing/2014/main" id="{057AC758-7401-F452-5F6A-E995B86A49FB}"/>
              </a:ext>
            </a:extLst>
          </p:cNvPr>
          <p:cNvSpPr>
            <a:spLocks noGrp="1"/>
          </p:cNvSpPr>
          <p:nvPr>
            <p:ph type="title"/>
          </p:nvPr>
        </p:nvSpPr>
        <p:spPr>
          <a:xfrm>
            <a:off x="1058472" y="2852352"/>
            <a:ext cx="7978093" cy="914400"/>
          </a:xfrm>
        </p:spPr>
        <p:txBody>
          <a:bodyPr/>
          <a:lstStyle/>
          <a:p>
            <a:r>
              <a:rPr lang="en-US" dirty="0"/>
              <a:t>Timelines and Dates</a:t>
            </a:r>
            <a:endParaRPr lang="en-GB" dirty="0"/>
          </a:p>
        </p:txBody>
      </p:sp>
    </p:spTree>
    <p:extLst>
      <p:ext uri="{BB962C8B-B14F-4D97-AF65-F5344CB8AC3E}">
        <p14:creationId xmlns:p14="http://schemas.microsoft.com/office/powerpoint/2010/main" val="307354426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1+#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9">
            <a:extLst>
              <a:ext uri="{FF2B5EF4-FFF2-40B4-BE49-F238E27FC236}">
                <a16:creationId xmlns:a16="http://schemas.microsoft.com/office/drawing/2014/main" id="{6636EDC6-8CE6-4688-8C97-D1A6987B374A}"/>
              </a:ext>
            </a:extLst>
          </p:cNvPr>
          <p:cNvSpPr txBox="1">
            <a:spLocks/>
          </p:cNvSpPr>
          <p:nvPr/>
        </p:nvSpPr>
        <p:spPr>
          <a:xfrm>
            <a:off x="0" y="218841"/>
            <a:ext cx="11252201" cy="839690"/>
          </a:xfrm>
          <a:prstGeom prst="rect">
            <a:avLst/>
          </a:prstGeom>
          <a:solidFill>
            <a:srgbClr val="FFC000"/>
          </a:solidFill>
        </p:spPr>
        <p:txBody>
          <a:bodyPr vert="horz" lIns="91440" tIns="45720" rIns="91440" bIns="45720" rtlCol="0" anchor="ctr"/>
          <a:lstStyle>
            <a:defPPr>
              <a:defRPr lang="en-US"/>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 name="Title 1">
            <a:extLst>
              <a:ext uri="{FF2B5EF4-FFF2-40B4-BE49-F238E27FC236}">
                <a16:creationId xmlns:a16="http://schemas.microsoft.com/office/drawing/2014/main" id="{CF246C9C-51CF-476A-86D8-9A1AD10075A5}"/>
              </a:ext>
            </a:extLst>
          </p:cNvPr>
          <p:cNvSpPr>
            <a:spLocks noGrp="1"/>
          </p:cNvSpPr>
          <p:nvPr>
            <p:ph type="title"/>
          </p:nvPr>
        </p:nvSpPr>
        <p:spPr/>
        <p:txBody>
          <a:bodyPr/>
          <a:lstStyle/>
          <a:p>
            <a:r>
              <a:rPr lang="en-US" dirty="0"/>
              <a:t>Provisional 2023 calendar</a:t>
            </a:r>
            <a:endParaRPr lang="en-MY" dirty="0">
              <a:solidFill>
                <a:schemeClr val="tx1">
                  <a:lumMod val="10000"/>
                  <a:lumOff val="90000"/>
                </a:schemeClr>
              </a:solidFill>
            </a:endParaRPr>
          </a:p>
        </p:txBody>
      </p:sp>
      <p:sp>
        <p:nvSpPr>
          <p:cNvPr id="4" name="Slide Number Placeholder 3">
            <a:extLst>
              <a:ext uri="{FF2B5EF4-FFF2-40B4-BE49-F238E27FC236}">
                <a16:creationId xmlns:a16="http://schemas.microsoft.com/office/drawing/2014/main" id="{E53396B1-4EBA-4BA3-B672-FE5D3CCA5825}"/>
              </a:ext>
            </a:extLst>
          </p:cNvPr>
          <p:cNvSpPr>
            <a:spLocks noGrp="1"/>
          </p:cNvSpPr>
          <p:nvPr>
            <p:ph type="sldNum" sz="quarter" idx="10"/>
          </p:nvPr>
        </p:nvSpPr>
        <p:spPr/>
        <p:txBody>
          <a:bodyPr/>
          <a:lstStyle/>
          <a:p>
            <a:fld id="{588EA2A4-1978-42F3-AED7-6E9164233BDC}" type="slidenum">
              <a:rPr lang="en-GB" smtClean="0"/>
              <a:pPr/>
              <a:t>21</a:t>
            </a:fld>
            <a:endParaRPr lang="en-GB" dirty="0"/>
          </a:p>
        </p:txBody>
      </p:sp>
      <p:sp>
        <p:nvSpPr>
          <p:cNvPr id="5" name="TextBox 4">
            <a:extLst>
              <a:ext uri="{FF2B5EF4-FFF2-40B4-BE49-F238E27FC236}">
                <a16:creationId xmlns:a16="http://schemas.microsoft.com/office/drawing/2014/main" id="{BE8EB334-8D3E-481D-8B7B-8AB4267992D1}"/>
              </a:ext>
            </a:extLst>
          </p:cNvPr>
          <p:cNvSpPr txBox="1"/>
          <p:nvPr/>
        </p:nvSpPr>
        <p:spPr>
          <a:xfrm>
            <a:off x="2123263" y="1404111"/>
            <a:ext cx="9286142" cy="4893647"/>
          </a:xfrm>
          <a:prstGeom prst="rect">
            <a:avLst/>
          </a:prstGeom>
          <a:noFill/>
        </p:spPr>
        <p:txBody>
          <a:bodyPr wrap="square" rtlCol="0">
            <a:spAutoFit/>
          </a:bodyPr>
          <a:lstStyle/>
          <a:p>
            <a:pPr lvl="1"/>
            <a:r>
              <a:rPr lang="en-US" sz="2400" b="1" dirty="0"/>
              <a:t>January 2023</a:t>
            </a:r>
            <a:endParaRPr lang="en-US" sz="2400" dirty="0"/>
          </a:p>
          <a:p>
            <a:pPr lvl="1"/>
            <a:r>
              <a:rPr lang="en-US" sz="2400" dirty="0"/>
              <a:t>	Inform universities of new sustainability data collection</a:t>
            </a:r>
          </a:p>
          <a:p>
            <a:pPr lvl="1"/>
            <a:r>
              <a:rPr lang="en-US" sz="2400" b="1" dirty="0"/>
              <a:t>Jan to April 2023</a:t>
            </a:r>
          </a:p>
          <a:p>
            <a:pPr lvl="1"/>
            <a:r>
              <a:rPr lang="en-US" sz="2400" dirty="0"/>
              <a:t>	Collect data and support universities</a:t>
            </a:r>
          </a:p>
          <a:p>
            <a:pPr lvl="1"/>
            <a:r>
              <a:rPr lang="en-US" sz="2400" b="1" dirty="0"/>
              <a:t>April to August 2023</a:t>
            </a:r>
          </a:p>
          <a:p>
            <a:pPr lvl="1"/>
            <a:r>
              <a:rPr lang="en-US" sz="2400" dirty="0"/>
              <a:t>	Validation and data refinements</a:t>
            </a:r>
          </a:p>
          <a:p>
            <a:pPr lvl="1"/>
            <a:r>
              <a:rPr lang="en-US" sz="2400" b="1" dirty="0"/>
              <a:t>August to Sep 2023</a:t>
            </a:r>
          </a:p>
          <a:p>
            <a:pPr lvl="1"/>
            <a:r>
              <a:rPr lang="en-US" sz="2400" dirty="0"/>
              <a:t>	Analysis</a:t>
            </a:r>
          </a:p>
          <a:p>
            <a:pPr lvl="1"/>
            <a:r>
              <a:rPr lang="en-US" sz="2400" b="1" dirty="0"/>
              <a:t>Sep 2023</a:t>
            </a:r>
          </a:p>
          <a:p>
            <a:pPr lvl="1"/>
            <a:r>
              <a:rPr lang="en-US" sz="2400" dirty="0"/>
              <a:t>	Governance </a:t>
            </a:r>
          </a:p>
          <a:p>
            <a:pPr lvl="1"/>
            <a:r>
              <a:rPr lang="en-US" sz="2400" b="1" dirty="0"/>
              <a:t>Dec 2023</a:t>
            </a:r>
          </a:p>
          <a:p>
            <a:pPr lvl="1"/>
            <a:r>
              <a:rPr lang="en-US" sz="2400" b="1" dirty="0"/>
              <a:t>	Launch the 2</a:t>
            </a:r>
            <a:r>
              <a:rPr lang="en-US" sz="2400" b="1" baseline="30000" dirty="0"/>
              <a:t>nd</a:t>
            </a:r>
            <a:r>
              <a:rPr lang="en-US" sz="2400" b="1" dirty="0"/>
              <a:t> Edition in December (</a:t>
            </a:r>
            <a:r>
              <a:rPr lang="en-US" sz="2000" b="1" i="1" dirty="0"/>
              <a:t>possibly at </a:t>
            </a:r>
            <a:r>
              <a:rPr lang="en-US" sz="2000" b="1" i="1" dirty="0" err="1"/>
              <a:t>ReImagine</a:t>
            </a:r>
            <a:r>
              <a:rPr lang="en-US" sz="2000" b="1" i="1" dirty="0"/>
              <a:t> 	Education conference</a:t>
            </a:r>
            <a:r>
              <a:rPr lang="en-US" sz="2400" b="1" dirty="0"/>
              <a:t>)</a:t>
            </a:r>
            <a:endParaRPr lang="en-US" dirty="0"/>
          </a:p>
        </p:txBody>
      </p:sp>
      <p:pic>
        <p:nvPicPr>
          <p:cNvPr id="7" name="Graphic 6" descr="Daily calendar with solid fill">
            <a:extLst>
              <a:ext uri="{FF2B5EF4-FFF2-40B4-BE49-F238E27FC236}">
                <a16:creationId xmlns:a16="http://schemas.microsoft.com/office/drawing/2014/main" id="{BA8026C7-A726-1210-9A98-4C336188C8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4879" y="2750049"/>
            <a:ext cx="1868648" cy="1868648"/>
          </a:xfrm>
          <a:prstGeom prst="rect">
            <a:avLst/>
          </a:prstGeom>
        </p:spPr>
      </p:pic>
    </p:spTree>
    <p:extLst>
      <p:ext uri="{BB962C8B-B14F-4D97-AF65-F5344CB8AC3E}">
        <p14:creationId xmlns:p14="http://schemas.microsoft.com/office/powerpoint/2010/main" val="2485785246"/>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88E09-1DA3-48D0-89C9-29134547619E}"/>
              </a:ext>
            </a:extLst>
          </p:cNvPr>
          <p:cNvSpPr>
            <a:spLocks noGrp="1"/>
          </p:cNvSpPr>
          <p:nvPr>
            <p:ph type="title"/>
          </p:nvPr>
        </p:nvSpPr>
        <p:spPr/>
        <p:txBody>
          <a:bodyPr/>
          <a:lstStyle/>
          <a:p>
            <a:r>
              <a:rPr lang="en-US" dirty="0"/>
              <a:t>What steps can your institution take? </a:t>
            </a:r>
            <a:endParaRPr lang="en-MY" dirty="0"/>
          </a:p>
        </p:txBody>
      </p:sp>
      <p:sp>
        <p:nvSpPr>
          <p:cNvPr id="4" name="Slide Number Placeholder 3">
            <a:extLst>
              <a:ext uri="{FF2B5EF4-FFF2-40B4-BE49-F238E27FC236}">
                <a16:creationId xmlns:a16="http://schemas.microsoft.com/office/drawing/2014/main" id="{7788D9F1-F0AC-4882-BDD7-00A632DD0B8C}"/>
              </a:ext>
            </a:extLst>
          </p:cNvPr>
          <p:cNvSpPr>
            <a:spLocks noGrp="1"/>
          </p:cNvSpPr>
          <p:nvPr>
            <p:ph type="sldNum" sz="quarter" idx="10"/>
          </p:nvPr>
        </p:nvSpPr>
        <p:spPr/>
        <p:txBody>
          <a:bodyPr/>
          <a:lstStyle/>
          <a:p>
            <a:fld id="{588EA2A4-1978-42F3-AED7-6E9164233BDC}" type="slidenum">
              <a:rPr lang="en-GB" smtClean="0"/>
              <a:pPr/>
              <a:t>22</a:t>
            </a:fld>
            <a:endParaRPr lang="en-GB" dirty="0"/>
          </a:p>
        </p:txBody>
      </p:sp>
      <p:graphicFrame>
        <p:nvGraphicFramePr>
          <p:cNvPr id="5" name="Diagram 4">
            <a:extLst>
              <a:ext uri="{FF2B5EF4-FFF2-40B4-BE49-F238E27FC236}">
                <a16:creationId xmlns:a16="http://schemas.microsoft.com/office/drawing/2014/main" id="{61DD231C-8101-49B9-9DFD-E452BB0321E6}"/>
              </a:ext>
            </a:extLst>
          </p:cNvPr>
          <p:cNvGraphicFramePr/>
          <p:nvPr>
            <p:extLst>
              <p:ext uri="{D42A27DB-BD31-4B8C-83A1-F6EECF244321}">
                <p14:modId xmlns:p14="http://schemas.microsoft.com/office/powerpoint/2010/main" val="3491902227"/>
              </p:ext>
            </p:extLst>
          </p:nvPr>
        </p:nvGraphicFramePr>
        <p:xfrm>
          <a:off x="1145060" y="1400432"/>
          <a:ext cx="10686578" cy="4690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Graphic 6" descr="Call centre with solid fill">
            <a:extLst>
              <a:ext uri="{FF2B5EF4-FFF2-40B4-BE49-F238E27FC236}">
                <a16:creationId xmlns:a16="http://schemas.microsoft.com/office/drawing/2014/main" id="{8BD14A42-0CFB-3E1B-0791-DE0D9B9C302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02103" y="4977085"/>
            <a:ext cx="713347" cy="713347"/>
          </a:xfrm>
          <a:prstGeom prst="rect">
            <a:avLst/>
          </a:prstGeom>
        </p:spPr>
      </p:pic>
      <p:pic>
        <p:nvPicPr>
          <p:cNvPr id="9" name="Graphic 8" descr="Fork In Road with solid fill">
            <a:extLst>
              <a:ext uri="{FF2B5EF4-FFF2-40B4-BE49-F238E27FC236}">
                <a16:creationId xmlns:a16="http://schemas.microsoft.com/office/drawing/2014/main" id="{BFDC47CA-EC94-5561-0D13-ED405AD6A3B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02104" y="3464986"/>
            <a:ext cx="713347" cy="713347"/>
          </a:xfrm>
          <a:prstGeom prst="rect">
            <a:avLst/>
          </a:prstGeom>
        </p:spPr>
      </p:pic>
      <p:pic>
        <p:nvPicPr>
          <p:cNvPr id="11" name="Graphic 10" descr="Eyes with solid fill">
            <a:extLst>
              <a:ext uri="{FF2B5EF4-FFF2-40B4-BE49-F238E27FC236}">
                <a16:creationId xmlns:a16="http://schemas.microsoft.com/office/drawing/2014/main" id="{002ED17E-B709-3B3C-6A72-F884EF82CE4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01578" y="1856201"/>
            <a:ext cx="914400" cy="914400"/>
          </a:xfrm>
          <a:prstGeom prst="rect">
            <a:avLst/>
          </a:prstGeom>
        </p:spPr>
      </p:pic>
    </p:spTree>
    <p:extLst>
      <p:ext uri="{BB962C8B-B14F-4D97-AF65-F5344CB8AC3E}">
        <p14:creationId xmlns:p14="http://schemas.microsoft.com/office/powerpoint/2010/main" val="3139801606"/>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4913A07-90FF-4956-90D2-8B3A63CB5397}"/>
              </a:ext>
            </a:extLst>
          </p:cNvPr>
          <p:cNvSpPr>
            <a:spLocks noGrp="1"/>
          </p:cNvSpPr>
          <p:nvPr>
            <p:ph type="sldNum" sz="quarter" idx="10"/>
          </p:nvPr>
        </p:nvSpPr>
        <p:spPr/>
        <p:txBody>
          <a:bodyPr/>
          <a:lstStyle/>
          <a:p>
            <a:fld id="{588EA2A4-1978-42F3-AED7-6E9164233BDC}" type="slidenum">
              <a:rPr lang="en-GB" smtClean="0"/>
              <a:pPr/>
              <a:t>23</a:t>
            </a:fld>
            <a:endParaRPr lang="en-GB" dirty="0"/>
          </a:p>
        </p:txBody>
      </p:sp>
      <p:sp>
        <p:nvSpPr>
          <p:cNvPr id="16" name="Text Placeholder 15">
            <a:extLst>
              <a:ext uri="{FF2B5EF4-FFF2-40B4-BE49-F238E27FC236}">
                <a16:creationId xmlns:a16="http://schemas.microsoft.com/office/drawing/2014/main" id="{273F7B75-0B0F-49F1-B782-23FBA812FCFF}"/>
              </a:ext>
            </a:extLst>
          </p:cNvPr>
          <p:cNvSpPr>
            <a:spLocks noGrp="1"/>
          </p:cNvSpPr>
          <p:nvPr>
            <p:ph type="body" sz="quarter" idx="12"/>
          </p:nvPr>
        </p:nvSpPr>
        <p:spPr>
          <a:xfrm>
            <a:off x="1047226" y="2184246"/>
            <a:ext cx="3684479" cy="2487919"/>
          </a:xfrm>
        </p:spPr>
        <p:txBody>
          <a:bodyPr>
            <a:noAutofit/>
          </a:bodyPr>
          <a:lstStyle/>
          <a:p>
            <a:r>
              <a:rPr lang="en-US" sz="2000" dirty="0"/>
              <a:t>Fields</a:t>
            </a:r>
          </a:p>
          <a:p>
            <a:endParaRPr lang="en-US" sz="2000" dirty="0"/>
          </a:p>
          <a:p>
            <a:r>
              <a:rPr lang="en-US" sz="2000" dirty="0"/>
              <a:t>Data definition is available at </a:t>
            </a:r>
            <a:r>
              <a:rPr lang="it-IT" sz="2000" b="0" i="0" u="none" strike="noStrike" dirty="0">
                <a:solidFill>
                  <a:srgbClr val="1D1D1B"/>
                </a:solidFill>
                <a:effectLst/>
                <a:hlinkClick r:id="rId2"/>
              </a:rPr>
              <a:t>Data Appendix - QS Quacquarelli Symonds</a:t>
            </a:r>
            <a:endParaRPr lang="en-US" sz="2000" dirty="0"/>
          </a:p>
          <a:p>
            <a:pPr marL="342900" indent="-342900">
              <a:buFontTx/>
              <a:buChar char="-"/>
            </a:pPr>
            <a:endParaRPr lang="en-US" sz="2000" dirty="0"/>
          </a:p>
        </p:txBody>
      </p:sp>
      <p:sp>
        <p:nvSpPr>
          <p:cNvPr id="19" name="Text Placeholder 18">
            <a:extLst>
              <a:ext uri="{FF2B5EF4-FFF2-40B4-BE49-F238E27FC236}">
                <a16:creationId xmlns:a16="http://schemas.microsoft.com/office/drawing/2014/main" id="{D92451D6-8969-4F8F-85A1-02C1F7912D3B}"/>
              </a:ext>
            </a:extLst>
          </p:cNvPr>
          <p:cNvSpPr>
            <a:spLocks noGrp="1"/>
          </p:cNvSpPr>
          <p:nvPr>
            <p:ph type="body" sz="quarter" idx="11"/>
          </p:nvPr>
        </p:nvSpPr>
        <p:spPr>
          <a:xfrm>
            <a:off x="1099792" y="358775"/>
            <a:ext cx="4051300" cy="408208"/>
          </a:xfrm>
        </p:spPr>
        <p:txBody>
          <a:bodyPr>
            <a:noAutofit/>
          </a:bodyPr>
          <a:lstStyle/>
          <a:p>
            <a:r>
              <a:rPr lang="en-US" sz="2800" dirty="0">
                <a:solidFill>
                  <a:schemeClr val="tx1"/>
                </a:solidFill>
              </a:rPr>
              <a:t>HUB</a:t>
            </a:r>
            <a:endParaRPr lang="en-MY" sz="2800" dirty="0">
              <a:solidFill>
                <a:schemeClr val="tx1"/>
              </a:solidFill>
            </a:endParaRPr>
          </a:p>
        </p:txBody>
      </p:sp>
      <p:pic>
        <p:nvPicPr>
          <p:cNvPr id="6" name="Picture 5">
            <a:extLst>
              <a:ext uri="{FF2B5EF4-FFF2-40B4-BE49-F238E27FC236}">
                <a16:creationId xmlns:a16="http://schemas.microsoft.com/office/drawing/2014/main" id="{806D8006-7CD7-4C85-87CF-68D195B1B7D0}"/>
              </a:ext>
            </a:extLst>
          </p:cNvPr>
          <p:cNvPicPr>
            <a:picLocks noChangeAspect="1"/>
          </p:cNvPicPr>
          <p:nvPr/>
        </p:nvPicPr>
        <p:blipFill>
          <a:blip r:embed="rId3"/>
          <a:stretch>
            <a:fillRect/>
          </a:stretch>
        </p:blipFill>
        <p:spPr>
          <a:xfrm>
            <a:off x="4991208" y="315306"/>
            <a:ext cx="6841671" cy="6267073"/>
          </a:xfrm>
          <a:prstGeom prst="rect">
            <a:avLst/>
          </a:prstGeom>
        </p:spPr>
      </p:pic>
    </p:spTree>
    <p:extLst>
      <p:ext uri="{BB962C8B-B14F-4D97-AF65-F5344CB8AC3E}">
        <p14:creationId xmlns:p14="http://schemas.microsoft.com/office/powerpoint/2010/main" val="3011154582"/>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B36AAC-58E9-5C01-2F61-945B8CFBF721}"/>
              </a:ext>
            </a:extLst>
          </p:cNvPr>
          <p:cNvSpPr>
            <a:spLocks noGrp="1"/>
          </p:cNvSpPr>
          <p:nvPr>
            <p:ph type="sldNum" sz="quarter" idx="10"/>
          </p:nvPr>
        </p:nvSpPr>
        <p:spPr/>
        <p:txBody>
          <a:bodyPr/>
          <a:lstStyle/>
          <a:p>
            <a:fld id="{588EA2A4-1978-42F3-AED7-6E9164233BDC}" type="slidenum">
              <a:rPr lang="en-GB" smtClean="0"/>
              <a:pPr/>
              <a:t>24</a:t>
            </a:fld>
            <a:endParaRPr lang="en-GB"/>
          </a:p>
        </p:txBody>
      </p:sp>
      <p:graphicFrame>
        <p:nvGraphicFramePr>
          <p:cNvPr id="6" name="Table 6">
            <a:extLst>
              <a:ext uri="{FF2B5EF4-FFF2-40B4-BE49-F238E27FC236}">
                <a16:creationId xmlns:a16="http://schemas.microsoft.com/office/drawing/2014/main" id="{6B085AA9-9497-B2C2-F76E-0F2CE498C6B4}"/>
              </a:ext>
            </a:extLst>
          </p:cNvPr>
          <p:cNvGraphicFramePr>
            <a:graphicFrameLocks noGrp="1"/>
          </p:cNvGraphicFramePr>
          <p:nvPr>
            <p:extLst>
              <p:ext uri="{D42A27DB-BD31-4B8C-83A1-F6EECF244321}">
                <p14:modId xmlns:p14="http://schemas.microsoft.com/office/powerpoint/2010/main" val="2922123327"/>
              </p:ext>
            </p:extLst>
          </p:nvPr>
        </p:nvGraphicFramePr>
        <p:xfrm>
          <a:off x="1112109" y="74065"/>
          <a:ext cx="10108721" cy="6769969"/>
        </p:xfrm>
        <a:graphic>
          <a:graphicData uri="http://schemas.openxmlformats.org/drawingml/2006/table">
            <a:tbl>
              <a:tblPr firstRow="1" bandRow="1">
                <a:tableStyleId>{5C22544A-7EE6-4342-B048-85BDC9FD1C3A}</a:tableStyleId>
              </a:tblPr>
              <a:tblGrid>
                <a:gridCol w="4761469">
                  <a:extLst>
                    <a:ext uri="{9D8B030D-6E8A-4147-A177-3AD203B41FA5}">
                      <a16:colId xmlns:a16="http://schemas.microsoft.com/office/drawing/2014/main" val="2350274783"/>
                    </a:ext>
                  </a:extLst>
                </a:gridCol>
                <a:gridCol w="5347252">
                  <a:extLst>
                    <a:ext uri="{9D8B030D-6E8A-4147-A177-3AD203B41FA5}">
                      <a16:colId xmlns:a16="http://schemas.microsoft.com/office/drawing/2014/main" val="3055582986"/>
                    </a:ext>
                  </a:extLst>
                </a:gridCol>
              </a:tblGrid>
              <a:tr h="359798">
                <a:tc>
                  <a:txBody>
                    <a:bodyPr/>
                    <a:lstStyle/>
                    <a:p>
                      <a:r>
                        <a:rPr lang="en-US" dirty="0"/>
                        <a:t>Direct Submit Data points</a:t>
                      </a:r>
                      <a:endParaRPr lang="en-GB" dirty="0"/>
                    </a:p>
                  </a:txBody>
                  <a:tcPr/>
                </a:tc>
                <a:tc>
                  <a:txBody>
                    <a:bodyPr/>
                    <a:lstStyle/>
                    <a:p>
                      <a:r>
                        <a:rPr lang="en-US" dirty="0"/>
                        <a:t>Evidence required</a:t>
                      </a:r>
                      <a:endParaRPr lang="en-GB" dirty="0"/>
                    </a:p>
                  </a:txBody>
                  <a:tcPr/>
                </a:tc>
                <a:extLst>
                  <a:ext uri="{0D108BD9-81ED-4DB2-BD59-A6C34878D82A}">
                    <a16:rowId xmlns:a16="http://schemas.microsoft.com/office/drawing/2014/main" val="3247494688"/>
                  </a:ext>
                </a:extLst>
              </a:tr>
              <a:tr h="624690">
                <a:tc>
                  <a:txBody>
                    <a:bodyPr/>
                    <a:lstStyle/>
                    <a:p>
                      <a:r>
                        <a:rPr lang="en-US" dirty="0"/>
                        <a:t>Policy referring to climate strategy</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Web link</a:t>
                      </a:r>
                      <a:endParaRPr lang="en-GB" dirty="0"/>
                    </a:p>
                    <a:p>
                      <a:endParaRPr lang="en-GB" dirty="0"/>
                    </a:p>
                  </a:txBody>
                  <a:tcPr/>
                </a:tc>
                <a:extLst>
                  <a:ext uri="{0D108BD9-81ED-4DB2-BD59-A6C34878D82A}">
                    <a16:rowId xmlns:a16="http://schemas.microsoft.com/office/drawing/2014/main" val="2841658685"/>
                  </a:ext>
                </a:extLst>
              </a:tr>
              <a:tr h="624690">
                <a:tc>
                  <a:txBody>
                    <a:bodyPr/>
                    <a:lstStyle/>
                    <a:p>
                      <a:r>
                        <a:rPr lang="en-US" dirty="0"/>
                        <a:t>Evidence of an ethics committee</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Web link</a:t>
                      </a:r>
                      <a:endParaRPr lang="en-GB" dirty="0"/>
                    </a:p>
                    <a:p>
                      <a:endParaRPr lang="en-GB" dirty="0"/>
                    </a:p>
                  </a:txBody>
                  <a:tcPr/>
                </a:tc>
                <a:extLst>
                  <a:ext uri="{0D108BD9-81ED-4DB2-BD59-A6C34878D82A}">
                    <a16:rowId xmlns:a16="http://schemas.microsoft.com/office/drawing/2014/main" val="965526499"/>
                  </a:ext>
                </a:extLst>
              </a:tr>
              <a:tr h="356966">
                <a:tc>
                  <a:txBody>
                    <a:bodyPr/>
                    <a:lstStyle/>
                    <a:p>
                      <a:r>
                        <a:rPr lang="en-US" dirty="0"/>
                        <a:t>Published governance minutes</a:t>
                      </a:r>
                      <a:endParaRPr lang="en-GB" dirty="0"/>
                    </a:p>
                  </a:txBody>
                  <a:tcPr/>
                </a:tc>
                <a:tc>
                  <a:txBody>
                    <a:bodyPr/>
                    <a:lstStyle/>
                    <a:p>
                      <a:r>
                        <a:rPr lang="en-US" dirty="0"/>
                        <a:t>Web link</a:t>
                      </a:r>
                      <a:endParaRPr lang="en-GB" dirty="0"/>
                    </a:p>
                  </a:txBody>
                  <a:tcPr/>
                </a:tc>
                <a:extLst>
                  <a:ext uri="{0D108BD9-81ED-4DB2-BD59-A6C34878D82A}">
                    <a16:rowId xmlns:a16="http://schemas.microsoft.com/office/drawing/2014/main" val="109826647"/>
                  </a:ext>
                </a:extLst>
              </a:tr>
              <a:tr h="624690">
                <a:tc>
                  <a:txBody>
                    <a:bodyPr/>
                    <a:lstStyle/>
                    <a:p>
                      <a:r>
                        <a:rPr lang="en-US" dirty="0"/>
                        <a:t>Sustainable procurement policy</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Web link</a:t>
                      </a:r>
                      <a:endParaRPr lang="en-GB" dirty="0"/>
                    </a:p>
                    <a:p>
                      <a:endParaRPr lang="en-GB" dirty="0"/>
                    </a:p>
                  </a:txBody>
                  <a:tcPr/>
                </a:tc>
                <a:extLst>
                  <a:ext uri="{0D108BD9-81ED-4DB2-BD59-A6C34878D82A}">
                    <a16:rowId xmlns:a16="http://schemas.microsoft.com/office/drawing/2014/main" val="1274370919"/>
                  </a:ext>
                </a:extLst>
              </a:tr>
              <a:tr h="6246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Sustainable investment policy</a:t>
                      </a:r>
                      <a:endParaRPr lang="en-GB" dirty="0"/>
                    </a:p>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Web link</a:t>
                      </a:r>
                      <a:endParaRPr lang="en-GB" dirty="0"/>
                    </a:p>
                    <a:p>
                      <a:endParaRPr lang="en-GB" dirty="0"/>
                    </a:p>
                  </a:txBody>
                  <a:tcPr/>
                </a:tc>
                <a:extLst>
                  <a:ext uri="{0D108BD9-81ED-4DB2-BD59-A6C34878D82A}">
                    <a16:rowId xmlns:a16="http://schemas.microsoft.com/office/drawing/2014/main" val="3953398613"/>
                  </a:ext>
                </a:extLst>
              </a:tr>
              <a:tr h="356966">
                <a:tc>
                  <a:txBody>
                    <a:bodyPr/>
                    <a:lstStyle/>
                    <a:p>
                      <a:r>
                        <a:rPr lang="en-US" dirty="0"/>
                        <a:t>Emissions, electricity, and water use data</a:t>
                      </a:r>
                      <a:endParaRPr lang="en-GB" dirty="0"/>
                    </a:p>
                  </a:txBody>
                  <a:tcPr/>
                </a:tc>
                <a:tc>
                  <a:txBody>
                    <a:bodyPr/>
                    <a:lstStyle/>
                    <a:p>
                      <a:r>
                        <a:rPr lang="en-US" dirty="0"/>
                        <a:t>Text / numerical entry, to specific definitions</a:t>
                      </a:r>
                      <a:endParaRPr lang="en-GB" dirty="0"/>
                    </a:p>
                  </a:txBody>
                  <a:tcPr/>
                </a:tc>
                <a:extLst>
                  <a:ext uri="{0D108BD9-81ED-4DB2-BD59-A6C34878D82A}">
                    <a16:rowId xmlns:a16="http://schemas.microsoft.com/office/drawing/2014/main" val="3976052454"/>
                  </a:ext>
                </a:extLst>
              </a:tr>
              <a:tr h="356966">
                <a:tc>
                  <a:txBody>
                    <a:bodyPr/>
                    <a:lstStyle/>
                    <a:p>
                      <a:r>
                        <a:rPr lang="en-US" dirty="0"/>
                        <a:t>Relevant degree courses</a:t>
                      </a:r>
                      <a:endParaRPr lang="en-GB" dirty="0"/>
                    </a:p>
                  </a:txBody>
                  <a:tcPr/>
                </a:tc>
                <a:tc>
                  <a:txBody>
                    <a:bodyPr/>
                    <a:lstStyle/>
                    <a:p>
                      <a:r>
                        <a:rPr lang="en-US" dirty="0"/>
                        <a:t>Web link</a:t>
                      </a:r>
                      <a:endParaRPr lang="en-GB" dirty="0"/>
                    </a:p>
                  </a:txBody>
                  <a:tcPr/>
                </a:tc>
                <a:extLst>
                  <a:ext uri="{0D108BD9-81ED-4DB2-BD59-A6C34878D82A}">
                    <a16:rowId xmlns:a16="http://schemas.microsoft.com/office/drawing/2014/main" val="3420309992"/>
                  </a:ext>
                </a:extLst>
              </a:tr>
              <a:tr h="356966">
                <a:tc>
                  <a:txBody>
                    <a:bodyPr/>
                    <a:lstStyle/>
                    <a:p>
                      <a:r>
                        <a:rPr lang="en-US" dirty="0"/>
                        <a:t>Sustainability research center</a:t>
                      </a:r>
                      <a:endParaRPr lang="en-GB" dirty="0"/>
                    </a:p>
                  </a:txBody>
                  <a:tcPr/>
                </a:tc>
                <a:tc>
                  <a:txBody>
                    <a:bodyPr/>
                    <a:lstStyle/>
                    <a:p>
                      <a:r>
                        <a:rPr lang="en-US" dirty="0"/>
                        <a:t>Web link</a:t>
                      </a:r>
                      <a:endParaRPr lang="en-GB" dirty="0"/>
                    </a:p>
                  </a:txBody>
                  <a:tcPr/>
                </a:tc>
                <a:extLst>
                  <a:ext uri="{0D108BD9-81ED-4DB2-BD59-A6C34878D82A}">
                    <a16:rowId xmlns:a16="http://schemas.microsoft.com/office/drawing/2014/main" val="3780837635"/>
                  </a:ext>
                </a:extLst>
              </a:tr>
              <a:tr h="356966">
                <a:tc>
                  <a:txBody>
                    <a:bodyPr/>
                    <a:lstStyle/>
                    <a:p>
                      <a:r>
                        <a:rPr lang="en-US" dirty="0"/>
                        <a:t>Disability support office</a:t>
                      </a:r>
                      <a:endParaRPr lang="en-GB" dirty="0"/>
                    </a:p>
                  </a:txBody>
                  <a:tcPr/>
                </a:tc>
                <a:tc>
                  <a:txBody>
                    <a:bodyPr/>
                    <a:lstStyle/>
                    <a:p>
                      <a:r>
                        <a:rPr lang="en-US" dirty="0"/>
                        <a:t>Web link</a:t>
                      </a:r>
                      <a:endParaRPr lang="en-GB" dirty="0"/>
                    </a:p>
                  </a:txBody>
                  <a:tcPr/>
                </a:tc>
                <a:extLst>
                  <a:ext uri="{0D108BD9-81ED-4DB2-BD59-A6C34878D82A}">
                    <a16:rowId xmlns:a16="http://schemas.microsoft.com/office/drawing/2014/main" val="2108756996"/>
                  </a:ext>
                </a:extLst>
              </a:tr>
              <a:tr h="356966">
                <a:tc>
                  <a:txBody>
                    <a:bodyPr/>
                    <a:lstStyle/>
                    <a:p>
                      <a:r>
                        <a:rPr lang="en-US" dirty="0"/>
                        <a:t>Female staff / student ratios</a:t>
                      </a:r>
                      <a:endParaRPr lang="en-GB" dirty="0"/>
                    </a:p>
                  </a:txBody>
                  <a:tcPr/>
                </a:tc>
                <a:tc>
                  <a:txBody>
                    <a:bodyPr/>
                    <a:lstStyle/>
                    <a:p>
                      <a:r>
                        <a:rPr lang="en-US" dirty="0"/>
                        <a:t>Text / numerical entry</a:t>
                      </a:r>
                      <a:endParaRPr lang="en-GB" dirty="0"/>
                    </a:p>
                  </a:txBody>
                  <a:tcPr/>
                </a:tc>
                <a:extLst>
                  <a:ext uri="{0D108BD9-81ED-4DB2-BD59-A6C34878D82A}">
                    <a16:rowId xmlns:a16="http://schemas.microsoft.com/office/drawing/2014/main" val="364473700"/>
                  </a:ext>
                </a:extLst>
              </a:tr>
              <a:tr h="356966">
                <a:tc>
                  <a:txBody>
                    <a:bodyPr/>
                    <a:lstStyle/>
                    <a:p>
                      <a:r>
                        <a:rPr lang="en-US" dirty="0"/>
                        <a:t>Proportion of female leaders</a:t>
                      </a:r>
                      <a:endParaRPr lang="en-GB" dirty="0"/>
                    </a:p>
                  </a:txBody>
                  <a:tcPr/>
                </a:tc>
                <a:tc>
                  <a:txBody>
                    <a:bodyPr/>
                    <a:lstStyle/>
                    <a:p>
                      <a:r>
                        <a:rPr lang="en-US" dirty="0"/>
                        <a:t>Text / numerical entry</a:t>
                      </a:r>
                      <a:endParaRPr lang="en-GB" dirty="0"/>
                    </a:p>
                  </a:txBody>
                  <a:tcPr/>
                </a:tc>
                <a:extLst>
                  <a:ext uri="{0D108BD9-81ED-4DB2-BD59-A6C34878D82A}">
                    <a16:rowId xmlns:a16="http://schemas.microsoft.com/office/drawing/2014/main" val="2960234135"/>
                  </a:ext>
                </a:extLst>
              </a:tr>
              <a:tr h="552049">
                <a:tc>
                  <a:txBody>
                    <a:bodyPr/>
                    <a:lstStyle/>
                    <a:p>
                      <a:r>
                        <a:rPr lang="en-US" dirty="0"/>
                        <a:t>Student society with environmental focus</a:t>
                      </a:r>
                      <a:endParaRPr lang="en-GB" dirty="0"/>
                    </a:p>
                  </a:txBody>
                  <a:tcPr/>
                </a:tc>
                <a:tc>
                  <a:txBody>
                    <a:bodyPr/>
                    <a:lstStyle/>
                    <a:p>
                      <a:r>
                        <a:rPr lang="en-US" dirty="0"/>
                        <a:t>Web link</a:t>
                      </a:r>
                      <a:endParaRPr lang="en-GB" dirty="0"/>
                    </a:p>
                  </a:txBody>
                  <a:tcPr/>
                </a:tc>
                <a:extLst>
                  <a:ext uri="{0D108BD9-81ED-4DB2-BD59-A6C34878D82A}">
                    <a16:rowId xmlns:a16="http://schemas.microsoft.com/office/drawing/2014/main" val="1490058141"/>
                  </a:ext>
                </a:extLst>
              </a:tr>
              <a:tr h="356966">
                <a:tc>
                  <a:txBody>
                    <a:bodyPr/>
                    <a:lstStyle/>
                    <a:p>
                      <a:r>
                        <a:rPr lang="en-US" dirty="0"/>
                        <a:t>Equality, Diversity and Inclusion policy</a:t>
                      </a:r>
                      <a:endParaRPr lang="en-GB" dirty="0"/>
                    </a:p>
                  </a:txBody>
                  <a:tcPr/>
                </a:tc>
                <a:tc>
                  <a:txBody>
                    <a:bodyPr/>
                    <a:lstStyle/>
                    <a:p>
                      <a:r>
                        <a:rPr lang="en-US" dirty="0"/>
                        <a:t>Web link</a:t>
                      </a:r>
                      <a:endParaRPr lang="en-GB" dirty="0"/>
                    </a:p>
                  </a:txBody>
                  <a:tcPr/>
                </a:tc>
                <a:extLst>
                  <a:ext uri="{0D108BD9-81ED-4DB2-BD59-A6C34878D82A}">
                    <a16:rowId xmlns:a16="http://schemas.microsoft.com/office/drawing/2014/main" val="2662371816"/>
                  </a:ext>
                </a:extLst>
              </a:tr>
              <a:tr h="356966">
                <a:tc>
                  <a:txBody>
                    <a:bodyPr/>
                    <a:lstStyle/>
                    <a:p>
                      <a:r>
                        <a:rPr lang="en-US" dirty="0"/>
                        <a:t>Student representation on board</a:t>
                      </a:r>
                      <a:endParaRPr lang="en-GB" dirty="0"/>
                    </a:p>
                  </a:txBody>
                  <a:tcPr/>
                </a:tc>
                <a:tc>
                  <a:txBody>
                    <a:bodyPr/>
                    <a:lstStyle/>
                    <a:p>
                      <a:r>
                        <a:rPr lang="en-US" dirty="0"/>
                        <a:t>Web link</a:t>
                      </a:r>
                      <a:endParaRPr lang="en-GB" dirty="0"/>
                    </a:p>
                  </a:txBody>
                  <a:tcPr/>
                </a:tc>
                <a:extLst>
                  <a:ext uri="{0D108BD9-81ED-4DB2-BD59-A6C34878D82A}">
                    <a16:rowId xmlns:a16="http://schemas.microsoft.com/office/drawing/2014/main" val="3913999007"/>
                  </a:ext>
                </a:extLst>
              </a:tr>
            </a:tbl>
          </a:graphicData>
        </a:graphic>
      </p:graphicFrame>
    </p:spTree>
    <p:extLst>
      <p:ext uri="{BB962C8B-B14F-4D97-AF65-F5344CB8AC3E}">
        <p14:creationId xmlns:p14="http://schemas.microsoft.com/office/powerpoint/2010/main" val="1055114181"/>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1CBA888-81EE-4CC8-ABF9-06004D5C45EF}"/>
              </a:ext>
            </a:extLst>
          </p:cNvPr>
          <p:cNvSpPr txBox="1"/>
          <p:nvPr/>
        </p:nvSpPr>
        <p:spPr>
          <a:xfrm>
            <a:off x="3383280" y="6341277"/>
            <a:ext cx="5644342" cy="369332"/>
          </a:xfrm>
          <a:prstGeom prst="rect">
            <a:avLst/>
          </a:prstGeom>
          <a:noFill/>
        </p:spPr>
        <p:txBody>
          <a:bodyPr wrap="square" rtlCol="0">
            <a:spAutoFit/>
          </a:bodyPr>
          <a:lstStyle/>
          <a:p>
            <a:pPr algn="ctr"/>
            <a:r>
              <a:rPr lang="en-US" b="1" dirty="0"/>
              <a:t>http://support.qs.com</a:t>
            </a:r>
            <a:endParaRPr lang="en-GB" b="1" dirty="0"/>
          </a:p>
        </p:txBody>
      </p:sp>
      <p:pic>
        <p:nvPicPr>
          <p:cNvPr id="3" name="Picture 2">
            <a:extLst>
              <a:ext uri="{FF2B5EF4-FFF2-40B4-BE49-F238E27FC236}">
                <a16:creationId xmlns:a16="http://schemas.microsoft.com/office/drawing/2014/main" id="{A81F5C46-27AA-D6B6-558D-655765512C7F}"/>
              </a:ext>
            </a:extLst>
          </p:cNvPr>
          <p:cNvPicPr>
            <a:picLocks noChangeAspect="1"/>
          </p:cNvPicPr>
          <p:nvPr/>
        </p:nvPicPr>
        <p:blipFill>
          <a:blip r:embed="rId2"/>
          <a:stretch>
            <a:fillRect/>
          </a:stretch>
        </p:blipFill>
        <p:spPr>
          <a:xfrm>
            <a:off x="1965208" y="427382"/>
            <a:ext cx="8967835" cy="5538586"/>
          </a:xfrm>
          <a:prstGeom prst="rect">
            <a:avLst/>
          </a:prstGeom>
        </p:spPr>
      </p:pic>
    </p:spTree>
    <p:extLst>
      <p:ext uri="{BB962C8B-B14F-4D97-AF65-F5344CB8AC3E}">
        <p14:creationId xmlns:p14="http://schemas.microsoft.com/office/powerpoint/2010/main" val="3138549398"/>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02E64-BF33-4C4D-8004-3EDA1F4FBE14}"/>
              </a:ext>
            </a:extLst>
          </p:cNvPr>
          <p:cNvSpPr>
            <a:spLocks noGrp="1"/>
          </p:cNvSpPr>
          <p:nvPr>
            <p:ph type="title"/>
          </p:nvPr>
        </p:nvSpPr>
        <p:spPr>
          <a:xfrm>
            <a:off x="1305607" y="2168945"/>
            <a:ext cx="7978093" cy="914400"/>
          </a:xfrm>
        </p:spPr>
        <p:txBody>
          <a:bodyPr/>
          <a:lstStyle/>
          <a:p>
            <a:r>
              <a:rPr lang="en-GB" dirty="0"/>
              <a:t>With special thanks to </a:t>
            </a:r>
          </a:p>
        </p:txBody>
      </p:sp>
      <p:pic>
        <p:nvPicPr>
          <p:cNvPr id="3" name="Picture 2" descr="HRK-Logo - German Rectors' Conference">
            <a:extLst>
              <a:ext uri="{FF2B5EF4-FFF2-40B4-BE49-F238E27FC236}">
                <a16:creationId xmlns:a16="http://schemas.microsoft.com/office/drawing/2014/main" id="{999AC543-25A3-6D86-C674-251DF29F69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888" y="3195638"/>
            <a:ext cx="4486275" cy="10191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versität Hamburg | EUGLOH">
            <a:extLst>
              <a:ext uri="{FF2B5EF4-FFF2-40B4-BE49-F238E27FC236}">
                <a16:creationId xmlns:a16="http://schemas.microsoft.com/office/drawing/2014/main" id="{84D13D04-EA38-CBC2-9117-0970E1D0CD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195637"/>
            <a:ext cx="3881727" cy="101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092047"/>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41A733-6AE9-4FED-9032-661FE9A17128}"/>
              </a:ext>
            </a:extLst>
          </p:cNvPr>
          <p:cNvSpPr>
            <a:spLocks noGrp="1"/>
          </p:cNvSpPr>
          <p:nvPr>
            <p:ph type="ctrTitle"/>
          </p:nvPr>
        </p:nvSpPr>
        <p:spPr/>
        <p:txBody>
          <a:bodyPr>
            <a:normAutofit fontScale="90000"/>
          </a:bodyPr>
          <a:lstStyle/>
          <a:p>
            <a:br>
              <a:rPr lang="en-US" dirty="0"/>
            </a:br>
            <a:endParaRPr lang="en-GB" dirty="0"/>
          </a:p>
        </p:txBody>
      </p:sp>
      <p:sp>
        <p:nvSpPr>
          <p:cNvPr id="2" name="Title 4">
            <a:extLst>
              <a:ext uri="{FF2B5EF4-FFF2-40B4-BE49-F238E27FC236}">
                <a16:creationId xmlns:a16="http://schemas.microsoft.com/office/drawing/2014/main" id="{112D30EF-9308-59EF-7B75-3A176CE28F24}"/>
              </a:ext>
            </a:extLst>
          </p:cNvPr>
          <p:cNvSpPr txBox="1">
            <a:spLocks/>
          </p:cNvSpPr>
          <p:nvPr/>
        </p:nvSpPr>
        <p:spPr>
          <a:xfrm>
            <a:off x="915226" y="2434975"/>
            <a:ext cx="7519857" cy="1451249"/>
          </a:xfrm>
          <a:prstGeom prst="rect">
            <a:avLst/>
          </a:prstGeom>
          <a:noFill/>
        </p:spPr>
        <p:txBody>
          <a:bodyPr wrap="square" lIns="0" tIns="0" rIns="0" bIns="0" rtlCol="0" anchor="ctr">
            <a:normAutofit fontScale="52500" lnSpcReduction="20000"/>
          </a:bodyPr>
          <a:lstStyle>
            <a:lvl1pPr algn="l" defTabSz="914400" rtl="0" eaLnBrk="1" latinLnBrk="0" hangingPunct="1">
              <a:lnSpc>
                <a:spcPct val="90000"/>
              </a:lnSpc>
              <a:spcBef>
                <a:spcPct val="0"/>
              </a:spcBef>
              <a:buNone/>
              <a:defRPr lang="en-GB" sz="4800" kern="1200" dirty="0">
                <a:solidFill>
                  <a:schemeClr val="tx1"/>
                </a:solidFill>
                <a:latin typeface="Red Hat Display Black" panose="02010A03040201060303" pitchFamily="2" charset="0"/>
                <a:ea typeface="+mn-ea"/>
                <a:cs typeface="+mn-cs"/>
              </a:defRPr>
            </a:lvl1pPr>
          </a:lstStyle>
          <a:p>
            <a:r>
              <a:rPr lang="en-US" sz="4000" dirty="0"/>
              <a:t>Further questions?</a:t>
            </a:r>
          </a:p>
          <a:p>
            <a:endParaRPr lang="en-US" sz="4000" dirty="0"/>
          </a:p>
          <a:p>
            <a:endParaRPr lang="en-US" sz="4000" b="1" dirty="0"/>
          </a:p>
          <a:p>
            <a:r>
              <a:rPr lang="en-US" sz="4000" b="1" dirty="0"/>
              <a:t>Please contact QS Support: </a:t>
            </a:r>
          </a:p>
          <a:p>
            <a:endParaRPr lang="en-US" sz="4000" dirty="0"/>
          </a:p>
          <a:p>
            <a:r>
              <a:rPr lang="en-US" sz="4000" dirty="0"/>
              <a:t>https://support.qs.com</a:t>
            </a:r>
          </a:p>
        </p:txBody>
      </p:sp>
    </p:spTree>
    <p:extLst>
      <p:ext uri="{BB962C8B-B14F-4D97-AF65-F5344CB8AC3E}">
        <p14:creationId xmlns:p14="http://schemas.microsoft.com/office/powerpoint/2010/main" val="286821629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Icon&#10;&#10;Description automatically generated">
            <a:extLst>
              <a:ext uri="{FF2B5EF4-FFF2-40B4-BE49-F238E27FC236}">
                <a16:creationId xmlns:a16="http://schemas.microsoft.com/office/drawing/2014/main" id="{0A5A006E-1F10-48AC-8EB7-1575970B5B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36276" y="244475"/>
            <a:ext cx="914447" cy="914447"/>
          </a:xfrm>
          <a:prstGeom prst="rect">
            <a:avLst/>
          </a:prstGeom>
        </p:spPr>
      </p:pic>
      <p:grpSp>
        <p:nvGrpSpPr>
          <p:cNvPr id="26" name="Graphic 9">
            <a:extLst>
              <a:ext uri="{FF2B5EF4-FFF2-40B4-BE49-F238E27FC236}">
                <a16:creationId xmlns:a16="http://schemas.microsoft.com/office/drawing/2014/main" id="{3BF7511B-DB2F-4829-B76C-DEA549AEBA1F}"/>
              </a:ext>
            </a:extLst>
          </p:cNvPr>
          <p:cNvGrpSpPr/>
          <p:nvPr/>
        </p:nvGrpSpPr>
        <p:grpSpPr>
          <a:xfrm>
            <a:off x="-21593" y="6084"/>
            <a:ext cx="6117594" cy="6845450"/>
            <a:chOff x="-21594" y="6084"/>
            <a:chExt cx="6829359" cy="6845450"/>
          </a:xfrm>
          <a:noFill/>
        </p:grpSpPr>
        <p:sp>
          <p:nvSpPr>
            <p:cNvPr id="27" name="Freeform: Shape 26">
              <a:extLst>
                <a:ext uri="{FF2B5EF4-FFF2-40B4-BE49-F238E27FC236}">
                  <a16:creationId xmlns:a16="http://schemas.microsoft.com/office/drawing/2014/main" id="{21D3507C-12EF-4149-BD23-E147A52AE1E8}"/>
                </a:ext>
              </a:extLst>
            </p:cNvPr>
            <p:cNvSpPr/>
            <p:nvPr/>
          </p:nvSpPr>
          <p:spPr>
            <a:xfrm>
              <a:off x="-21594" y="6084"/>
              <a:ext cx="1092854" cy="1721116"/>
            </a:xfrm>
            <a:custGeom>
              <a:avLst/>
              <a:gdLst>
                <a:gd name="connsiteX0" fmla="*/ 0 w 666151"/>
                <a:gd name="connsiteY0" fmla="*/ 1049109 h 1049109"/>
                <a:gd name="connsiteX1" fmla="*/ 142231 w 666151"/>
                <a:gd name="connsiteY1" fmla="*/ 860229 h 1049109"/>
                <a:gd name="connsiteX2" fmla="*/ 576528 w 666151"/>
                <a:gd name="connsiteY2" fmla="*/ 186091 h 1049109"/>
                <a:gd name="connsiteX3" fmla="*/ 666151 w 666151"/>
                <a:gd name="connsiteY3" fmla="*/ 0 h 1049109"/>
              </a:gdLst>
              <a:ahLst/>
              <a:cxnLst>
                <a:cxn ang="0">
                  <a:pos x="connsiteX0" y="connsiteY0"/>
                </a:cxn>
                <a:cxn ang="0">
                  <a:pos x="connsiteX1" y="connsiteY1"/>
                </a:cxn>
                <a:cxn ang="0">
                  <a:pos x="connsiteX2" y="connsiteY2"/>
                </a:cxn>
                <a:cxn ang="0">
                  <a:pos x="connsiteX3" y="connsiteY3"/>
                </a:cxn>
              </a:cxnLst>
              <a:rect l="l" t="t" r="r" b="b"/>
              <a:pathLst>
                <a:path w="666151" h="1049109">
                  <a:moveTo>
                    <a:pt x="0" y="1049109"/>
                  </a:moveTo>
                  <a:lnTo>
                    <a:pt x="142231" y="860229"/>
                  </a:lnTo>
                  <a:cubicBezTo>
                    <a:pt x="314124" y="625206"/>
                    <a:pt x="462566" y="400198"/>
                    <a:pt x="576528" y="186091"/>
                  </a:cubicBezTo>
                  <a:lnTo>
                    <a:pt x="666151" y="0"/>
                  </a:lnTo>
                </a:path>
              </a:pathLst>
            </a:custGeom>
            <a:noFill/>
            <a:ln w="28510" cap="flat">
              <a:solidFill>
                <a:schemeClr val="accent1"/>
              </a:solid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FA41701-EE08-4497-816D-251EE7F9FC62}"/>
                </a:ext>
              </a:extLst>
            </p:cNvPr>
            <p:cNvSpPr/>
            <p:nvPr/>
          </p:nvSpPr>
          <p:spPr>
            <a:xfrm>
              <a:off x="5797831" y="6211"/>
              <a:ext cx="1009934" cy="6845323"/>
            </a:xfrm>
            <a:custGeom>
              <a:avLst/>
              <a:gdLst>
                <a:gd name="connsiteX0" fmla="*/ 649925 w 1009934"/>
                <a:gd name="connsiteY0" fmla="*/ 0 h 6845323"/>
                <a:gd name="connsiteX1" fmla="*/ 668180 w 1009934"/>
                <a:gd name="connsiteY1" fmla="*/ 70355 h 6845323"/>
                <a:gd name="connsiteX2" fmla="*/ 6338 w 1009934"/>
                <a:gd name="connsiteY2" fmla="*/ 6834168 h 6845323"/>
                <a:gd name="connsiteX3" fmla="*/ 0 w 1009934"/>
                <a:gd name="connsiteY3" fmla="*/ 6845324 h 6845323"/>
              </a:gdLst>
              <a:ahLst/>
              <a:cxnLst>
                <a:cxn ang="0">
                  <a:pos x="connsiteX0" y="connsiteY0"/>
                </a:cxn>
                <a:cxn ang="0">
                  <a:pos x="connsiteX1" y="connsiteY1"/>
                </a:cxn>
                <a:cxn ang="0">
                  <a:pos x="connsiteX2" y="connsiteY2"/>
                </a:cxn>
                <a:cxn ang="0">
                  <a:pos x="connsiteX3" y="connsiteY3"/>
                </a:cxn>
              </a:cxnLst>
              <a:rect l="l" t="t" r="r" b="b"/>
              <a:pathLst>
                <a:path w="1009934" h="6845323">
                  <a:moveTo>
                    <a:pt x="649925" y="0"/>
                  </a:moveTo>
                  <a:lnTo>
                    <a:pt x="668180" y="70355"/>
                  </a:lnTo>
                  <a:cubicBezTo>
                    <a:pt x="1235834" y="2390793"/>
                    <a:pt x="1149127" y="4730753"/>
                    <a:pt x="6338" y="6834168"/>
                  </a:cubicBezTo>
                  <a:lnTo>
                    <a:pt x="0" y="6845324"/>
                  </a:lnTo>
                </a:path>
              </a:pathLst>
            </a:custGeom>
            <a:noFill/>
            <a:ln w="28510" cap="flat">
              <a:solidFill>
                <a:schemeClr val="accent1"/>
              </a:solidFill>
              <a:prstDash val="solid"/>
              <a:miter/>
            </a:ln>
          </p:spPr>
          <p:txBody>
            <a:bodyPr rtlCol="0" anchor="ctr"/>
            <a:lstStyle/>
            <a:p>
              <a:endParaRPr lang="en-GB"/>
            </a:p>
          </p:txBody>
        </p:sp>
      </p:grpSp>
      <p:pic>
        <p:nvPicPr>
          <p:cNvPr id="29" name="Graphic 28">
            <a:extLst>
              <a:ext uri="{FF2B5EF4-FFF2-40B4-BE49-F238E27FC236}">
                <a16:creationId xmlns:a16="http://schemas.microsoft.com/office/drawing/2014/main" id="{3D874A9D-ACA7-4EBE-A523-0027FD77BC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69918" y="0"/>
            <a:ext cx="2522081" cy="2768600"/>
          </a:xfrm>
          <a:prstGeom prst="rect">
            <a:avLst/>
          </a:prstGeom>
        </p:spPr>
      </p:pic>
      <p:sp>
        <p:nvSpPr>
          <p:cNvPr id="15" name="Subtitle 2">
            <a:extLst>
              <a:ext uri="{FF2B5EF4-FFF2-40B4-BE49-F238E27FC236}">
                <a16:creationId xmlns:a16="http://schemas.microsoft.com/office/drawing/2014/main" id="{716E5532-DC47-4C2D-921F-9132B92914A3}"/>
              </a:ext>
            </a:extLst>
          </p:cNvPr>
          <p:cNvSpPr txBox="1">
            <a:spLocks/>
          </p:cNvSpPr>
          <p:nvPr/>
        </p:nvSpPr>
        <p:spPr>
          <a:xfrm>
            <a:off x="625198" y="3051449"/>
            <a:ext cx="5124813" cy="772454"/>
          </a:xfrm>
          <a:prstGeom prst="rect">
            <a:avLst/>
          </a:prstGeom>
          <a:noFill/>
        </p:spPr>
        <p:txBody>
          <a:bodyPr wrap="square"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lang="en-GB" sz="2400" kern="1200" dirty="0">
                <a:solidFill>
                  <a:schemeClr val="tx1"/>
                </a:solidFill>
                <a:latin typeface="Red Hat Display" panose="020105030402010603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Why is it important for universities? </a:t>
            </a:r>
          </a:p>
        </p:txBody>
      </p:sp>
      <p:sp>
        <p:nvSpPr>
          <p:cNvPr id="17" name="Title 1">
            <a:extLst>
              <a:ext uri="{FF2B5EF4-FFF2-40B4-BE49-F238E27FC236}">
                <a16:creationId xmlns:a16="http://schemas.microsoft.com/office/drawing/2014/main" id="{AF78DB7A-683C-4EE9-B19D-DE9DCB81F830}"/>
              </a:ext>
            </a:extLst>
          </p:cNvPr>
          <p:cNvSpPr txBox="1">
            <a:spLocks/>
          </p:cNvSpPr>
          <p:nvPr/>
        </p:nvSpPr>
        <p:spPr>
          <a:xfrm>
            <a:off x="596900" y="2102914"/>
            <a:ext cx="5021386" cy="483792"/>
          </a:xfrm>
          <a:prstGeom prst="rect">
            <a:avLst/>
          </a:prstGeom>
          <a:noFill/>
        </p:spPr>
        <p:txBody>
          <a:bodyPr wrap="square" lIns="0" tIns="0" rIns="0" bIns="0" rtlCol="0" anchor="ctr">
            <a:normAutofit fontScale="77500" lnSpcReduction="20000"/>
          </a:bodyPr>
          <a:lstStyle>
            <a:lvl1pPr algn="l" defTabSz="914400" rtl="0" eaLnBrk="1" latinLnBrk="0" hangingPunct="1">
              <a:lnSpc>
                <a:spcPct val="100000"/>
              </a:lnSpc>
              <a:spcBef>
                <a:spcPct val="0"/>
              </a:spcBef>
              <a:buNone/>
              <a:defRPr lang="en-GB" sz="4800" kern="1200" dirty="0">
                <a:solidFill>
                  <a:schemeClr val="tx1"/>
                </a:solidFill>
                <a:latin typeface="Red Hat Display Black" panose="02010A03040201060303" pitchFamily="2" charset="0"/>
                <a:ea typeface="+mn-ea"/>
                <a:cs typeface="+mn-cs"/>
              </a:defRPr>
            </a:lvl1pPr>
          </a:lstStyle>
          <a:p>
            <a:r>
              <a:rPr lang="en-US" dirty="0"/>
              <a:t>Sustainability</a:t>
            </a:r>
          </a:p>
        </p:txBody>
      </p:sp>
      <p:cxnSp>
        <p:nvCxnSpPr>
          <p:cNvPr id="24" name="Straight Connector 23">
            <a:extLst>
              <a:ext uri="{FF2B5EF4-FFF2-40B4-BE49-F238E27FC236}">
                <a16:creationId xmlns:a16="http://schemas.microsoft.com/office/drawing/2014/main" id="{160903FE-A499-4877-9532-769651102A74}"/>
              </a:ext>
            </a:extLst>
          </p:cNvPr>
          <p:cNvCxnSpPr>
            <a:cxnSpLocks/>
          </p:cNvCxnSpPr>
          <p:nvPr/>
        </p:nvCxnSpPr>
        <p:spPr>
          <a:xfrm>
            <a:off x="-21593" y="2793441"/>
            <a:ext cx="61175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A4BA964E-F1CE-4893-B22C-BABA1A66259C}"/>
              </a:ext>
            </a:extLst>
          </p:cNvPr>
          <p:cNvPicPr>
            <a:picLocks noChangeAspect="1"/>
          </p:cNvPicPr>
          <p:nvPr/>
        </p:nvPicPr>
        <p:blipFill>
          <a:blip r:embed="rId6"/>
          <a:stretch>
            <a:fillRect/>
          </a:stretch>
        </p:blipFill>
        <p:spPr>
          <a:xfrm>
            <a:off x="6708531" y="2549856"/>
            <a:ext cx="3841823" cy="3622344"/>
          </a:xfrm>
          <a:prstGeom prst="rect">
            <a:avLst/>
          </a:prstGeom>
        </p:spPr>
      </p:pic>
    </p:spTree>
    <p:extLst>
      <p:ext uri="{BB962C8B-B14F-4D97-AF65-F5344CB8AC3E}">
        <p14:creationId xmlns:p14="http://schemas.microsoft.com/office/powerpoint/2010/main" val="206048889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0-#ppt_w/2"/>
                                          </p:val>
                                        </p:tav>
                                        <p:tav tm="100000">
                                          <p:val>
                                            <p:strVal val="#ppt_x"/>
                                          </p:val>
                                        </p:tav>
                                      </p:tavLst>
                                    </p:anim>
                                    <p:anim calcmode="lin" valueType="num">
                                      <p:cBhvr additive="base">
                                        <p:cTn id="12" dur="1000" fill="hold"/>
                                        <p:tgtEl>
                                          <p:spTgt spid="26"/>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1000" fill="hold"/>
                                        <p:tgtEl>
                                          <p:spTgt spid="29"/>
                                        </p:tgtEl>
                                        <p:attrNameLst>
                                          <p:attrName>ppt_x</p:attrName>
                                        </p:attrNameLst>
                                      </p:cBhvr>
                                      <p:tavLst>
                                        <p:tav tm="0">
                                          <p:val>
                                            <p:strVal val="1+#ppt_w/2"/>
                                          </p:val>
                                        </p:tav>
                                        <p:tav tm="100000">
                                          <p:val>
                                            <p:strVal val="#ppt_x"/>
                                          </p:val>
                                        </p:tav>
                                      </p:tavLst>
                                    </p:anim>
                                    <p:anim calcmode="lin" valueType="num">
                                      <p:cBhvr additive="base">
                                        <p:cTn id="16" dur="1000" fill="hold"/>
                                        <p:tgtEl>
                                          <p:spTgt spid="29"/>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59808-60D0-42BF-9B6F-A50395255CFF}"/>
              </a:ext>
            </a:extLst>
          </p:cNvPr>
          <p:cNvSpPr>
            <a:spLocks noGrp="1"/>
          </p:cNvSpPr>
          <p:nvPr>
            <p:ph type="title"/>
          </p:nvPr>
        </p:nvSpPr>
        <p:spPr/>
        <p:txBody>
          <a:bodyPr/>
          <a:lstStyle/>
          <a:p>
            <a:r>
              <a:rPr lang="en-US" dirty="0"/>
              <a:t>Why universities? </a:t>
            </a:r>
          </a:p>
        </p:txBody>
      </p:sp>
      <p:grpSp>
        <p:nvGrpSpPr>
          <p:cNvPr id="7" name="Group 24">
            <a:extLst>
              <a:ext uri="{FF2B5EF4-FFF2-40B4-BE49-F238E27FC236}">
                <a16:creationId xmlns:a16="http://schemas.microsoft.com/office/drawing/2014/main" id="{A1AFE326-12B9-4F8A-ADB7-02F2C7477370}"/>
              </a:ext>
            </a:extLst>
          </p:cNvPr>
          <p:cNvGrpSpPr/>
          <p:nvPr/>
        </p:nvGrpSpPr>
        <p:grpSpPr>
          <a:xfrm>
            <a:off x="1041758" y="1744640"/>
            <a:ext cx="10712864" cy="4584270"/>
            <a:chOff x="1107661" y="1859969"/>
            <a:chExt cx="10712864" cy="4584270"/>
          </a:xfrm>
        </p:grpSpPr>
        <p:sp>
          <p:nvSpPr>
            <p:cNvPr id="12" name="Rectangle 11">
              <a:extLst>
                <a:ext uri="{FF2B5EF4-FFF2-40B4-BE49-F238E27FC236}">
                  <a16:creationId xmlns:a16="http://schemas.microsoft.com/office/drawing/2014/main" id="{4A9B8DB2-6CE3-4F97-84F8-3172C5844BCD}"/>
                </a:ext>
              </a:extLst>
            </p:cNvPr>
            <p:cNvSpPr/>
            <p:nvPr/>
          </p:nvSpPr>
          <p:spPr>
            <a:xfrm>
              <a:off x="1284287" y="1859969"/>
              <a:ext cx="10536238" cy="45842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D0603D42-4C77-42AE-A60C-6B5D0D00A350}"/>
                </a:ext>
              </a:extLst>
            </p:cNvPr>
            <p:cNvGrpSpPr/>
            <p:nvPr/>
          </p:nvGrpSpPr>
          <p:grpSpPr>
            <a:xfrm>
              <a:off x="10317901" y="1997902"/>
              <a:ext cx="1249199" cy="4017070"/>
              <a:chOff x="10782598" y="1603948"/>
              <a:chExt cx="1475545" cy="4744932"/>
            </a:xfrm>
          </p:grpSpPr>
          <p:pic>
            <p:nvPicPr>
              <p:cNvPr id="13" name="Picture 12">
                <a:extLst>
                  <a:ext uri="{FF2B5EF4-FFF2-40B4-BE49-F238E27FC236}">
                    <a16:creationId xmlns:a16="http://schemas.microsoft.com/office/drawing/2014/main" id="{18BFB10E-620C-4062-8092-52E685F1E25E}"/>
                  </a:ext>
                </a:extLst>
              </p:cNvPr>
              <p:cNvPicPr>
                <a:picLocks noChangeAspect="1"/>
              </p:cNvPicPr>
              <p:nvPr/>
            </p:nvPicPr>
            <p:blipFill>
              <a:blip r:embed="rId2"/>
              <a:stretch>
                <a:fillRect/>
              </a:stretch>
            </p:blipFill>
            <p:spPr>
              <a:xfrm>
                <a:off x="11360203" y="1603948"/>
                <a:ext cx="834057" cy="1176014"/>
              </a:xfrm>
              <a:prstGeom prst="rect">
                <a:avLst/>
              </a:prstGeom>
            </p:spPr>
          </p:pic>
          <p:pic>
            <p:nvPicPr>
              <p:cNvPr id="16" name="Picture 15">
                <a:extLst>
                  <a:ext uri="{FF2B5EF4-FFF2-40B4-BE49-F238E27FC236}">
                    <a16:creationId xmlns:a16="http://schemas.microsoft.com/office/drawing/2014/main" id="{4B65862E-FE4F-420F-AD42-03E3F05080AF}"/>
                  </a:ext>
                </a:extLst>
              </p:cNvPr>
              <p:cNvPicPr>
                <a:picLocks noChangeAspect="1"/>
              </p:cNvPicPr>
              <p:nvPr/>
            </p:nvPicPr>
            <p:blipFill>
              <a:blip r:embed="rId3"/>
              <a:stretch>
                <a:fillRect/>
              </a:stretch>
            </p:blipFill>
            <p:spPr>
              <a:xfrm flipH="1">
                <a:off x="10782598" y="3670390"/>
                <a:ext cx="737022" cy="1315451"/>
              </a:xfrm>
              <a:prstGeom prst="rect">
                <a:avLst/>
              </a:prstGeom>
            </p:spPr>
          </p:pic>
          <p:pic>
            <p:nvPicPr>
              <p:cNvPr id="17" name="Picture 16">
                <a:extLst>
                  <a:ext uri="{FF2B5EF4-FFF2-40B4-BE49-F238E27FC236}">
                    <a16:creationId xmlns:a16="http://schemas.microsoft.com/office/drawing/2014/main" id="{EFABFE55-CF61-45C9-8E62-AD013F017564}"/>
                  </a:ext>
                </a:extLst>
              </p:cNvPr>
              <p:cNvPicPr>
                <a:picLocks noChangeAspect="1"/>
              </p:cNvPicPr>
              <p:nvPr/>
            </p:nvPicPr>
            <p:blipFill>
              <a:blip r:embed="rId4"/>
              <a:stretch>
                <a:fillRect/>
              </a:stretch>
            </p:blipFill>
            <p:spPr>
              <a:xfrm>
                <a:off x="11519620" y="3090510"/>
                <a:ext cx="737021" cy="1290767"/>
              </a:xfrm>
              <a:prstGeom prst="rect">
                <a:avLst/>
              </a:prstGeom>
            </p:spPr>
          </p:pic>
          <p:pic>
            <p:nvPicPr>
              <p:cNvPr id="18" name="Picture 17">
                <a:extLst>
                  <a:ext uri="{FF2B5EF4-FFF2-40B4-BE49-F238E27FC236}">
                    <a16:creationId xmlns:a16="http://schemas.microsoft.com/office/drawing/2014/main" id="{666D422F-B04D-4DF9-BD6D-93F70F32EED7}"/>
                  </a:ext>
                </a:extLst>
              </p:cNvPr>
              <p:cNvPicPr>
                <a:picLocks noChangeAspect="1"/>
              </p:cNvPicPr>
              <p:nvPr/>
            </p:nvPicPr>
            <p:blipFill>
              <a:blip r:embed="rId5"/>
              <a:stretch>
                <a:fillRect/>
              </a:stretch>
            </p:blipFill>
            <p:spPr>
              <a:xfrm>
                <a:off x="11384829" y="5065774"/>
                <a:ext cx="873314" cy="1283106"/>
              </a:xfrm>
              <a:prstGeom prst="rect">
                <a:avLst/>
              </a:prstGeom>
            </p:spPr>
          </p:pic>
        </p:grpSp>
        <p:sp>
          <p:nvSpPr>
            <p:cNvPr id="21" name="Freeform: Shape 20">
              <a:extLst>
                <a:ext uri="{FF2B5EF4-FFF2-40B4-BE49-F238E27FC236}">
                  <a16:creationId xmlns:a16="http://schemas.microsoft.com/office/drawing/2014/main" id="{1E8ACC39-B72A-44DF-B621-B4BF4961DCA2}"/>
                </a:ext>
              </a:extLst>
            </p:cNvPr>
            <p:cNvSpPr/>
            <p:nvPr/>
          </p:nvSpPr>
          <p:spPr>
            <a:xfrm rot="14972798">
              <a:off x="1702633" y="1519806"/>
              <a:ext cx="789986" cy="1979930"/>
            </a:xfrm>
            <a:custGeom>
              <a:avLst/>
              <a:gdLst>
                <a:gd name="connsiteX0" fmla="*/ 0 w 5057469"/>
                <a:gd name="connsiteY0" fmla="*/ 45557 h 6024050"/>
                <a:gd name="connsiteX1" fmla="*/ 172564 w 5057469"/>
                <a:gd name="connsiteY1" fmla="*/ 15729 h 6024050"/>
                <a:gd name="connsiteX2" fmla="*/ 1641248 w 5057469"/>
                <a:gd name="connsiteY2" fmla="*/ 878484 h 6024050"/>
                <a:gd name="connsiteX3" fmla="*/ 3835726 w 5057469"/>
                <a:gd name="connsiteY3" fmla="*/ 3016870 h 6024050"/>
                <a:gd name="connsiteX4" fmla="*/ 4934790 w 5057469"/>
                <a:gd name="connsiteY4" fmla="*/ 5076163 h 6024050"/>
                <a:gd name="connsiteX5" fmla="*/ 4902406 w 5057469"/>
                <a:gd name="connsiteY5" fmla="*/ 5138295 h 6024050"/>
                <a:gd name="connsiteX6" fmla="*/ 1606862 w 5057469"/>
                <a:gd name="connsiteY6" fmla="*/ 6024050 h 6024050"/>
                <a:gd name="connsiteX0" fmla="*/ 1606862 w 5057469"/>
                <a:gd name="connsiteY0" fmla="*/ 6024050 h 6115490"/>
                <a:gd name="connsiteX1" fmla="*/ 0 w 5057469"/>
                <a:gd name="connsiteY1" fmla="*/ 45557 h 6115490"/>
                <a:gd name="connsiteX2" fmla="*/ 172564 w 5057469"/>
                <a:gd name="connsiteY2" fmla="*/ 15729 h 6115490"/>
                <a:gd name="connsiteX3" fmla="*/ 1641248 w 5057469"/>
                <a:gd name="connsiteY3" fmla="*/ 878484 h 6115490"/>
                <a:gd name="connsiteX4" fmla="*/ 3835726 w 5057469"/>
                <a:gd name="connsiteY4" fmla="*/ 3016870 h 6115490"/>
                <a:gd name="connsiteX5" fmla="*/ 4934790 w 5057469"/>
                <a:gd name="connsiteY5" fmla="*/ 5076163 h 6115490"/>
                <a:gd name="connsiteX6" fmla="*/ 4902406 w 5057469"/>
                <a:gd name="connsiteY6" fmla="*/ 5138295 h 6115490"/>
                <a:gd name="connsiteX7" fmla="*/ 1698302 w 5057469"/>
                <a:gd name="connsiteY7" fmla="*/ 6115490 h 6115490"/>
                <a:gd name="connsiteX0" fmla="*/ 1606862 w 5057469"/>
                <a:gd name="connsiteY0" fmla="*/ 6024050 h 6024050"/>
                <a:gd name="connsiteX1" fmla="*/ 0 w 5057469"/>
                <a:gd name="connsiteY1" fmla="*/ 45557 h 6024050"/>
                <a:gd name="connsiteX2" fmla="*/ 172564 w 5057469"/>
                <a:gd name="connsiteY2" fmla="*/ 15729 h 6024050"/>
                <a:gd name="connsiteX3" fmla="*/ 1641248 w 5057469"/>
                <a:gd name="connsiteY3" fmla="*/ 878484 h 6024050"/>
                <a:gd name="connsiteX4" fmla="*/ 3835726 w 5057469"/>
                <a:gd name="connsiteY4" fmla="*/ 3016870 h 6024050"/>
                <a:gd name="connsiteX5" fmla="*/ 4934790 w 5057469"/>
                <a:gd name="connsiteY5" fmla="*/ 5076163 h 6024050"/>
                <a:gd name="connsiteX6" fmla="*/ 4902406 w 5057469"/>
                <a:gd name="connsiteY6" fmla="*/ 5138295 h 6024050"/>
                <a:gd name="connsiteX0" fmla="*/ 0 w 5057469"/>
                <a:gd name="connsiteY0" fmla="*/ 45557 h 5138295"/>
                <a:gd name="connsiteX1" fmla="*/ 172564 w 5057469"/>
                <a:gd name="connsiteY1" fmla="*/ 15729 h 5138295"/>
                <a:gd name="connsiteX2" fmla="*/ 1641248 w 5057469"/>
                <a:gd name="connsiteY2" fmla="*/ 878484 h 5138295"/>
                <a:gd name="connsiteX3" fmla="*/ 3835726 w 5057469"/>
                <a:gd name="connsiteY3" fmla="*/ 3016870 h 5138295"/>
                <a:gd name="connsiteX4" fmla="*/ 4934790 w 5057469"/>
                <a:gd name="connsiteY4" fmla="*/ 5076163 h 5138295"/>
                <a:gd name="connsiteX5" fmla="*/ 4902406 w 5057469"/>
                <a:gd name="connsiteY5" fmla="*/ 5138295 h 5138295"/>
                <a:gd name="connsiteX0" fmla="*/ 0 w 5071721"/>
                <a:gd name="connsiteY0" fmla="*/ 38778 h 5131516"/>
                <a:gd name="connsiteX1" fmla="*/ 172564 w 5071721"/>
                <a:gd name="connsiteY1" fmla="*/ 8950 h 5131516"/>
                <a:gd name="connsiteX2" fmla="*/ 1641248 w 5071721"/>
                <a:gd name="connsiteY2" fmla="*/ 871705 h 5131516"/>
                <a:gd name="connsiteX3" fmla="*/ 3936120 w 5071721"/>
                <a:gd name="connsiteY3" fmla="*/ 2592916 h 5131516"/>
                <a:gd name="connsiteX4" fmla="*/ 4934790 w 5071721"/>
                <a:gd name="connsiteY4" fmla="*/ 5069384 h 5131516"/>
                <a:gd name="connsiteX5" fmla="*/ 4902406 w 5071721"/>
                <a:gd name="connsiteY5" fmla="*/ 5131516 h 5131516"/>
                <a:gd name="connsiteX0" fmla="*/ 0 w 5071388"/>
                <a:gd name="connsiteY0" fmla="*/ 38778 h 5131516"/>
                <a:gd name="connsiteX1" fmla="*/ 172564 w 5071388"/>
                <a:gd name="connsiteY1" fmla="*/ 8950 h 5131516"/>
                <a:gd name="connsiteX2" fmla="*/ 1641248 w 5071388"/>
                <a:gd name="connsiteY2" fmla="*/ 871705 h 5131516"/>
                <a:gd name="connsiteX3" fmla="*/ 3936120 w 5071388"/>
                <a:gd name="connsiteY3" fmla="*/ 2592916 h 5131516"/>
                <a:gd name="connsiteX4" fmla="*/ 4934790 w 5071388"/>
                <a:gd name="connsiteY4" fmla="*/ 5069384 h 5131516"/>
                <a:gd name="connsiteX5" fmla="*/ 4902406 w 5071388"/>
                <a:gd name="connsiteY5" fmla="*/ 5131516 h 5131516"/>
                <a:gd name="connsiteX0" fmla="*/ 0 w 5049525"/>
                <a:gd name="connsiteY0" fmla="*/ 29828 h 5122566"/>
                <a:gd name="connsiteX1" fmla="*/ 172564 w 5049525"/>
                <a:gd name="connsiteY1" fmla="*/ 0 h 5122566"/>
                <a:gd name="connsiteX2" fmla="*/ 3936120 w 5049525"/>
                <a:gd name="connsiteY2" fmla="*/ 2583966 h 5122566"/>
                <a:gd name="connsiteX3" fmla="*/ 4934790 w 5049525"/>
                <a:gd name="connsiteY3" fmla="*/ 5060434 h 5122566"/>
                <a:gd name="connsiteX4" fmla="*/ 4902406 w 5049525"/>
                <a:gd name="connsiteY4" fmla="*/ 5122566 h 5122566"/>
                <a:gd name="connsiteX0" fmla="*/ 0 w 4984711"/>
                <a:gd name="connsiteY0" fmla="*/ 29828 h 5122566"/>
                <a:gd name="connsiteX1" fmla="*/ 172564 w 4984711"/>
                <a:gd name="connsiteY1" fmla="*/ 0 h 5122566"/>
                <a:gd name="connsiteX2" fmla="*/ 2731395 w 4984711"/>
                <a:gd name="connsiteY2" fmla="*/ 2613072 h 5122566"/>
                <a:gd name="connsiteX3" fmla="*/ 4934790 w 4984711"/>
                <a:gd name="connsiteY3" fmla="*/ 5060434 h 5122566"/>
                <a:gd name="connsiteX4" fmla="*/ 4902406 w 4984711"/>
                <a:gd name="connsiteY4" fmla="*/ 5122566 h 5122566"/>
                <a:gd name="connsiteX0" fmla="*/ 0 w 4971558"/>
                <a:gd name="connsiteY0" fmla="*/ 29828 h 5122566"/>
                <a:gd name="connsiteX1" fmla="*/ 172564 w 4971558"/>
                <a:gd name="connsiteY1" fmla="*/ 0 h 5122566"/>
                <a:gd name="connsiteX2" fmla="*/ 2731395 w 4971558"/>
                <a:gd name="connsiteY2" fmla="*/ 2613072 h 5122566"/>
                <a:gd name="connsiteX3" fmla="*/ 4934790 w 4971558"/>
                <a:gd name="connsiteY3" fmla="*/ 5060434 h 5122566"/>
                <a:gd name="connsiteX4" fmla="*/ 4902406 w 4971558"/>
                <a:gd name="connsiteY4" fmla="*/ 5122566 h 5122566"/>
                <a:gd name="connsiteX0" fmla="*/ 0 w 4966181"/>
                <a:gd name="connsiteY0" fmla="*/ 29828 h 5122566"/>
                <a:gd name="connsiteX1" fmla="*/ 172564 w 4966181"/>
                <a:gd name="connsiteY1" fmla="*/ 0 h 5122566"/>
                <a:gd name="connsiteX2" fmla="*/ 2731395 w 4966181"/>
                <a:gd name="connsiteY2" fmla="*/ 2613072 h 5122566"/>
                <a:gd name="connsiteX3" fmla="*/ 4934790 w 4966181"/>
                <a:gd name="connsiteY3" fmla="*/ 5060434 h 5122566"/>
                <a:gd name="connsiteX4" fmla="*/ 4902406 w 4966181"/>
                <a:gd name="connsiteY4" fmla="*/ 5122566 h 5122566"/>
                <a:gd name="connsiteX0" fmla="*/ 0 w 4966182"/>
                <a:gd name="connsiteY0" fmla="*/ 29828 h 5060434"/>
                <a:gd name="connsiteX1" fmla="*/ 172564 w 4966182"/>
                <a:gd name="connsiteY1" fmla="*/ 0 h 5060434"/>
                <a:gd name="connsiteX2" fmla="*/ 2731395 w 4966182"/>
                <a:gd name="connsiteY2" fmla="*/ 2613072 h 5060434"/>
                <a:gd name="connsiteX3" fmla="*/ 4934790 w 4966182"/>
                <a:gd name="connsiteY3" fmla="*/ 5060434 h 5060434"/>
                <a:gd name="connsiteX0" fmla="*/ 0 w 5125407"/>
                <a:gd name="connsiteY0" fmla="*/ 29828 h 5118645"/>
                <a:gd name="connsiteX1" fmla="*/ 172564 w 5125407"/>
                <a:gd name="connsiteY1" fmla="*/ 0 h 5118645"/>
                <a:gd name="connsiteX2" fmla="*/ 2731395 w 5125407"/>
                <a:gd name="connsiteY2" fmla="*/ 2613072 h 5118645"/>
                <a:gd name="connsiteX3" fmla="*/ 5078210 w 5125407"/>
                <a:gd name="connsiteY3" fmla="*/ 5118645 h 5118645"/>
                <a:gd name="connsiteX0" fmla="*/ 0 w 5098176"/>
                <a:gd name="connsiteY0" fmla="*/ 29828 h 5118645"/>
                <a:gd name="connsiteX1" fmla="*/ 172564 w 5098176"/>
                <a:gd name="connsiteY1" fmla="*/ 0 h 5118645"/>
                <a:gd name="connsiteX2" fmla="*/ 2731395 w 5098176"/>
                <a:gd name="connsiteY2" fmla="*/ 2613072 h 5118645"/>
                <a:gd name="connsiteX3" fmla="*/ 5078210 w 5098176"/>
                <a:gd name="connsiteY3" fmla="*/ 5118645 h 5118645"/>
                <a:gd name="connsiteX0" fmla="*/ 0 w 5098031"/>
                <a:gd name="connsiteY0" fmla="*/ 29828 h 5118645"/>
                <a:gd name="connsiteX1" fmla="*/ 172564 w 5098031"/>
                <a:gd name="connsiteY1" fmla="*/ 0 h 5118645"/>
                <a:gd name="connsiteX2" fmla="*/ 2717053 w 5098031"/>
                <a:gd name="connsiteY2" fmla="*/ 1710809 h 5118645"/>
                <a:gd name="connsiteX3" fmla="*/ 5078210 w 5098031"/>
                <a:gd name="connsiteY3" fmla="*/ 5118645 h 5118645"/>
                <a:gd name="connsiteX0" fmla="*/ 0 w 5094049"/>
                <a:gd name="connsiteY0" fmla="*/ 29828 h 5118645"/>
                <a:gd name="connsiteX1" fmla="*/ 172564 w 5094049"/>
                <a:gd name="connsiteY1" fmla="*/ 0 h 5118645"/>
                <a:gd name="connsiteX2" fmla="*/ 2717053 w 5094049"/>
                <a:gd name="connsiteY2" fmla="*/ 1710809 h 5118645"/>
                <a:gd name="connsiteX3" fmla="*/ 5078210 w 5094049"/>
                <a:gd name="connsiteY3" fmla="*/ 5118645 h 5118645"/>
                <a:gd name="connsiteX0" fmla="*/ 0 w 4921485"/>
                <a:gd name="connsiteY0" fmla="*/ 0 h 5118645"/>
                <a:gd name="connsiteX1" fmla="*/ 2544489 w 4921485"/>
                <a:gd name="connsiteY1" fmla="*/ 1710809 h 5118645"/>
                <a:gd name="connsiteX2" fmla="*/ 4905646 w 4921485"/>
                <a:gd name="connsiteY2" fmla="*/ 5118645 h 5118645"/>
                <a:gd name="connsiteX0" fmla="*/ 0 w 4921485"/>
                <a:gd name="connsiteY0" fmla="*/ 0 h 5118645"/>
                <a:gd name="connsiteX1" fmla="*/ 2544489 w 4921485"/>
                <a:gd name="connsiteY1" fmla="*/ 1710809 h 5118645"/>
                <a:gd name="connsiteX2" fmla="*/ 4905646 w 4921485"/>
                <a:gd name="connsiteY2" fmla="*/ 5118645 h 5118645"/>
                <a:gd name="connsiteX0" fmla="*/ 0 w 4920534"/>
                <a:gd name="connsiteY0" fmla="*/ 0 h 5118645"/>
                <a:gd name="connsiteX1" fmla="*/ 2544489 w 4920534"/>
                <a:gd name="connsiteY1" fmla="*/ 1710809 h 5118645"/>
                <a:gd name="connsiteX2" fmla="*/ 4905646 w 4920534"/>
                <a:gd name="connsiteY2" fmla="*/ 5118645 h 5118645"/>
                <a:gd name="connsiteX0" fmla="*/ 0 w 2715003"/>
                <a:gd name="connsiteY0" fmla="*/ 0 h 5089540"/>
                <a:gd name="connsiteX1" fmla="*/ 2544489 w 2715003"/>
                <a:gd name="connsiteY1" fmla="*/ 1710809 h 5089540"/>
                <a:gd name="connsiteX2" fmla="*/ 2338436 w 2715003"/>
                <a:gd name="connsiteY2" fmla="*/ 5089540 h 5089540"/>
                <a:gd name="connsiteX0" fmla="*/ 0 w 2637490"/>
                <a:gd name="connsiteY0" fmla="*/ 0 h 5089540"/>
                <a:gd name="connsiteX1" fmla="*/ 2544489 w 2637490"/>
                <a:gd name="connsiteY1" fmla="*/ 1710809 h 5089540"/>
                <a:gd name="connsiteX2" fmla="*/ 2338436 w 2637490"/>
                <a:gd name="connsiteY2" fmla="*/ 5089540 h 5089540"/>
                <a:gd name="connsiteX0" fmla="*/ 0 w 2826063"/>
                <a:gd name="connsiteY0" fmla="*/ 0 h 5108944"/>
                <a:gd name="connsiteX1" fmla="*/ 2544489 w 2826063"/>
                <a:gd name="connsiteY1" fmla="*/ 1710809 h 5108944"/>
                <a:gd name="connsiteX2" fmla="*/ 2826063 w 2826063"/>
                <a:gd name="connsiteY2" fmla="*/ 5108944 h 5108944"/>
                <a:gd name="connsiteX0" fmla="*/ 0 w 2826063"/>
                <a:gd name="connsiteY0" fmla="*/ 0 h 5108944"/>
                <a:gd name="connsiteX1" fmla="*/ 2644883 w 2826063"/>
                <a:gd name="connsiteY1" fmla="*/ 1613792 h 5108944"/>
                <a:gd name="connsiteX2" fmla="*/ 2826063 w 2826063"/>
                <a:gd name="connsiteY2" fmla="*/ 5108944 h 5108944"/>
                <a:gd name="connsiteX0" fmla="*/ 0 w 2826063"/>
                <a:gd name="connsiteY0" fmla="*/ 0 h 5108944"/>
                <a:gd name="connsiteX1" fmla="*/ 2644883 w 2826063"/>
                <a:gd name="connsiteY1" fmla="*/ 1613792 h 5108944"/>
                <a:gd name="connsiteX2" fmla="*/ 2826063 w 2826063"/>
                <a:gd name="connsiteY2" fmla="*/ 5108944 h 5108944"/>
                <a:gd name="connsiteX0" fmla="*/ 0 w 2826063"/>
                <a:gd name="connsiteY0" fmla="*/ 0 h 5108944"/>
                <a:gd name="connsiteX1" fmla="*/ 2310117 w 2826063"/>
                <a:gd name="connsiteY1" fmla="*/ 1170496 h 5108944"/>
                <a:gd name="connsiteX2" fmla="*/ 2826063 w 2826063"/>
                <a:gd name="connsiteY2" fmla="*/ 5108944 h 5108944"/>
                <a:gd name="connsiteX0" fmla="*/ 0 w 2826063"/>
                <a:gd name="connsiteY0" fmla="*/ 0 h 5108944"/>
                <a:gd name="connsiteX1" fmla="*/ 2310117 w 2826063"/>
                <a:gd name="connsiteY1" fmla="*/ 1170496 h 5108944"/>
                <a:gd name="connsiteX2" fmla="*/ 2826063 w 2826063"/>
                <a:gd name="connsiteY2" fmla="*/ 5108944 h 5108944"/>
                <a:gd name="connsiteX0" fmla="*/ 0 w 2760735"/>
                <a:gd name="connsiteY0" fmla="*/ 0 h 4983333"/>
                <a:gd name="connsiteX1" fmla="*/ 2310117 w 2760735"/>
                <a:gd name="connsiteY1" fmla="*/ 1170496 h 4983333"/>
                <a:gd name="connsiteX2" fmla="*/ 2760735 w 2760735"/>
                <a:gd name="connsiteY2" fmla="*/ 4983334 h 4983333"/>
                <a:gd name="connsiteX0" fmla="*/ 0 w 2760735"/>
                <a:gd name="connsiteY0" fmla="*/ 0 h 4983334"/>
                <a:gd name="connsiteX1" fmla="*/ 2310117 w 2760735"/>
                <a:gd name="connsiteY1" fmla="*/ 1170496 h 4983334"/>
                <a:gd name="connsiteX2" fmla="*/ 2760735 w 2760735"/>
                <a:gd name="connsiteY2" fmla="*/ 4983334 h 4983334"/>
                <a:gd name="connsiteX0" fmla="*/ 0 w 2760735"/>
                <a:gd name="connsiteY0" fmla="*/ 0 h 4983334"/>
                <a:gd name="connsiteX1" fmla="*/ 2310117 w 2760735"/>
                <a:gd name="connsiteY1" fmla="*/ 1170496 h 4983334"/>
                <a:gd name="connsiteX2" fmla="*/ 2760735 w 2760735"/>
                <a:gd name="connsiteY2" fmla="*/ 4983334 h 4983334"/>
                <a:gd name="connsiteX0" fmla="*/ 0 w 2760735"/>
                <a:gd name="connsiteY0" fmla="*/ 0 h 4983334"/>
                <a:gd name="connsiteX1" fmla="*/ 2000705 w 2760735"/>
                <a:gd name="connsiteY1" fmla="*/ 1325733 h 4983334"/>
                <a:gd name="connsiteX2" fmla="*/ 2760735 w 2760735"/>
                <a:gd name="connsiteY2" fmla="*/ 4983334 h 4983334"/>
                <a:gd name="connsiteX0" fmla="*/ 0 w 3115635"/>
                <a:gd name="connsiteY0" fmla="*/ 0 h 4756823"/>
                <a:gd name="connsiteX1" fmla="*/ 2000705 w 3115635"/>
                <a:gd name="connsiteY1" fmla="*/ 1325733 h 4756823"/>
                <a:gd name="connsiteX2" fmla="*/ 3115635 w 3115635"/>
                <a:gd name="connsiteY2" fmla="*/ 4756823 h 4756823"/>
                <a:gd name="connsiteX0" fmla="*/ 0 w 3115635"/>
                <a:gd name="connsiteY0" fmla="*/ 0 h 4756823"/>
                <a:gd name="connsiteX1" fmla="*/ 2000705 w 3115635"/>
                <a:gd name="connsiteY1" fmla="*/ 1325733 h 4756823"/>
                <a:gd name="connsiteX2" fmla="*/ 3115635 w 3115635"/>
                <a:gd name="connsiteY2" fmla="*/ 4756823 h 4756823"/>
                <a:gd name="connsiteX0" fmla="*/ 0 w 3115635"/>
                <a:gd name="connsiteY0" fmla="*/ 0 h 4756823"/>
                <a:gd name="connsiteX1" fmla="*/ 2000705 w 3115635"/>
                <a:gd name="connsiteY1" fmla="*/ 1325733 h 4756823"/>
                <a:gd name="connsiteX2" fmla="*/ 2358070 w 3115635"/>
                <a:gd name="connsiteY2" fmla="*/ 2991340 h 4756823"/>
                <a:gd name="connsiteX3" fmla="*/ 3115635 w 3115635"/>
                <a:gd name="connsiteY3" fmla="*/ 4756823 h 4756823"/>
                <a:gd name="connsiteX0" fmla="*/ 0 w 1114930"/>
                <a:gd name="connsiteY0" fmla="*/ 0 h 3431090"/>
                <a:gd name="connsiteX1" fmla="*/ 357365 w 1114930"/>
                <a:gd name="connsiteY1" fmla="*/ 1665607 h 3431090"/>
                <a:gd name="connsiteX2" fmla="*/ 1114930 w 1114930"/>
                <a:gd name="connsiteY2" fmla="*/ 3431090 h 3431090"/>
                <a:gd name="connsiteX0" fmla="*/ 0 w 757565"/>
                <a:gd name="connsiteY0" fmla="*/ 0 h 1765483"/>
                <a:gd name="connsiteX1" fmla="*/ 757565 w 757565"/>
                <a:gd name="connsiteY1" fmla="*/ 1765483 h 1765483"/>
                <a:gd name="connsiteX0" fmla="*/ 0 w 757565"/>
                <a:gd name="connsiteY0" fmla="*/ 0 h 1765483"/>
                <a:gd name="connsiteX1" fmla="*/ 757565 w 757565"/>
                <a:gd name="connsiteY1" fmla="*/ 1765483 h 1765483"/>
              </a:gdLst>
              <a:ahLst/>
              <a:cxnLst>
                <a:cxn ang="0">
                  <a:pos x="connsiteX0" y="connsiteY0"/>
                </a:cxn>
                <a:cxn ang="0">
                  <a:pos x="connsiteX1" y="connsiteY1"/>
                </a:cxn>
              </a:cxnLst>
              <a:rect l="l" t="t" r="r" b="b"/>
              <a:pathLst>
                <a:path w="757565" h="1765483">
                  <a:moveTo>
                    <a:pt x="0" y="0"/>
                  </a:moveTo>
                  <a:cubicBezTo>
                    <a:pt x="798744" y="566850"/>
                    <a:pt x="631304" y="1471236"/>
                    <a:pt x="757565" y="1765483"/>
                  </a:cubicBezTo>
                </a:path>
              </a:pathLst>
            </a:custGeom>
            <a:noFill/>
            <a:ln w="4092" cap="flat">
              <a:solidFill>
                <a:schemeClr val="bg1"/>
              </a:solidFill>
              <a:prstDash val="solid"/>
              <a:miter/>
            </a:ln>
          </p:spPr>
          <p:txBody>
            <a:bodyPr rtlCol="0" anchor="ctr"/>
            <a:lstStyle/>
            <a:p>
              <a:endParaRPr lang="en-GB"/>
            </a:p>
          </p:txBody>
        </p:sp>
        <p:sp>
          <p:nvSpPr>
            <p:cNvPr id="4" name="TextBox 3">
              <a:extLst>
                <a:ext uri="{FF2B5EF4-FFF2-40B4-BE49-F238E27FC236}">
                  <a16:creationId xmlns:a16="http://schemas.microsoft.com/office/drawing/2014/main" id="{97F383FA-74B9-4ECF-8BC4-783012DE5C20}"/>
                </a:ext>
              </a:extLst>
            </p:cNvPr>
            <p:cNvSpPr txBox="1"/>
            <p:nvPr/>
          </p:nvSpPr>
          <p:spPr>
            <a:xfrm>
              <a:off x="2353762" y="2359921"/>
              <a:ext cx="7822685" cy="3046988"/>
            </a:xfrm>
            <a:prstGeom prst="rect">
              <a:avLst/>
            </a:prstGeom>
            <a:noFill/>
          </p:spPr>
          <p:txBody>
            <a:bodyPr wrap="square" lIns="0" rtlCol="0">
              <a:spAutoFit/>
            </a:bodyPr>
            <a:lstStyle/>
            <a:p>
              <a:r>
                <a:rPr lang="en-GB" sz="2400" b="0" i="1">
                  <a:effectLst/>
                  <a:ea typeface="Calibri" panose="020F0502020204030204" pitchFamily="34" charset="0"/>
                  <a:cs typeface="Times New Roman" panose="02020603050405020304" pitchFamily="18" charset="0"/>
                </a:rPr>
                <a:t>“The </a:t>
              </a:r>
              <a:r>
                <a:rPr lang="en-GB" sz="2400" b="0" i="1" dirty="0">
                  <a:effectLst/>
                  <a:ea typeface="Calibri" panose="020F0502020204030204" pitchFamily="34" charset="0"/>
                  <a:cs typeface="Times New Roman" panose="02020603050405020304" pitchFamily="18" charset="0"/>
                </a:rPr>
                <a:t>education sector is one of the few sectors that can support, promote, and contribute to achieving all the 17 UN SDGs. Universities…are essential to achieving the SDGs because they can equip the next generation with the skills, knowledge, and understanding to address sustainability challenges and …research that advances the sustainable development agenda”</a:t>
              </a:r>
            </a:p>
            <a:p>
              <a:r>
                <a:rPr lang="en-GB" sz="2400" b="0" i="1" dirty="0">
                  <a:effectLst/>
                  <a:ea typeface="Calibri" panose="020F0502020204030204" pitchFamily="34" charset="0"/>
                  <a:cs typeface="Times New Roman" panose="02020603050405020304" pitchFamily="18" charset="0"/>
                </a:rPr>
                <a:t>(Junior, </a:t>
              </a:r>
              <a:r>
                <a:rPr lang="en-GB" sz="2400" b="0" i="1" dirty="0" err="1">
                  <a:effectLst/>
                  <a:ea typeface="Calibri" panose="020F0502020204030204" pitchFamily="34" charset="0"/>
                  <a:cs typeface="Times New Roman" panose="02020603050405020304" pitchFamily="18" charset="0"/>
                </a:rPr>
                <a:t>Fien</a:t>
              </a:r>
              <a:r>
                <a:rPr lang="en-GB" sz="2400" b="0" i="1" dirty="0">
                  <a:effectLst/>
                  <a:ea typeface="Calibri" panose="020F0502020204030204" pitchFamily="34" charset="0"/>
                  <a:cs typeface="Times New Roman" panose="02020603050405020304" pitchFamily="18" charset="0"/>
                </a:rPr>
                <a:t> and Horne, 2019).</a:t>
              </a:r>
              <a:endParaRPr lang="en-US" sz="2800" dirty="0"/>
            </a:p>
          </p:txBody>
        </p:sp>
        <p:sp>
          <p:nvSpPr>
            <p:cNvPr id="24" name="Freeform: Shape 23">
              <a:extLst>
                <a:ext uri="{FF2B5EF4-FFF2-40B4-BE49-F238E27FC236}">
                  <a16:creationId xmlns:a16="http://schemas.microsoft.com/office/drawing/2014/main" id="{50A03D13-A643-4CAC-86F1-264416938473}"/>
                </a:ext>
              </a:extLst>
            </p:cNvPr>
            <p:cNvSpPr/>
            <p:nvPr/>
          </p:nvSpPr>
          <p:spPr>
            <a:xfrm rot="4500000">
              <a:off x="6150683" y="981583"/>
              <a:ext cx="3594286" cy="6246594"/>
            </a:xfrm>
            <a:custGeom>
              <a:avLst/>
              <a:gdLst>
                <a:gd name="connsiteX0" fmla="*/ 0 w 5057469"/>
                <a:gd name="connsiteY0" fmla="*/ 45557 h 6024050"/>
                <a:gd name="connsiteX1" fmla="*/ 172564 w 5057469"/>
                <a:gd name="connsiteY1" fmla="*/ 15729 h 6024050"/>
                <a:gd name="connsiteX2" fmla="*/ 1641248 w 5057469"/>
                <a:gd name="connsiteY2" fmla="*/ 878484 h 6024050"/>
                <a:gd name="connsiteX3" fmla="*/ 3835726 w 5057469"/>
                <a:gd name="connsiteY3" fmla="*/ 3016870 h 6024050"/>
                <a:gd name="connsiteX4" fmla="*/ 4934790 w 5057469"/>
                <a:gd name="connsiteY4" fmla="*/ 5076163 h 6024050"/>
                <a:gd name="connsiteX5" fmla="*/ 4902406 w 5057469"/>
                <a:gd name="connsiteY5" fmla="*/ 5138295 h 6024050"/>
                <a:gd name="connsiteX6" fmla="*/ 1606862 w 5057469"/>
                <a:gd name="connsiteY6" fmla="*/ 6024050 h 6024050"/>
                <a:gd name="connsiteX0" fmla="*/ 1606862 w 5057469"/>
                <a:gd name="connsiteY0" fmla="*/ 6024050 h 6115490"/>
                <a:gd name="connsiteX1" fmla="*/ 0 w 5057469"/>
                <a:gd name="connsiteY1" fmla="*/ 45557 h 6115490"/>
                <a:gd name="connsiteX2" fmla="*/ 172564 w 5057469"/>
                <a:gd name="connsiteY2" fmla="*/ 15729 h 6115490"/>
                <a:gd name="connsiteX3" fmla="*/ 1641248 w 5057469"/>
                <a:gd name="connsiteY3" fmla="*/ 878484 h 6115490"/>
                <a:gd name="connsiteX4" fmla="*/ 3835726 w 5057469"/>
                <a:gd name="connsiteY4" fmla="*/ 3016870 h 6115490"/>
                <a:gd name="connsiteX5" fmla="*/ 4934790 w 5057469"/>
                <a:gd name="connsiteY5" fmla="*/ 5076163 h 6115490"/>
                <a:gd name="connsiteX6" fmla="*/ 4902406 w 5057469"/>
                <a:gd name="connsiteY6" fmla="*/ 5138295 h 6115490"/>
                <a:gd name="connsiteX7" fmla="*/ 1698302 w 5057469"/>
                <a:gd name="connsiteY7" fmla="*/ 6115490 h 6115490"/>
                <a:gd name="connsiteX0" fmla="*/ 1606862 w 5057469"/>
                <a:gd name="connsiteY0" fmla="*/ 6024050 h 6024050"/>
                <a:gd name="connsiteX1" fmla="*/ 0 w 5057469"/>
                <a:gd name="connsiteY1" fmla="*/ 45557 h 6024050"/>
                <a:gd name="connsiteX2" fmla="*/ 172564 w 5057469"/>
                <a:gd name="connsiteY2" fmla="*/ 15729 h 6024050"/>
                <a:gd name="connsiteX3" fmla="*/ 1641248 w 5057469"/>
                <a:gd name="connsiteY3" fmla="*/ 878484 h 6024050"/>
                <a:gd name="connsiteX4" fmla="*/ 3835726 w 5057469"/>
                <a:gd name="connsiteY4" fmla="*/ 3016870 h 6024050"/>
                <a:gd name="connsiteX5" fmla="*/ 4934790 w 5057469"/>
                <a:gd name="connsiteY5" fmla="*/ 5076163 h 6024050"/>
                <a:gd name="connsiteX6" fmla="*/ 4902406 w 5057469"/>
                <a:gd name="connsiteY6" fmla="*/ 5138295 h 6024050"/>
                <a:gd name="connsiteX0" fmla="*/ 0 w 5057469"/>
                <a:gd name="connsiteY0" fmla="*/ 45557 h 5138295"/>
                <a:gd name="connsiteX1" fmla="*/ 172564 w 5057469"/>
                <a:gd name="connsiteY1" fmla="*/ 15729 h 5138295"/>
                <a:gd name="connsiteX2" fmla="*/ 1641248 w 5057469"/>
                <a:gd name="connsiteY2" fmla="*/ 878484 h 5138295"/>
                <a:gd name="connsiteX3" fmla="*/ 3835726 w 5057469"/>
                <a:gd name="connsiteY3" fmla="*/ 3016870 h 5138295"/>
                <a:gd name="connsiteX4" fmla="*/ 4934790 w 5057469"/>
                <a:gd name="connsiteY4" fmla="*/ 5076163 h 5138295"/>
                <a:gd name="connsiteX5" fmla="*/ 4902406 w 5057469"/>
                <a:gd name="connsiteY5" fmla="*/ 5138295 h 5138295"/>
                <a:gd name="connsiteX0" fmla="*/ 0 w 5071721"/>
                <a:gd name="connsiteY0" fmla="*/ 38778 h 5131516"/>
                <a:gd name="connsiteX1" fmla="*/ 172564 w 5071721"/>
                <a:gd name="connsiteY1" fmla="*/ 8950 h 5131516"/>
                <a:gd name="connsiteX2" fmla="*/ 1641248 w 5071721"/>
                <a:gd name="connsiteY2" fmla="*/ 871705 h 5131516"/>
                <a:gd name="connsiteX3" fmla="*/ 3936120 w 5071721"/>
                <a:gd name="connsiteY3" fmla="*/ 2592916 h 5131516"/>
                <a:gd name="connsiteX4" fmla="*/ 4934790 w 5071721"/>
                <a:gd name="connsiteY4" fmla="*/ 5069384 h 5131516"/>
                <a:gd name="connsiteX5" fmla="*/ 4902406 w 5071721"/>
                <a:gd name="connsiteY5" fmla="*/ 5131516 h 5131516"/>
                <a:gd name="connsiteX0" fmla="*/ 0 w 5071388"/>
                <a:gd name="connsiteY0" fmla="*/ 38778 h 5131516"/>
                <a:gd name="connsiteX1" fmla="*/ 172564 w 5071388"/>
                <a:gd name="connsiteY1" fmla="*/ 8950 h 5131516"/>
                <a:gd name="connsiteX2" fmla="*/ 1641248 w 5071388"/>
                <a:gd name="connsiteY2" fmla="*/ 871705 h 5131516"/>
                <a:gd name="connsiteX3" fmla="*/ 3936120 w 5071388"/>
                <a:gd name="connsiteY3" fmla="*/ 2592916 h 5131516"/>
                <a:gd name="connsiteX4" fmla="*/ 4934790 w 5071388"/>
                <a:gd name="connsiteY4" fmla="*/ 5069384 h 5131516"/>
                <a:gd name="connsiteX5" fmla="*/ 4902406 w 5071388"/>
                <a:gd name="connsiteY5" fmla="*/ 5131516 h 5131516"/>
                <a:gd name="connsiteX0" fmla="*/ 0 w 5049525"/>
                <a:gd name="connsiteY0" fmla="*/ 29828 h 5122566"/>
                <a:gd name="connsiteX1" fmla="*/ 172564 w 5049525"/>
                <a:gd name="connsiteY1" fmla="*/ 0 h 5122566"/>
                <a:gd name="connsiteX2" fmla="*/ 3936120 w 5049525"/>
                <a:gd name="connsiteY2" fmla="*/ 2583966 h 5122566"/>
                <a:gd name="connsiteX3" fmla="*/ 4934790 w 5049525"/>
                <a:gd name="connsiteY3" fmla="*/ 5060434 h 5122566"/>
                <a:gd name="connsiteX4" fmla="*/ 4902406 w 5049525"/>
                <a:gd name="connsiteY4" fmla="*/ 5122566 h 5122566"/>
                <a:gd name="connsiteX0" fmla="*/ 0 w 4984711"/>
                <a:gd name="connsiteY0" fmla="*/ 29828 h 5122566"/>
                <a:gd name="connsiteX1" fmla="*/ 172564 w 4984711"/>
                <a:gd name="connsiteY1" fmla="*/ 0 h 5122566"/>
                <a:gd name="connsiteX2" fmla="*/ 2731395 w 4984711"/>
                <a:gd name="connsiteY2" fmla="*/ 2613072 h 5122566"/>
                <a:gd name="connsiteX3" fmla="*/ 4934790 w 4984711"/>
                <a:gd name="connsiteY3" fmla="*/ 5060434 h 5122566"/>
                <a:gd name="connsiteX4" fmla="*/ 4902406 w 4984711"/>
                <a:gd name="connsiteY4" fmla="*/ 5122566 h 5122566"/>
                <a:gd name="connsiteX0" fmla="*/ 0 w 4971558"/>
                <a:gd name="connsiteY0" fmla="*/ 29828 h 5122566"/>
                <a:gd name="connsiteX1" fmla="*/ 172564 w 4971558"/>
                <a:gd name="connsiteY1" fmla="*/ 0 h 5122566"/>
                <a:gd name="connsiteX2" fmla="*/ 2731395 w 4971558"/>
                <a:gd name="connsiteY2" fmla="*/ 2613072 h 5122566"/>
                <a:gd name="connsiteX3" fmla="*/ 4934790 w 4971558"/>
                <a:gd name="connsiteY3" fmla="*/ 5060434 h 5122566"/>
                <a:gd name="connsiteX4" fmla="*/ 4902406 w 4971558"/>
                <a:gd name="connsiteY4" fmla="*/ 5122566 h 5122566"/>
                <a:gd name="connsiteX0" fmla="*/ 0 w 4966181"/>
                <a:gd name="connsiteY0" fmla="*/ 29828 h 5122566"/>
                <a:gd name="connsiteX1" fmla="*/ 172564 w 4966181"/>
                <a:gd name="connsiteY1" fmla="*/ 0 h 5122566"/>
                <a:gd name="connsiteX2" fmla="*/ 2731395 w 4966181"/>
                <a:gd name="connsiteY2" fmla="*/ 2613072 h 5122566"/>
                <a:gd name="connsiteX3" fmla="*/ 4934790 w 4966181"/>
                <a:gd name="connsiteY3" fmla="*/ 5060434 h 5122566"/>
                <a:gd name="connsiteX4" fmla="*/ 4902406 w 4966181"/>
                <a:gd name="connsiteY4" fmla="*/ 5122566 h 5122566"/>
                <a:gd name="connsiteX0" fmla="*/ 0 w 4966182"/>
                <a:gd name="connsiteY0" fmla="*/ 29828 h 5060434"/>
                <a:gd name="connsiteX1" fmla="*/ 172564 w 4966182"/>
                <a:gd name="connsiteY1" fmla="*/ 0 h 5060434"/>
                <a:gd name="connsiteX2" fmla="*/ 2731395 w 4966182"/>
                <a:gd name="connsiteY2" fmla="*/ 2613072 h 5060434"/>
                <a:gd name="connsiteX3" fmla="*/ 4934790 w 4966182"/>
                <a:gd name="connsiteY3" fmla="*/ 5060434 h 5060434"/>
                <a:gd name="connsiteX0" fmla="*/ 0 w 5125407"/>
                <a:gd name="connsiteY0" fmla="*/ 29828 h 5118645"/>
                <a:gd name="connsiteX1" fmla="*/ 172564 w 5125407"/>
                <a:gd name="connsiteY1" fmla="*/ 0 h 5118645"/>
                <a:gd name="connsiteX2" fmla="*/ 2731395 w 5125407"/>
                <a:gd name="connsiteY2" fmla="*/ 2613072 h 5118645"/>
                <a:gd name="connsiteX3" fmla="*/ 5078210 w 5125407"/>
                <a:gd name="connsiteY3" fmla="*/ 5118645 h 5118645"/>
                <a:gd name="connsiteX0" fmla="*/ 0 w 5098176"/>
                <a:gd name="connsiteY0" fmla="*/ 29828 h 5118645"/>
                <a:gd name="connsiteX1" fmla="*/ 172564 w 5098176"/>
                <a:gd name="connsiteY1" fmla="*/ 0 h 5118645"/>
                <a:gd name="connsiteX2" fmla="*/ 2731395 w 5098176"/>
                <a:gd name="connsiteY2" fmla="*/ 2613072 h 5118645"/>
                <a:gd name="connsiteX3" fmla="*/ 5078210 w 5098176"/>
                <a:gd name="connsiteY3" fmla="*/ 5118645 h 5118645"/>
                <a:gd name="connsiteX0" fmla="*/ 0 w 5098031"/>
                <a:gd name="connsiteY0" fmla="*/ 29828 h 5118645"/>
                <a:gd name="connsiteX1" fmla="*/ 172564 w 5098031"/>
                <a:gd name="connsiteY1" fmla="*/ 0 h 5118645"/>
                <a:gd name="connsiteX2" fmla="*/ 2717053 w 5098031"/>
                <a:gd name="connsiteY2" fmla="*/ 1710809 h 5118645"/>
                <a:gd name="connsiteX3" fmla="*/ 5078210 w 5098031"/>
                <a:gd name="connsiteY3" fmla="*/ 5118645 h 5118645"/>
                <a:gd name="connsiteX0" fmla="*/ 0 w 5094049"/>
                <a:gd name="connsiteY0" fmla="*/ 29828 h 5118645"/>
                <a:gd name="connsiteX1" fmla="*/ 172564 w 5094049"/>
                <a:gd name="connsiteY1" fmla="*/ 0 h 5118645"/>
                <a:gd name="connsiteX2" fmla="*/ 2717053 w 5094049"/>
                <a:gd name="connsiteY2" fmla="*/ 1710809 h 5118645"/>
                <a:gd name="connsiteX3" fmla="*/ 5078210 w 5094049"/>
                <a:gd name="connsiteY3" fmla="*/ 5118645 h 5118645"/>
                <a:gd name="connsiteX0" fmla="*/ 0 w 4921485"/>
                <a:gd name="connsiteY0" fmla="*/ 0 h 5118645"/>
                <a:gd name="connsiteX1" fmla="*/ 2544489 w 4921485"/>
                <a:gd name="connsiteY1" fmla="*/ 1710809 h 5118645"/>
                <a:gd name="connsiteX2" fmla="*/ 4905646 w 4921485"/>
                <a:gd name="connsiteY2" fmla="*/ 5118645 h 5118645"/>
                <a:gd name="connsiteX0" fmla="*/ 0 w 4921485"/>
                <a:gd name="connsiteY0" fmla="*/ 0 h 5118645"/>
                <a:gd name="connsiteX1" fmla="*/ 2544489 w 4921485"/>
                <a:gd name="connsiteY1" fmla="*/ 1710809 h 5118645"/>
                <a:gd name="connsiteX2" fmla="*/ 4905646 w 4921485"/>
                <a:gd name="connsiteY2" fmla="*/ 5118645 h 5118645"/>
                <a:gd name="connsiteX0" fmla="*/ 0 w 4920534"/>
                <a:gd name="connsiteY0" fmla="*/ 0 h 5118645"/>
                <a:gd name="connsiteX1" fmla="*/ 2544489 w 4920534"/>
                <a:gd name="connsiteY1" fmla="*/ 1710809 h 5118645"/>
                <a:gd name="connsiteX2" fmla="*/ 4905646 w 4920534"/>
                <a:gd name="connsiteY2" fmla="*/ 5118645 h 5118645"/>
                <a:gd name="connsiteX0" fmla="*/ 0 w 2715003"/>
                <a:gd name="connsiteY0" fmla="*/ 0 h 5089540"/>
                <a:gd name="connsiteX1" fmla="*/ 2544489 w 2715003"/>
                <a:gd name="connsiteY1" fmla="*/ 1710809 h 5089540"/>
                <a:gd name="connsiteX2" fmla="*/ 2338436 w 2715003"/>
                <a:gd name="connsiteY2" fmla="*/ 5089540 h 5089540"/>
                <a:gd name="connsiteX0" fmla="*/ 0 w 2637490"/>
                <a:gd name="connsiteY0" fmla="*/ 0 h 5089540"/>
                <a:gd name="connsiteX1" fmla="*/ 2544489 w 2637490"/>
                <a:gd name="connsiteY1" fmla="*/ 1710809 h 5089540"/>
                <a:gd name="connsiteX2" fmla="*/ 2338436 w 2637490"/>
                <a:gd name="connsiteY2" fmla="*/ 5089540 h 5089540"/>
                <a:gd name="connsiteX0" fmla="*/ 0 w 2826063"/>
                <a:gd name="connsiteY0" fmla="*/ 0 h 5108944"/>
                <a:gd name="connsiteX1" fmla="*/ 2544489 w 2826063"/>
                <a:gd name="connsiteY1" fmla="*/ 1710809 h 5108944"/>
                <a:gd name="connsiteX2" fmla="*/ 2826063 w 2826063"/>
                <a:gd name="connsiteY2" fmla="*/ 5108944 h 5108944"/>
                <a:gd name="connsiteX0" fmla="*/ 0 w 2826063"/>
                <a:gd name="connsiteY0" fmla="*/ 0 h 5108944"/>
                <a:gd name="connsiteX1" fmla="*/ 2644883 w 2826063"/>
                <a:gd name="connsiteY1" fmla="*/ 1613792 h 5108944"/>
                <a:gd name="connsiteX2" fmla="*/ 2826063 w 2826063"/>
                <a:gd name="connsiteY2" fmla="*/ 5108944 h 5108944"/>
                <a:gd name="connsiteX0" fmla="*/ 0 w 2826063"/>
                <a:gd name="connsiteY0" fmla="*/ 0 h 5108944"/>
                <a:gd name="connsiteX1" fmla="*/ 2644883 w 2826063"/>
                <a:gd name="connsiteY1" fmla="*/ 1613792 h 5108944"/>
                <a:gd name="connsiteX2" fmla="*/ 2826063 w 2826063"/>
                <a:gd name="connsiteY2" fmla="*/ 5108944 h 5108944"/>
                <a:gd name="connsiteX0" fmla="*/ 0 w 2826063"/>
                <a:gd name="connsiteY0" fmla="*/ 0 h 5108944"/>
                <a:gd name="connsiteX1" fmla="*/ 2310117 w 2826063"/>
                <a:gd name="connsiteY1" fmla="*/ 1170496 h 5108944"/>
                <a:gd name="connsiteX2" fmla="*/ 2826063 w 2826063"/>
                <a:gd name="connsiteY2" fmla="*/ 5108944 h 5108944"/>
                <a:gd name="connsiteX0" fmla="*/ 0 w 2826063"/>
                <a:gd name="connsiteY0" fmla="*/ 0 h 5108944"/>
                <a:gd name="connsiteX1" fmla="*/ 2310117 w 2826063"/>
                <a:gd name="connsiteY1" fmla="*/ 1170496 h 5108944"/>
                <a:gd name="connsiteX2" fmla="*/ 2826063 w 2826063"/>
                <a:gd name="connsiteY2" fmla="*/ 5108944 h 5108944"/>
                <a:gd name="connsiteX0" fmla="*/ 0 w 2760735"/>
                <a:gd name="connsiteY0" fmla="*/ 0 h 4983333"/>
                <a:gd name="connsiteX1" fmla="*/ 2310117 w 2760735"/>
                <a:gd name="connsiteY1" fmla="*/ 1170496 h 4983333"/>
                <a:gd name="connsiteX2" fmla="*/ 2760735 w 2760735"/>
                <a:gd name="connsiteY2" fmla="*/ 4983334 h 4983333"/>
                <a:gd name="connsiteX0" fmla="*/ 0 w 2760735"/>
                <a:gd name="connsiteY0" fmla="*/ 0 h 4983334"/>
                <a:gd name="connsiteX1" fmla="*/ 2310117 w 2760735"/>
                <a:gd name="connsiteY1" fmla="*/ 1170496 h 4983334"/>
                <a:gd name="connsiteX2" fmla="*/ 2760735 w 2760735"/>
                <a:gd name="connsiteY2" fmla="*/ 4983334 h 4983334"/>
                <a:gd name="connsiteX0" fmla="*/ 0 w 2760735"/>
                <a:gd name="connsiteY0" fmla="*/ 0 h 4983334"/>
                <a:gd name="connsiteX1" fmla="*/ 2310117 w 2760735"/>
                <a:gd name="connsiteY1" fmla="*/ 1170496 h 4983334"/>
                <a:gd name="connsiteX2" fmla="*/ 2760735 w 2760735"/>
                <a:gd name="connsiteY2" fmla="*/ 4983334 h 4983334"/>
                <a:gd name="connsiteX0" fmla="*/ 0 w 2760735"/>
                <a:gd name="connsiteY0" fmla="*/ 0 h 4983334"/>
                <a:gd name="connsiteX1" fmla="*/ 2000705 w 2760735"/>
                <a:gd name="connsiteY1" fmla="*/ 1325733 h 4983334"/>
                <a:gd name="connsiteX2" fmla="*/ 2760735 w 2760735"/>
                <a:gd name="connsiteY2" fmla="*/ 4983334 h 4983334"/>
                <a:gd name="connsiteX0" fmla="*/ 0 w 3115635"/>
                <a:gd name="connsiteY0" fmla="*/ 0 h 4756823"/>
                <a:gd name="connsiteX1" fmla="*/ 2000705 w 3115635"/>
                <a:gd name="connsiteY1" fmla="*/ 1325733 h 4756823"/>
                <a:gd name="connsiteX2" fmla="*/ 3115635 w 3115635"/>
                <a:gd name="connsiteY2" fmla="*/ 4756823 h 4756823"/>
                <a:gd name="connsiteX0" fmla="*/ 0 w 3115635"/>
                <a:gd name="connsiteY0" fmla="*/ 0 h 4756823"/>
                <a:gd name="connsiteX1" fmla="*/ 2000705 w 3115635"/>
                <a:gd name="connsiteY1" fmla="*/ 1325733 h 4756823"/>
                <a:gd name="connsiteX2" fmla="*/ 3115635 w 3115635"/>
                <a:gd name="connsiteY2" fmla="*/ 4756823 h 4756823"/>
                <a:gd name="connsiteX0" fmla="*/ 0 w 3115635"/>
                <a:gd name="connsiteY0" fmla="*/ 0 h 4756823"/>
                <a:gd name="connsiteX1" fmla="*/ 2000705 w 3115635"/>
                <a:gd name="connsiteY1" fmla="*/ 1325733 h 4756823"/>
                <a:gd name="connsiteX2" fmla="*/ 2358070 w 3115635"/>
                <a:gd name="connsiteY2" fmla="*/ 2991340 h 4756823"/>
                <a:gd name="connsiteX3" fmla="*/ 3115635 w 3115635"/>
                <a:gd name="connsiteY3" fmla="*/ 4756823 h 4756823"/>
                <a:gd name="connsiteX0" fmla="*/ 0 w 1114930"/>
                <a:gd name="connsiteY0" fmla="*/ 0 h 3431090"/>
                <a:gd name="connsiteX1" fmla="*/ 357365 w 1114930"/>
                <a:gd name="connsiteY1" fmla="*/ 1665607 h 3431090"/>
                <a:gd name="connsiteX2" fmla="*/ 1114930 w 1114930"/>
                <a:gd name="connsiteY2" fmla="*/ 3431090 h 3431090"/>
                <a:gd name="connsiteX0" fmla="*/ 0 w 757565"/>
                <a:gd name="connsiteY0" fmla="*/ 0 h 1765483"/>
                <a:gd name="connsiteX1" fmla="*/ 757565 w 757565"/>
                <a:gd name="connsiteY1" fmla="*/ 1765483 h 1765483"/>
                <a:gd name="connsiteX0" fmla="*/ 0 w 757565"/>
                <a:gd name="connsiteY0" fmla="*/ 0 h 1765483"/>
                <a:gd name="connsiteX1" fmla="*/ 757565 w 757565"/>
                <a:gd name="connsiteY1" fmla="*/ 1765483 h 1765483"/>
              </a:gdLst>
              <a:ahLst/>
              <a:cxnLst>
                <a:cxn ang="0">
                  <a:pos x="connsiteX0" y="connsiteY0"/>
                </a:cxn>
                <a:cxn ang="0">
                  <a:pos x="connsiteX1" y="connsiteY1"/>
                </a:cxn>
              </a:cxnLst>
              <a:rect l="l" t="t" r="r" b="b"/>
              <a:pathLst>
                <a:path w="757565" h="1765483">
                  <a:moveTo>
                    <a:pt x="0" y="0"/>
                  </a:moveTo>
                  <a:cubicBezTo>
                    <a:pt x="798744" y="566850"/>
                    <a:pt x="631304" y="1471236"/>
                    <a:pt x="757565" y="1765483"/>
                  </a:cubicBezTo>
                </a:path>
              </a:pathLst>
            </a:custGeom>
            <a:noFill/>
            <a:ln w="4092" cap="flat">
              <a:solidFill>
                <a:schemeClr val="bg1"/>
              </a:solidFill>
              <a:prstDash val="solid"/>
              <a:miter/>
            </a:ln>
          </p:spPr>
          <p:txBody>
            <a:bodyPr rtlCol="0" anchor="ctr"/>
            <a:lstStyle/>
            <a:p>
              <a:endParaRPr lang="en-GB"/>
            </a:p>
          </p:txBody>
        </p:sp>
        <p:pic>
          <p:nvPicPr>
            <p:cNvPr id="6" name="Picture 5">
              <a:extLst>
                <a:ext uri="{FF2B5EF4-FFF2-40B4-BE49-F238E27FC236}">
                  <a16:creationId xmlns:a16="http://schemas.microsoft.com/office/drawing/2014/main" id="{F3D2A3B2-0433-4E0D-A740-EDD7639E01BA}"/>
                </a:ext>
              </a:extLst>
            </p:cNvPr>
            <p:cNvPicPr>
              <a:picLocks noChangeAspect="1"/>
            </p:cNvPicPr>
            <p:nvPr/>
          </p:nvPicPr>
          <p:blipFill rotWithShape="1">
            <a:blip r:embed="rId6"/>
            <a:srcRect l="32817" t="23187" r="30908" b="53868"/>
            <a:stretch/>
          </p:blipFill>
          <p:spPr>
            <a:xfrm>
              <a:off x="1426960" y="2267159"/>
              <a:ext cx="854040" cy="666750"/>
            </a:xfrm>
            <a:prstGeom prst="rect">
              <a:avLst/>
            </a:prstGeom>
          </p:spPr>
        </p:pic>
      </p:grpSp>
      <p:sp>
        <p:nvSpPr>
          <p:cNvPr id="26" name="Rectangle 25">
            <a:extLst>
              <a:ext uri="{FF2B5EF4-FFF2-40B4-BE49-F238E27FC236}">
                <a16:creationId xmlns:a16="http://schemas.microsoft.com/office/drawing/2014/main" id="{9830B35C-1526-4310-B083-DA68AA9A07E2}"/>
              </a:ext>
            </a:extLst>
          </p:cNvPr>
          <p:cNvSpPr/>
          <p:nvPr/>
        </p:nvSpPr>
        <p:spPr>
          <a:xfrm>
            <a:off x="1117600" y="6444239"/>
            <a:ext cx="11074400" cy="413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4702363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E4EDF88-B75D-5DAE-01A8-AA3C8BEC4F91}"/>
              </a:ext>
            </a:extLst>
          </p:cNvPr>
          <p:cNvPicPr>
            <a:picLocks noChangeAspect="1"/>
          </p:cNvPicPr>
          <p:nvPr/>
        </p:nvPicPr>
        <p:blipFill>
          <a:blip r:embed="rId2"/>
          <a:stretch>
            <a:fillRect/>
          </a:stretch>
        </p:blipFill>
        <p:spPr>
          <a:xfrm>
            <a:off x="7233295" y="663278"/>
            <a:ext cx="4778524" cy="4716162"/>
          </a:xfrm>
          <a:prstGeom prst="rect">
            <a:avLst/>
          </a:prstGeom>
        </p:spPr>
      </p:pic>
      <p:sp>
        <p:nvSpPr>
          <p:cNvPr id="10" name="Title 9">
            <a:extLst>
              <a:ext uri="{FF2B5EF4-FFF2-40B4-BE49-F238E27FC236}">
                <a16:creationId xmlns:a16="http://schemas.microsoft.com/office/drawing/2014/main" id="{992AE66F-AAD5-3C83-88AD-1EAD90EAA1AA}"/>
              </a:ext>
            </a:extLst>
          </p:cNvPr>
          <p:cNvSpPr>
            <a:spLocks noGrp="1"/>
          </p:cNvSpPr>
          <p:nvPr>
            <p:ph type="title"/>
          </p:nvPr>
        </p:nvSpPr>
        <p:spPr>
          <a:xfrm>
            <a:off x="962523" y="186811"/>
            <a:ext cx="10515600" cy="591797"/>
          </a:xfrm>
        </p:spPr>
        <p:txBody>
          <a:bodyPr/>
          <a:lstStyle/>
          <a:p>
            <a:r>
              <a:rPr lang="en-US" dirty="0"/>
              <a:t>Students: expectations and demands</a:t>
            </a:r>
            <a:endParaRPr lang="en-GB" dirty="0"/>
          </a:p>
        </p:txBody>
      </p:sp>
      <p:sp>
        <p:nvSpPr>
          <p:cNvPr id="4" name="Slide Number Placeholder 3">
            <a:extLst>
              <a:ext uri="{FF2B5EF4-FFF2-40B4-BE49-F238E27FC236}">
                <a16:creationId xmlns:a16="http://schemas.microsoft.com/office/drawing/2014/main" id="{1C37AB77-CC9A-F915-4A41-23D0D205179E}"/>
              </a:ext>
            </a:extLst>
          </p:cNvPr>
          <p:cNvSpPr>
            <a:spLocks noGrp="1"/>
          </p:cNvSpPr>
          <p:nvPr>
            <p:ph type="sldNum" sz="quarter" idx="10"/>
          </p:nvPr>
        </p:nvSpPr>
        <p:spPr/>
        <p:txBody>
          <a:bodyPr/>
          <a:lstStyle/>
          <a:p>
            <a:fld id="{588EA2A4-1978-42F3-AED7-6E9164233BDC}" type="slidenum">
              <a:rPr lang="en-GB" smtClean="0"/>
              <a:pPr/>
              <a:t>5</a:t>
            </a:fld>
            <a:endParaRPr lang="en-GB"/>
          </a:p>
        </p:txBody>
      </p:sp>
      <p:sp>
        <p:nvSpPr>
          <p:cNvPr id="9" name="TextBox 8">
            <a:extLst>
              <a:ext uri="{FF2B5EF4-FFF2-40B4-BE49-F238E27FC236}">
                <a16:creationId xmlns:a16="http://schemas.microsoft.com/office/drawing/2014/main" id="{971F20E6-71AC-62EB-991F-F6022BE834F2}"/>
              </a:ext>
            </a:extLst>
          </p:cNvPr>
          <p:cNvSpPr txBox="1"/>
          <p:nvPr/>
        </p:nvSpPr>
        <p:spPr>
          <a:xfrm>
            <a:off x="1442272" y="1392065"/>
            <a:ext cx="3098426" cy="2185214"/>
          </a:xfrm>
          <a:prstGeom prst="rect">
            <a:avLst/>
          </a:prstGeom>
          <a:noFill/>
        </p:spPr>
        <p:txBody>
          <a:bodyPr wrap="square" rtlCol="0">
            <a:spAutoFit/>
          </a:bodyPr>
          <a:lstStyle/>
          <a:p>
            <a:pPr algn="ctr"/>
            <a:r>
              <a:rPr lang="en-US" sz="1600" dirty="0"/>
              <a:t>QS’s mission is to empower students with data and insights that will help them choose the right institution for them</a:t>
            </a:r>
          </a:p>
          <a:p>
            <a:endParaRPr lang="en-US" dirty="0"/>
          </a:p>
          <a:p>
            <a:endParaRPr lang="en-US" dirty="0"/>
          </a:p>
          <a:p>
            <a:endParaRPr lang="en-US" dirty="0"/>
          </a:p>
          <a:p>
            <a:endParaRPr lang="en-US" dirty="0"/>
          </a:p>
        </p:txBody>
      </p:sp>
      <p:pic>
        <p:nvPicPr>
          <p:cNvPr id="6" name="Picture 5">
            <a:extLst>
              <a:ext uri="{FF2B5EF4-FFF2-40B4-BE49-F238E27FC236}">
                <a16:creationId xmlns:a16="http://schemas.microsoft.com/office/drawing/2014/main" id="{AE565F84-4FC8-948E-E230-72138A739768}"/>
              </a:ext>
            </a:extLst>
          </p:cNvPr>
          <p:cNvPicPr>
            <a:picLocks noChangeAspect="1"/>
          </p:cNvPicPr>
          <p:nvPr/>
        </p:nvPicPr>
        <p:blipFill>
          <a:blip r:embed="rId3"/>
          <a:stretch>
            <a:fillRect/>
          </a:stretch>
        </p:blipFill>
        <p:spPr>
          <a:xfrm>
            <a:off x="1083039" y="3190025"/>
            <a:ext cx="4184700" cy="3305758"/>
          </a:xfrm>
          <a:prstGeom prst="rect">
            <a:avLst/>
          </a:prstGeom>
        </p:spPr>
      </p:pic>
      <p:sp>
        <p:nvSpPr>
          <p:cNvPr id="7" name="TextBox 6">
            <a:extLst>
              <a:ext uri="{FF2B5EF4-FFF2-40B4-BE49-F238E27FC236}">
                <a16:creationId xmlns:a16="http://schemas.microsoft.com/office/drawing/2014/main" id="{3BD15E39-2D9E-004F-102C-943CD4BC3BEB}"/>
              </a:ext>
            </a:extLst>
          </p:cNvPr>
          <p:cNvSpPr txBox="1"/>
          <p:nvPr/>
        </p:nvSpPr>
        <p:spPr>
          <a:xfrm>
            <a:off x="7750434" y="5225226"/>
            <a:ext cx="3098426" cy="1938992"/>
          </a:xfrm>
          <a:prstGeom prst="rect">
            <a:avLst/>
          </a:prstGeom>
          <a:noFill/>
        </p:spPr>
        <p:txBody>
          <a:bodyPr wrap="square" rtlCol="0">
            <a:spAutoFit/>
          </a:bodyPr>
          <a:lstStyle/>
          <a:p>
            <a:pPr algn="ctr"/>
            <a:r>
              <a:rPr lang="en-US" sz="1600" dirty="0"/>
              <a:t>The students of today will become the leaders of tomorrow. They expect change. </a:t>
            </a:r>
          </a:p>
          <a:p>
            <a:endParaRPr lang="en-US" dirty="0"/>
          </a:p>
          <a:p>
            <a:endParaRPr lang="en-US" dirty="0"/>
          </a:p>
          <a:p>
            <a:endParaRPr lang="en-US" dirty="0"/>
          </a:p>
          <a:p>
            <a:endParaRPr lang="en-US" dirty="0"/>
          </a:p>
        </p:txBody>
      </p:sp>
      <p:sp>
        <p:nvSpPr>
          <p:cNvPr id="8" name="Double Brace 7">
            <a:extLst>
              <a:ext uri="{FF2B5EF4-FFF2-40B4-BE49-F238E27FC236}">
                <a16:creationId xmlns:a16="http://schemas.microsoft.com/office/drawing/2014/main" id="{02134A2D-1FA1-3541-9438-91569287EF95}"/>
              </a:ext>
            </a:extLst>
          </p:cNvPr>
          <p:cNvSpPr/>
          <p:nvPr/>
        </p:nvSpPr>
        <p:spPr>
          <a:xfrm>
            <a:off x="1212112" y="1235675"/>
            <a:ext cx="3558746" cy="1449859"/>
          </a:xfrm>
          <a:prstGeom prst="bracePair">
            <a:avLst/>
          </a:prstGeom>
          <a:ln w="3810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Double Brace 11">
            <a:extLst>
              <a:ext uri="{FF2B5EF4-FFF2-40B4-BE49-F238E27FC236}">
                <a16:creationId xmlns:a16="http://schemas.microsoft.com/office/drawing/2014/main" id="{F5861D5C-B9C0-16D3-AF2E-182C728D9D4F}"/>
              </a:ext>
            </a:extLst>
          </p:cNvPr>
          <p:cNvSpPr/>
          <p:nvPr/>
        </p:nvSpPr>
        <p:spPr>
          <a:xfrm>
            <a:off x="7520274" y="5045924"/>
            <a:ext cx="3558746" cy="1449859"/>
          </a:xfrm>
          <a:prstGeom prst="bracePair">
            <a:avLst/>
          </a:prstGeom>
          <a:ln w="3810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1664876867"/>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A831B06E-1303-4FE4-957C-0C22D1398AF6}"/>
              </a:ext>
            </a:extLst>
          </p:cNvPr>
          <p:cNvSpPr>
            <a:spLocks noGrp="1"/>
          </p:cNvSpPr>
          <p:nvPr>
            <p:ph type="title"/>
          </p:nvPr>
        </p:nvSpPr>
        <p:spPr>
          <a:xfrm>
            <a:off x="1127504" y="641350"/>
            <a:ext cx="10515600" cy="707081"/>
          </a:xfrm>
        </p:spPr>
        <p:txBody>
          <a:bodyPr>
            <a:normAutofit fontScale="90000"/>
          </a:bodyPr>
          <a:lstStyle/>
          <a:p>
            <a:r>
              <a:rPr lang="en-US" dirty="0"/>
              <a:t>When applying to university, do Gen Z international students think about the track record of the institution on social issues such as environment, gender equality, minority rights and anti-racism?</a:t>
            </a:r>
            <a:endParaRPr lang="en-GB" dirty="0"/>
          </a:p>
        </p:txBody>
      </p:sp>
      <p:pic>
        <p:nvPicPr>
          <p:cNvPr id="28" name="Picture Placeholder 27" descr="Logo&#10;&#10;Description automatically generated">
            <a:extLst>
              <a:ext uri="{FF2B5EF4-FFF2-40B4-BE49-F238E27FC236}">
                <a16:creationId xmlns:a16="http://schemas.microsoft.com/office/drawing/2014/main" id="{9D2B770A-94C2-448B-9552-0AEBB109BBEB}"/>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70" b="70"/>
          <a:stretch>
            <a:fillRect/>
          </a:stretch>
        </p:blipFill>
        <p:spPr/>
      </p:pic>
      <p:pic>
        <p:nvPicPr>
          <p:cNvPr id="30" name="Picture Placeholder 29" descr="Icon&#10;&#10;Description automatically generated">
            <a:extLst>
              <a:ext uri="{FF2B5EF4-FFF2-40B4-BE49-F238E27FC236}">
                <a16:creationId xmlns:a16="http://schemas.microsoft.com/office/drawing/2014/main" id="{E65227FA-FDBE-45E9-9212-ADF8B50F23F2}"/>
              </a:ext>
            </a:extLst>
          </p:cNvPr>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t="70" b="70"/>
          <a:stretch>
            <a:fillRect/>
          </a:stretch>
        </p:blipFill>
        <p:spPr/>
      </p:pic>
      <p:pic>
        <p:nvPicPr>
          <p:cNvPr id="32" name="Picture Placeholder 31" descr="Logo&#10;&#10;Description automatically generated">
            <a:extLst>
              <a:ext uri="{FF2B5EF4-FFF2-40B4-BE49-F238E27FC236}">
                <a16:creationId xmlns:a16="http://schemas.microsoft.com/office/drawing/2014/main" id="{E7DE4001-5204-4AB7-8ACB-776759AEEAF3}"/>
              </a:ext>
            </a:extLst>
          </p:cNvPr>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t="70" b="70"/>
          <a:stretch>
            <a:fillRect/>
          </a:stretch>
        </p:blipFill>
        <p:spPr/>
      </p:pic>
      <p:sp>
        <p:nvSpPr>
          <p:cNvPr id="20" name="Text Placeholder 19">
            <a:extLst>
              <a:ext uri="{FF2B5EF4-FFF2-40B4-BE49-F238E27FC236}">
                <a16:creationId xmlns:a16="http://schemas.microsoft.com/office/drawing/2014/main" id="{C6437B66-9B34-40D5-A28D-389F4A10B69D}"/>
              </a:ext>
            </a:extLst>
          </p:cNvPr>
          <p:cNvSpPr>
            <a:spLocks noGrp="1"/>
          </p:cNvSpPr>
          <p:nvPr>
            <p:ph type="body" sz="quarter" idx="14"/>
          </p:nvPr>
        </p:nvSpPr>
        <p:spPr>
          <a:xfrm>
            <a:off x="2714624" y="2563810"/>
            <a:ext cx="4214813" cy="609600"/>
          </a:xfrm>
        </p:spPr>
        <p:txBody>
          <a:bodyPr>
            <a:normAutofit fontScale="92500" lnSpcReduction="10000"/>
          </a:bodyPr>
          <a:lstStyle/>
          <a:p>
            <a:r>
              <a:rPr lang="en-US" dirty="0"/>
              <a:t>Yes, these are very important considerations for me </a:t>
            </a:r>
            <a:r>
              <a:rPr lang="en-US" sz="2400" b="1" dirty="0"/>
              <a:t>47%</a:t>
            </a:r>
            <a:endParaRPr lang="en-GB" sz="2400" b="1" dirty="0"/>
          </a:p>
        </p:txBody>
      </p:sp>
      <p:sp>
        <p:nvSpPr>
          <p:cNvPr id="21" name="Text Placeholder 20">
            <a:extLst>
              <a:ext uri="{FF2B5EF4-FFF2-40B4-BE49-F238E27FC236}">
                <a16:creationId xmlns:a16="http://schemas.microsoft.com/office/drawing/2014/main" id="{C8D11D59-8E38-42AB-85D2-E7E399BD2AAA}"/>
              </a:ext>
            </a:extLst>
          </p:cNvPr>
          <p:cNvSpPr>
            <a:spLocks noGrp="1"/>
          </p:cNvSpPr>
          <p:nvPr>
            <p:ph type="body" sz="quarter" idx="15"/>
          </p:nvPr>
        </p:nvSpPr>
        <p:spPr/>
        <p:txBody>
          <a:bodyPr/>
          <a:lstStyle/>
          <a:p>
            <a:r>
              <a:rPr lang="en-US" dirty="0"/>
              <a:t>Yes, but only to some extent </a:t>
            </a:r>
            <a:r>
              <a:rPr lang="en-US" sz="2400" b="1" dirty="0"/>
              <a:t>39%</a:t>
            </a:r>
            <a:endParaRPr lang="en-GB" b="1" dirty="0"/>
          </a:p>
        </p:txBody>
      </p:sp>
      <p:sp>
        <p:nvSpPr>
          <p:cNvPr id="22" name="Text Placeholder 21">
            <a:extLst>
              <a:ext uri="{FF2B5EF4-FFF2-40B4-BE49-F238E27FC236}">
                <a16:creationId xmlns:a16="http://schemas.microsoft.com/office/drawing/2014/main" id="{3EA5BF5F-893F-4FF0-8994-305311634B85}"/>
              </a:ext>
            </a:extLst>
          </p:cNvPr>
          <p:cNvSpPr>
            <a:spLocks noGrp="1"/>
          </p:cNvSpPr>
          <p:nvPr>
            <p:ph type="body" sz="quarter" idx="16"/>
          </p:nvPr>
        </p:nvSpPr>
        <p:spPr/>
        <p:txBody>
          <a:bodyPr/>
          <a:lstStyle/>
          <a:p>
            <a:r>
              <a:rPr lang="en-GB" dirty="0"/>
              <a:t>No, not really </a:t>
            </a:r>
            <a:r>
              <a:rPr lang="en-GB" sz="2400" b="1" dirty="0"/>
              <a:t>14%</a:t>
            </a:r>
            <a:endParaRPr lang="en-GB" b="1" dirty="0"/>
          </a:p>
        </p:txBody>
      </p:sp>
      <p:sp>
        <p:nvSpPr>
          <p:cNvPr id="2" name="Slide Number Placeholder 1">
            <a:extLst>
              <a:ext uri="{FF2B5EF4-FFF2-40B4-BE49-F238E27FC236}">
                <a16:creationId xmlns:a16="http://schemas.microsoft.com/office/drawing/2014/main" id="{9C70BFC9-9CF1-4429-B562-08A02E9D5E1F}"/>
              </a:ext>
            </a:extLst>
          </p:cNvPr>
          <p:cNvSpPr>
            <a:spLocks noGrp="1"/>
          </p:cNvSpPr>
          <p:nvPr>
            <p:ph type="sldNum" sz="quarter" idx="17"/>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88EA2A4-1978-42F3-AED7-6E9164233BDC}" type="slidenum">
              <a:rPr kumimoji="0" lang="en-GB" sz="900" b="0" i="0" u="none" strike="noStrike" kern="1200" cap="none" spc="0" normalizeH="0" baseline="0" noProof="0" smtClean="0">
                <a:ln>
                  <a:noFill/>
                </a:ln>
                <a:solidFill>
                  <a:srgbClr val="1D1D1B">
                    <a:tint val="75000"/>
                  </a:srgbClr>
                </a:solidFill>
                <a:effectLst/>
                <a:uLnTx/>
                <a:uFillTx/>
                <a:latin typeface="Red Hat Display"/>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GB" sz="900" b="0" i="0" u="none" strike="noStrike" kern="1200" cap="none" spc="0" normalizeH="0" baseline="0" noProof="0" dirty="0">
              <a:ln>
                <a:noFill/>
              </a:ln>
              <a:solidFill>
                <a:srgbClr val="1D1D1B">
                  <a:tint val="75000"/>
                </a:srgbClr>
              </a:solidFill>
              <a:effectLst/>
              <a:uLnTx/>
              <a:uFillTx/>
              <a:latin typeface="Red Hat Display"/>
              <a:ea typeface="+mn-ea"/>
              <a:cs typeface="+mn-cs"/>
            </a:endParaRPr>
          </a:p>
        </p:txBody>
      </p:sp>
      <p:pic>
        <p:nvPicPr>
          <p:cNvPr id="23" name="Picture Placeholder 25">
            <a:extLst>
              <a:ext uri="{FF2B5EF4-FFF2-40B4-BE49-F238E27FC236}">
                <a16:creationId xmlns:a16="http://schemas.microsoft.com/office/drawing/2014/main" id="{5646722F-B6E4-4CC2-895D-FD30068374BF}"/>
              </a:ext>
            </a:extLst>
          </p:cNvPr>
          <p:cNvPicPr>
            <a:picLocks noChangeAspect="1"/>
          </p:cNvPicPr>
          <p:nvPr/>
        </p:nvPicPr>
        <p:blipFill rotWithShape="1">
          <a:blip r:embed="rId6"/>
          <a:srcRect l="457" r="457"/>
          <a:stretch/>
        </p:blipFill>
        <p:spPr>
          <a:xfrm>
            <a:off x="7769225" y="2419780"/>
            <a:ext cx="4214813" cy="4214813"/>
          </a:xfrm>
          <a:prstGeom prst="rect">
            <a:avLst/>
          </a:prstGeom>
        </p:spPr>
      </p:pic>
    </p:spTree>
    <p:extLst>
      <p:ext uri="{BB962C8B-B14F-4D97-AF65-F5344CB8AC3E}">
        <p14:creationId xmlns:p14="http://schemas.microsoft.com/office/powerpoint/2010/main" val="95937295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DDC2240C-F2C5-4D74-AE51-4A6180B9338C}"/>
              </a:ext>
            </a:extLst>
          </p:cNvPr>
          <p:cNvSpPr/>
          <p:nvPr/>
        </p:nvSpPr>
        <p:spPr>
          <a:xfrm>
            <a:off x="939800" y="0"/>
            <a:ext cx="7833497" cy="6858000"/>
          </a:xfrm>
          <a:prstGeom prst="rect">
            <a:avLst/>
          </a:prstGeom>
          <a:solidFill>
            <a:srgbClr val="D5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Red Hat Display"/>
              <a:ea typeface="+mn-ea"/>
              <a:cs typeface="+mn-cs"/>
            </a:endParaRPr>
          </a:p>
        </p:txBody>
      </p:sp>
      <p:grpSp>
        <p:nvGrpSpPr>
          <p:cNvPr id="24" name="Group 23">
            <a:extLst>
              <a:ext uri="{FF2B5EF4-FFF2-40B4-BE49-F238E27FC236}">
                <a16:creationId xmlns:a16="http://schemas.microsoft.com/office/drawing/2014/main" id="{940769E9-81C9-46C9-9D41-EF635FA98AD2}"/>
              </a:ext>
            </a:extLst>
          </p:cNvPr>
          <p:cNvGrpSpPr/>
          <p:nvPr/>
        </p:nvGrpSpPr>
        <p:grpSpPr>
          <a:xfrm>
            <a:off x="1275179" y="2010678"/>
            <a:ext cx="3806983" cy="1111215"/>
            <a:chOff x="2661696" y="795835"/>
            <a:chExt cx="3999360" cy="1167367"/>
          </a:xfrm>
        </p:grpSpPr>
        <p:sp>
          <p:nvSpPr>
            <p:cNvPr id="3" name="TextBox 2">
              <a:extLst>
                <a:ext uri="{FF2B5EF4-FFF2-40B4-BE49-F238E27FC236}">
                  <a16:creationId xmlns:a16="http://schemas.microsoft.com/office/drawing/2014/main" id="{09E5A031-524E-45DA-BC16-0485ECBE0D58}"/>
                </a:ext>
              </a:extLst>
            </p:cNvPr>
            <p:cNvSpPr txBox="1"/>
            <p:nvPr/>
          </p:nvSpPr>
          <p:spPr>
            <a:xfrm>
              <a:off x="2661696" y="795835"/>
              <a:ext cx="2853045" cy="5496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D1D1B"/>
                  </a:solidFill>
                  <a:effectLst/>
                  <a:uLnTx/>
                  <a:uFillTx/>
                  <a:latin typeface="Red Hat Display Black"/>
                  <a:ea typeface="+mn-ea"/>
                  <a:cs typeface="+mn-cs"/>
                </a:rPr>
                <a:t>Most students</a:t>
              </a:r>
              <a:endParaRPr kumimoji="0" lang="en-GB" sz="2800" b="0" i="0" u="none" strike="noStrike" kern="1200" cap="none" spc="0" normalizeH="0" baseline="0" noProof="0" dirty="0">
                <a:ln>
                  <a:noFill/>
                </a:ln>
                <a:solidFill>
                  <a:srgbClr val="1D1D1B"/>
                </a:solidFill>
                <a:effectLst/>
                <a:uLnTx/>
                <a:uFillTx/>
                <a:latin typeface="Red Hat Display Black"/>
                <a:ea typeface="+mn-ea"/>
                <a:cs typeface="+mn-cs"/>
              </a:endParaRPr>
            </a:p>
          </p:txBody>
        </p:sp>
        <p:sp>
          <p:nvSpPr>
            <p:cNvPr id="4" name="TextBox 3">
              <a:extLst>
                <a:ext uri="{FF2B5EF4-FFF2-40B4-BE49-F238E27FC236}">
                  <a16:creationId xmlns:a16="http://schemas.microsoft.com/office/drawing/2014/main" id="{F211A85E-CB29-427F-922C-904A3BA4D19C}"/>
                </a:ext>
              </a:extLst>
            </p:cNvPr>
            <p:cNvSpPr txBox="1"/>
            <p:nvPr/>
          </p:nvSpPr>
          <p:spPr>
            <a:xfrm>
              <a:off x="2661696" y="1284210"/>
              <a:ext cx="3999360" cy="67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D1D1B"/>
                  </a:solidFill>
                  <a:effectLst/>
                  <a:uLnTx/>
                  <a:uFillTx/>
                  <a:latin typeface="Red Hat Display"/>
                  <a:ea typeface="+mn-ea"/>
                  <a:cs typeface="+mn-cs"/>
                </a:rPr>
                <a:t>think of universities as being environmentally friendly</a:t>
              </a:r>
              <a:endParaRPr kumimoji="0" lang="en-GB" sz="1800" b="0" i="0" u="none" strike="noStrike" kern="1200" cap="none" spc="0" normalizeH="0" baseline="0" noProof="0" dirty="0">
                <a:ln>
                  <a:noFill/>
                </a:ln>
                <a:solidFill>
                  <a:srgbClr val="1D1D1B"/>
                </a:solidFill>
                <a:effectLst/>
                <a:uLnTx/>
                <a:uFillTx/>
                <a:latin typeface="Red Hat Display"/>
                <a:ea typeface="+mn-ea"/>
                <a:cs typeface="+mn-cs"/>
              </a:endParaRPr>
            </a:p>
          </p:txBody>
        </p:sp>
      </p:grpSp>
      <p:grpSp>
        <p:nvGrpSpPr>
          <p:cNvPr id="23" name="Group 22">
            <a:extLst>
              <a:ext uri="{FF2B5EF4-FFF2-40B4-BE49-F238E27FC236}">
                <a16:creationId xmlns:a16="http://schemas.microsoft.com/office/drawing/2014/main" id="{5D8F5057-9243-4298-ABA8-D67FB1EDDF0A}"/>
              </a:ext>
            </a:extLst>
          </p:cNvPr>
          <p:cNvGrpSpPr/>
          <p:nvPr/>
        </p:nvGrpSpPr>
        <p:grpSpPr>
          <a:xfrm>
            <a:off x="1275180" y="5252027"/>
            <a:ext cx="4235034" cy="1548479"/>
            <a:chOff x="2841264" y="3140536"/>
            <a:chExt cx="2742236" cy="1626727"/>
          </a:xfrm>
        </p:grpSpPr>
        <p:sp>
          <p:nvSpPr>
            <p:cNvPr id="10" name="TextBox 9">
              <a:extLst>
                <a:ext uri="{FF2B5EF4-FFF2-40B4-BE49-F238E27FC236}">
                  <a16:creationId xmlns:a16="http://schemas.microsoft.com/office/drawing/2014/main" id="{BE18A678-CE48-47AD-BF88-1FCA2129F65E}"/>
                </a:ext>
              </a:extLst>
            </p:cNvPr>
            <p:cNvSpPr txBox="1"/>
            <p:nvPr/>
          </p:nvSpPr>
          <p:spPr>
            <a:xfrm>
              <a:off x="2841264" y="3764943"/>
              <a:ext cx="2742236" cy="1002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D1D1B"/>
                  </a:solidFill>
                  <a:effectLst/>
                  <a:uLnTx/>
                  <a:uFillTx/>
                  <a:latin typeface="Red Hat Display Black"/>
                  <a:ea typeface="+mn-ea"/>
                  <a:cs typeface="+mn-cs"/>
                </a:rPr>
                <a:t>do more for the environment</a:t>
              </a:r>
              <a:endParaRPr kumimoji="0" lang="en-GB" sz="2800" b="0" i="0" u="none" strike="noStrike" kern="1200" cap="none" spc="0" normalizeH="0" baseline="0" noProof="0" dirty="0">
                <a:ln>
                  <a:noFill/>
                </a:ln>
                <a:solidFill>
                  <a:srgbClr val="1D1D1B"/>
                </a:solidFill>
                <a:effectLst/>
                <a:uLnTx/>
                <a:uFillTx/>
                <a:latin typeface="Red Hat Display Black"/>
                <a:ea typeface="+mn-ea"/>
                <a:cs typeface="+mn-cs"/>
              </a:endParaRPr>
            </a:p>
          </p:txBody>
        </p:sp>
        <p:sp>
          <p:nvSpPr>
            <p:cNvPr id="11" name="TextBox 10">
              <a:extLst>
                <a:ext uri="{FF2B5EF4-FFF2-40B4-BE49-F238E27FC236}">
                  <a16:creationId xmlns:a16="http://schemas.microsoft.com/office/drawing/2014/main" id="{C53B1D45-5940-44BC-A0D8-B4992D6430F5}"/>
                </a:ext>
              </a:extLst>
            </p:cNvPr>
            <p:cNvSpPr txBox="1"/>
            <p:nvPr/>
          </p:nvSpPr>
          <p:spPr>
            <a:xfrm>
              <a:off x="2841264" y="3140536"/>
              <a:ext cx="2422662" cy="678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D1D1B"/>
                  </a:solidFill>
                  <a:effectLst/>
                  <a:uLnTx/>
                  <a:uFillTx/>
                  <a:latin typeface="Red Hat Display"/>
                  <a:ea typeface="+mn-ea"/>
                  <a:cs typeface="+mn-cs"/>
                </a:rPr>
                <a:t>But there is also an overwhelming perception that universities could</a:t>
              </a:r>
              <a:endParaRPr kumimoji="0" lang="en-GB" sz="1800" b="0" i="0" u="none" strike="noStrike" kern="1200" cap="none" spc="0" normalizeH="0" baseline="0" noProof="0" dirty="0">
                <a:ln>
                  <a:noFill/>
                </a:ln>
                <a:solidFill>
                  <a:srgbClr val="1D1D1B"/>
                </a:solidFill>
                <a:effectLst/>
                <a:uLnTx/>
                <a:uFillTx/>
                <a:latin typeface="Red Hat Display"/>
                <a:ea typeface="+mn-ea"/>
                <a:cs typeface="+mn-cs"/>
              </a:endParaRPr>
            </a:p>
          </p:txBody>
        </p:sp>
      </p:grpSp>
      <p:cxnSp>
        <p:nvCxnSpPr>
          <p:cNvPr id="81" name="Straight Connector 80">
            <a:extLst>
              <a:ext uri="{FF2B5EF4-FFF2-40B4-BE49-F238E27FC236}">
                <a16:creationId xmlns:a16="http://schemas.microsoft.com/office/drawing/2014/main" id="{00FE1F10-178E-4CF4-A603-F8DBBE8D650E}"/>
              </a:ext>
            </a:extLst>
          </p:cNvPr>
          <p:cNvCxnSpPr/>
          <p:nvPr/>
        </p:nvCxnSpPr>
        <p:spPr>
          <a:xfrm>
            <a:off x="1273667" y="3429000"/>
            <a:ext cx="39895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A892A512-B56D-4C0A-ABB3-B4F74E3E661C}"/>
              </a:ext>
            </a:extLst>
          </p:cNvPr>
          <p:cNvGrpSpPr/>
          <p:nvPr/>
        </p:nvGrpSpPr>
        <p:grpSpPr>
          <a:xfrm>
            <a:off x="0" y="0"/>
            <a:ext cx="939799" cy="6858000"/>
            <a:chOff x="0" y="0"/>
            <a:chExt cx="939799" cy="6858000"/>
          </a:xfrm>
        </p:grpSpPr>
        <p:sp>
          <p:nvSpPr>
            <p:cNvPr id="40" name="Rectangle 39">
              <a:extLst>
                <a:ext uri="{FF2B5EF4-FFF2-40B4-BE49-F238E27FC236}">
                  <a16:creationId xmlns:a16="http://schemas.microsoft.com/office/drawing/2014/main" id="{B61A7B0C-14C7-4AF4-B4A0-37D94FEA7ED1}"/>
                </a:ext>
              </a:extLst>
            </p:cNvPr>
            <p:cNvSpPr/>
            <p:nvPr/>
          </p:nvSpPr>
          <p:spPr>
            <a:xfrm>
              <a:off x="0" y="0"/>
              <a:ext cx="939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ed Hat Display"/>
                <a:ea typeface="+mn-ea"/>
                <a:cs typeface="+mn-cs"/>
              </a:endParaRPr>
            </a:p>
          </p:txBody>
        </p:sp>
        <p:pic>
          <p:nvPicPr>
            <p:cNvPr id="41" name="Picture 40" descr="Icon&#10;&#10;Description automatically generated">
              <a:extLst>
                <a:ext uri="{FF2B5EF4-FFF2-40B4-BE49-F238E27FC236}">
                  <a16:creationId xmlns:a16="http://schemas.microsoft.com/office/drawing/2014/main" id="{F5EE5F32-E761-426C-A379-D73D4B6BA4F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6206" y="6060281"/>
              <a:ext cx="683420" cy="688182"/>
            </a:xfrm>
            <a:prstGeom prst="rect">
              <a:avLst/>
            </a:prstGeom>
            <a:solidFill>
              <a:schemeClr val="bg1"/>
            </a:solidFill>
          </p:spPr>
        </p:pic>
        <p:cxnSp>
          <p:nvCxnSpPr>
            <p:cNvPr id="42" name="Straight Connector 41">
              <a:extLst>
                <a:ext uri="{FF2B5EF4-FFF2-40B4-BE49-F238E27FC236}">
                  <a16:creationId xmlns:a16="http://schemas.microsoft.com/office/drawing/2014/main" id="{FDBA7C1F-6287-43B9-ADC8-F6931549374B}"/>
                </a:ext>
              </a:extLst>
            </p:cNvPr>
            <p:cNvCxnSpPr>
              <a:cxnSpLocks/>
            </p:cNvCxnSpPr>
            <p:nvPr/>
          </p:nvCxnSpPr>
          <p:spPr>
            <a:xfrm>
              <a:off x="939493" y="0"/>
              <a:ext cx="0" cy="6858000"/>
            </a:xfrm>
            <a:prstGeom prst="line">
              <a:avLst/>
            </a:prstGeom>
            <a:ln>
              <a:solidFill>
                <a:srgbClr val="EDEDED"/>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40AF0403-B9CD-4E82-B09A-E20E95B1A663}"/>
              </a:ext>
            </a:extLst>
          </p:cNvPr>
          <p:cNvGrpSpPr/>
          <p:nvPr/>
        </p:nvGrpSpPr>
        <p:grpSpPr>
          <a:xfrm>
            <a:off x="165943" y="1145081"/>
            <a:ext cx="591797" cy="3423899"/>
            <a:chOff x="165943" y="444379"/>
            <a:chExt cx="591797" cy="3423899"/>
          </a:xfrm>
        </p:grpSpPr>
        <p:sp>
          <p:nvSpPr>
            <p:cNvPr id="58" name="TextBox 57">
              <a:extLst>
                <a:ext uri="{FF2B5EF4-FFF2-40B4-BE49-F238E27FC236}">
                  <a16:creationId xmlns:a16="http://schemas.microsoft.com/office/drawing/2014/main" id="{69F49D31-4264-4AE4-BE82-80BFB1DDA5B4}"/>
                </a:ext>
              </a:extLst>
            </p:cNvPr>
            <p:cNvSpPr txBox="1"/>
            <p:nvPr/>
          </p:nvSpPr>
          <p:spPr>
            <a:xfrm rot="16200000">
              <a:off x="-1250108" y="1860430"/>
              <a:ext cx="3423899" cy="591797"/>
            </a:xfrm>
            <a:prstGeom prst="rect">
              <a:avLst/>
            </a:prstGeom>
            <a:noFill/>
          </p:spPr>
          <p:txBody>
            <a:bodyPr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7A70D"/>
                  </a:solidFill>
                  <a:effectLst/>
                  <a:uLnTx/>
                  <a:uFillTx/>
                  <a:latin typeface="Red Hat Display Medium" panose="02010603040201060303" pitchFamily="2" charset="0"/>
                  <a:ea typeface="+mn-ea"/>
                  <a:cs typeface="+mn-cs"/>
                </a:rPr>
                <a:t>Sustainability</a:t>
              </a:r>
              <a:endParaRPr kumimoji="0" lang="en-GB" sz="1200" b="0" i="0" u="none" strike="noStrike" kern="1200" cap="none" spc="0" normalizeH="0" baseline="0" noProof="0" dirty="0">
                <a:ln>
                  <a:noFill/>
                </a:ln>
                <a:solidFill>
                  <a:srgbClr val="F7A70D"/>
                </a:solidFill>
                <a:effectLst/>
                <a:uLnTx/>
                <a:uFillTx/>
                <a:latin typeface="Red Hat Display Medium" panose="02010603040201060303" pitchFamily="2" charset="0"/>
                <a:ea typeface="+mn-ea"/>
                <a:cs typeface="+mn-cs"/>
              </a:endParaRPr>
            </a:p>
          </p:txBody>
        </p:sp>
        <p:cxnSp>
          <p:nvCxnSpPr>
            <p:cNvPr id="60" name="Straight Connector 59">
              <a:extLst>
                <a:ext uri="{FF2B5EF4-FFF2-40B4-BE49-F238E27FC236}">
                  <a16:creationId xmlns:a16="http://schemas.microsoft.com/office/drawing/2014/main" id="{89D01219-FC8F-4E4B-A5E3-D742BE5A8760}"/>
                </a:ext>
              </a:extLst>
            </p:cNvPr>
            <p:cNvCxnSpPr/>
            <p:nvPr/>
          </p:nvCxnSpPr>
          <p:spPr>
            <a:xfrm>
              <a:off x="461842" y="1497390"/>
              <a:ext cx="0" cy="50766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62" name="Freeform: Shape 61">
            <a:extLst>
              <a:ext uri="{FF2B5EF4-FFF2-40B4-BE49-F238E27FC236}">
                <a16:creationId xmlns:a16="http://schemas.microsoft.com/office/drawing/2014/main" id="{47A47BA9-49E6-4D31-93C3-90E6664AAEE2}"/>
              </a:ext>
            </a:extLst>
          </p:cNvPr>
          <p:cNvSpPr/>
          <p:nvPr/>
        </p:nvSpPr>
        <p:spPr>
          <a:xfrm>
            <a:off x="228646" y="497564"/>
            <a:ext cx="369811" cy="369811"/>
          </a:xfrm>
          <a:custGeom>
            <a:avLst/>
            <a:gdLst>
              <a:gd name="connsiteX0" fmla="*/ 576323 w 576323"/>
              <a:gd name="connsiteY0" fmla="*/ 288162 h 576323"/>
              <a:gd name="connsiteX1" fmla="*/ 288162 w 576323"/>
              <a:gd name="connsiteY1" fmla="*/ 576323 h 576323"/>
              <a:gd name="connsiteX2" fmla="*/ 0 w 576323"/>
              <a:gd name="connsiteY2" fmla="*/ 288162 h 576323"/>
              <a:gd name="connsiteX3" fmla="*/ 288162 w 576323"/>
              <a:gd name="connsiteY3" fmla="*/ 0 h 576323"/>
              <a:gd name="connsiteX4" fmla="*/ 576323 w 576323"/>
              <a:gd name="connsiteY4" fmla="*/ 288162 h 576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323" h="576323">
                <a:moveTo>
                  <a:pt x="576323" y="288162"/>
                </a:moveTo>
                <a:cubicBezTo>
                  <a:pt x="576323" y="447309"/>
                  <a:pt x="447309" y="576323"/>
                  <a:pt x="288162" y="576323"/>
                </a:cubicBezTo>
                <a:cubicBezTo>
                  <a:pt x="129014" y="576323"/>
                  <a:pt x="0" y="447309"/>
                  <a:pt x="0" y="288162"/>
                </a:cubicBezTo>
                <a:cubicBezTo>
                  <a:pt x="0" y="129014"/>
                  <a:pt x="129014" y="0"/>
                  <a:pt x="288162" y="0"/>
                </a:cubicBezTo>
                <a:cubicBezTo>
                  <a:pt x="447309" y="0"/>
                  <a:pt x="576323" y="129014"/>
                  <a:pt x="576323" y="288162"/>
                </a:cubicBezTo>
                <a:close/>
              </a:path>
            </a:pathLst>
          </a:custGeom>
          <a:solidFill>
            <a:srgbClr val="FECC01"/>
          </a:solidFill>
          <a:ln w="1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D1D1B"/>
              </a:solidFill>
              <a:effectLst/>
              <a:uLnTx/>
              <a:uFillTx/>
              <a:latin typeface="Red Hat Display"/>
              <a:ea typeface="+mn-ea"/>
              <a:cs typeface="+mn-cs"/>
            </a:endParaRPr>
          </a:p>
        </p:txBody>
      </p:sp>
      <p:pic>
        <p:nvPicPr>
          <p:cNvPr id="64" name="Graphic 63">
            <a:extLst>
              <a:ext uri="{FF2B5EF4-FFF2-40B4-BE49-F238E27FC236}">
                <a16:creationId xmlns:a16="http://schemas.microsoft.com/office/drawing/2014/main" id="{AD4B255D-9BA5-4B27-8CA5-CB014A723FD3}"/>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15529" y="330576"/>
            <a:ext cx="576000" cy="576000"/>
          </a:xfrm>
          <a:prstGeom prst="rect">
            <a:avLst/>
          </a:prstGeom>
        </p:spPr>
      </p:pic>
      <p:pic>
        <p:nvPicPr>
          <p:cNvPr id="25" name="Picture 24" descr="Icon&#10;&#10;Description automatically generated">
            <a:extLst>
              <a:ext uri="{FF2B5EF4-FFF2-40B4-BE49-F238E27FC236}">
                <a16:creationId xmlns:a16="http://schemas.microsoft.com/office/drawing/2014/main" id="{E29F4002-F014-435E-8433-D6673FD2E0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7888" y="279611"/>
            <a:ext cx="1687539" cy="1687539"/>
          </a:xfrm>
          <a:prstGeom prst="rect">
            <a:avLst/>
          </a:prstGeom>
        </p:spPr>
      </p:pic>
      <p:pic>
        <p:nvPicPr>
          <p:cNvPr id="28" name="Picture 27" descr="A picture containing icon&#10;&#10;Description automatically generated">
            <a:extLst>
              <a:ext uri="{FF2B5EF4-FFF2-40B4-BE49-F238E27FC236}">
                <a16:creationId xmlns:a16="http://schemas.microsoft.com/office/drawing/2014/main" id="{6CC35199-31A3-43DA-9DED-B24855E0526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35154" y="3794000"/>
            <a:ext cx="1502810" cy="1502810"/>
          </a:xfrm>
          <a:prstGeom prst="rect">
            <a:avLst/>
          </a:prstGeom>
        </p:spPr>
      </p:pic>
      <p:sp>
        <p:nvSpPr>
          <p:cNvPr id="2" name="Graphic 816">
            <a:extLst>
              <a:ext uri="{FF2B5EF4-FFF2-40B4-BE49-F238E27FC236}">
                <a16:creationId xmlns:a16="http://schemas.microsoft.com/office/drawing/2014/main" id="{0C8727E5-D0DA-4144-DD8A-9F954FEDD585}"/>
              </a:ext>
            </a:extLst>
          </p:cNvPr>
          <p:cNvSpPr/>
          <p:nvPr/>
        </p:nvSpPr>
        <p:spPr>
          <a:xfrm rot="10800000" flipH="1" flipV="1">
            <a:off x="6500750" y="1374612"/>
            <a:ext cx="4328997" cy="5158446"/>
          </a:xfrm>
          <a:custGeom>
            <a:avLst/>
            <a:gdLst>
              <a:gd name="connsiteX0" fmla="*/ 542440 w 2941857"/>
              <a:gd name="connsiteY0" fmla="*/ 784018 h 5390173"/>
              <a:gd name="connsiteX1" fmla="*/ 530343 w 2941857"/>
              <a:gd name="connsiteY1" fmla="*/ 3231371 h 5390173"/>
              <a:gd name="connsiteX2" fmla="*/ 477384 w 2941857"/>
              <a:gd name="connsiteY2" fmla="*/ 5248862 h 5390173"/>
              <a:gd name="connsiteX3" fmla="*/ 2734619 w 2941857"/>
              <a:gd name="connsiteY3" fmla="*/ 3857354 h 5390173"/>
              <a:gd name="connsiteX4" fmla="*/ 1812789 w 2941857"/>
              <a:gd name="connsiteY4" fmla="*/ 458263 h 5390173"/>
              <a:gd name="connsiteX5" fmla="*/ 542440 w 2941857"/>
              <a:gd name="connsiteY5" fmla="*/ 784018 h 5390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1857" h="5390173">
                <a:moveTo>
                  <a:pt x="542440" y="784018"/>
                </a:moveTo>
                <a:cubicBezTo>
                  <a:pt x="1010022" y="1386379"/>
                  <a:pt x="1364448" y="2452131"/>
                  <a:pt x="530343" y="3231371"/>
                </a:cubicBezTo>
                <a:cubicBezTo>
                  <a:pt x="-303666" y="4010516"/>
                  <a:pt x="-22678" y="4933489"/>
                  <a:pt x="477384" y="5248862"/>
                </a:cubicBezTo>
                <a:cubicBezTo>
                  <a:pt x="1100796" y="5641959"/>
                  <a:pt x="2188455" y="5226478"/>
                  <a:pt x="2734619" y="3857354"/>
                </a:cubicBezTo>
                <a:cubicBezTo>
                  <a:pt x="3258494" y="2543857"/>
                  <a:pt x="2729856" y="1373139"/>
                  <a:pt x="1812789" y="458263"/>
                </a:cubicBezTo>
                <a:cubicBezTo>
                  <a:pt x="895627" y="-456423"/>
                  <a:pt x="74858" y="181657"/>
                  <a:pt x="542440" y="784018"/>
                </a:cubicBezTo>
                <a:close/>
              </a:path>
            </a:pathLst>
          </a:custGeom>
          <a:solidFill>
            <a:srgbClr val="FACA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D1D1B"/>
              </a:solidFill>
              <a:effectLst/>
              <a:uLnTx/>
              <a:uFillTx/>
              <a:latin typeface="Red Hat Display"/>
              <a:ea typeface="+mn-ea"/>
              <a:cs typeface="+mn-cs"/>
            </a:endParaRPr>
          </a:p>
        </p:txBody>
      </p:sp>
      <p:pic>
        <p:nvPicPr>
          <p:cNvPr id="5" name="Picture 4">
            <a:extLst>
              <a:ext uri="{FF2B5EF4-FFF2-40B4-BE49-F238E27FC236}">
                <a16:creationId xmlns:a16="http://schemas.microsoft.com/office/drawing/2014/main" id="{E6BBC2BD-27E5-B893-B976-2E834977941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079432" y="1494016"/>
            <a:ext cx="1229706" cy="1229706"/>
          </a:xfrm>
          <a:prstGeom prst="rect">
            <a:avLst/>
          </a:prstGeom>
        </p:spPr>
      </p:pic>
      <p:sp>
        <p:nvSpPr>
          <p:cNvPr id="6" name="TextBox 5">
            <a:extLst>
              <a:ext uri="{FF2B5EF4-FFF2-40B4-BE49-F238E27FC236}">
                <a16:creationId xmlns:a16="http://schemas.microsoft.com/office/drawing/2014/main" id="{144ACF1C-F876-8C25-5648-0476362F49AA}"/>
              </a:ext>
            </a:extLst>
          </p:cNvPr>
          <p:cNvSpPr txBox="1"/>
          <p:nvPr/>
        </p:nvSpPr>
        <p:spPr>
          <a:xfrm>
            <a:off x="7962477" y="3953835"/>
            <a:ext cx="2087316"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D1D1B"/>
                </a:solidFill>
                <a:effectLst/>
                <a:uLnTx/>
                <a:uFillTx/>
                <a:latin typeface="Red Hat Display"/>
                <a:ea typeface="Calibri" panose="020F0502020204030204" pitchFamily="34" charset="0"/>
                <a:cs typeface="+mn-cs"/>
              </a:rPr>
              <a:t>88% </a:t>
            </a:r>
            <a:r>
              <a:rPr kumimoji="0" lang="en-GB" sz="1600" b="0" i="0" u="none" strike="noStrike" kern="1200" cap="none" spc="0" normalizeH="0" baseline="0" noProof="0" dirty="0">
                <a:ln>
                  <a:noFill/>
                </a:ln>
                <a:solidFill>
                  <a:srgbClr val="1D1D1B"/>
                </a:solidFill>
                <a:effectLst/>
                <a:uLnTx/>
                <a:uFillTx/>
                <a:latin typeface="Red Hat Display"/>
                <a:ea typeface="Calibri" panose="020F0502020204030204" pitchFamily="34" charset="0"/>
                <a:cs typeface="+mn-cs"/>
              </a:rPr>
              <a:t>of candidates claim it is ‘essential’ or ‘very important’ that their university takes action to reduce their environmental impact</a:t>
            </a:r>
            <a:endParaRPr kumimoji="0" lang="en-GB" sz="1600" b="1" i="0" u="none" strike="noStrike" kern="1200" cap="none" spc="0" normalizeH="0" baseline="0" noProof="0" dirty="0">
              <a:ln>
                <a:noFill/>
              </a:ln>
              <a:solidFill>
                <a:srgbClr val="1D1D1B"/>
              </a:solidFill>
              <a:effectLst/>
              <a:uLnTx/>
              <a:uFillTx/>
              <a:latin typeface="Red Hat Display"/>
              <a:ea typeface="Calibri" panose="020F0502020204030204" pitchFamily="34" charset="0"/>
              <a:cs typeface="+mn-cs"/>
            </a:endParaRPr>
          </a:p>
        </p:txBody>
      </p:sp>
      <p:sp>
        <p:nvSpPr>
          <p:cNvPr id="7" name="TextBox 6">
            <a:extLst>
              <a:ext uri="{FF2B5EF4-FFF2-40B4-BE49-F238E27FC236}">
                <a16:creationId xmlns:a16="http://schemas.microsoft.com/office/drawing/2014/main" id="{51C49775-A152-49E3-A8D4-FF0FC07EB4E0}"/>
              </a:ext>
            </a:extLst>
          </p:cNvPr>
          <p:cNvSpPr txBox="1"/>
          <p:nvPr/>
        </p:nvSpPr>
        <p:spPr>
          <a:xfrm>
            <a:off x="7022371" y="2761200"/>
            <a:ext cx="2851830" cy="12003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D1D1B"/>
                </a:solidFill>
                <a:effectLst/>
                <a:uLnTx/>
                <a:uFillTx/>
                <a:latin typeface="Red Hat Display"/>
                <a:ea typeface="+mn-ea"/>
                <a:cs typeface="+mn-cs"/>
              </a:rPr>
              <a:t>How important is it that universities take action?</a:t>
            </a:r>
          </a:p>
        </p:txBody>
      </p:sp>
    </p:spTree>
    <p:extLst>
      <p:ext uri="{BB962C8B-B14F-4D97-AF65-F5344CB8AC3E}">
        <p14:creationId xmlns:p14="http://schemas.microsoft.com/office/powerpoint/2010/main" val="1512527929"/>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500" fill="hold"/>
                                            <p:tgtEl>
                                              <p:spTgt spid="76"/>
                                            </p:tgtEl>
                                            <p:attrNameLst>
                                              <p:attrName>ppt_x</p:attrName>
                                            </p:attrNameLst>
                                          </p:cBhvr>
                                          <p:tavLst>
                                            <p:tav tm="0">
                                              <p:val>
                                                <p:strVal val="0-#ppt_w/2"/>
                                              </p:val>
                                            </p:tav>
                                            <p:tav tm="100000">
                                              <p:val>
                                                <p:strVal val="#ppt_x"/>
                                              </p:val>
                                            </p:tav>
                                          </p:tavLst>
                                        </p:anim>
                                        <p:anim calcmode="lin" valueType="num">
                                          <p:cBhvr additive="base">
                                            <p:cTn id="8" dur="500" fill="hold"/>
                                            <p:tgtEl>
                                              <p:spTgt spid="76"/>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40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par>
                                    <p:cTn id="12" presetID="64" presetClass="path" presetSubtype="0" decel="100000" fill="hold" nodeType="withEffect">
                                      <p:stCondLst>
                                        <p:cond delay="400"/>
                                      </p:stCondLst>
                                      <p:childTnLst>
                                        <p:animMotion origin="layout" path="M 2.91667E-6 -0.07477 L 2.91667E-6 4.44444E-6 " pathEditMode="relative" rAng="0" ptsTypes="AA">
                                          <p:cBhvr>
                                            <p:cTn id="13" dur="500" fill="hold"/>
                                            <p:tgtEl>
                                              <p:spTgt spid="24"/>
                                            </p:tgtEl>
                                            <p:attrNameLst>
                                              <p:attrName>ppt_x</p:attrName>
                                              <p:attrName>ppt_y</p:attrName>
                                            </p:attrNameLst>
                                          </p:cBhvr>
                                          <p:rCtr x="0" y="3727"/>
                                        </p:animMotion>
                                      </p:childTnLst>
                                    </p:cTn>
                                  </p:par>
                                  <p:par>
                                    <p:cTn id="14" presetID="23" presetClass="entr" presetSubtype="16" fill="hold" nodeType="withEffect">
                                      <p:stCondLst>
                                        <p:cond delay="400"/>
                                      </p:stCondLst>
                                      <p:childTnLst>
                                        <p:set>
                                          <p:cBhvr>
                                            <p:cTn id="15" dur="1" fill="hold">
                                              <p:stCondLst>
                                                <p:cond delay="0"/>
                                              </p:stCondLst>
                                            </p:cTn>
                                            <p:tgtEl>
                                              <p:spTgt spid="25"/>
                                            </p:tgtEl>
                                            <p:attrNameLst>
                                              <p:attrName>style.visibility</p:attrName>
                                            </p:attrNameLst>
                                          </p:cBhvr>
                                          <p:to>
                                            <p:strVal val="visible"/>
                                          </p:to>
                                        </p:set>
                                        <p:anim calcmode="lin" valueType="num">
                                          <p:cBhvr>
                                            <p:cTn id="16" dur="250" fill="hold"/>
                                            <p:tgtEl>
                                              <p:spTgt spid="25"/>
                                            </p:tgtEl>
                                            <p:attrNameLst>
                                              <p:attrName>ppt_w</p:attrName>
                                            </p:attrNameLst>
                                          </p:cBhvr>
                                          <p:tavLst>
                                            <p:tav tm="0">
                                              <p:val>
                                                <p:fltVal val="0"/>
                                              </p:val>
                                            </p:tav>
                                            <p:tav tm="100000">
                                              <p:val>
                                                <p:strVal val="#ppt_w"/>
                                              </p:val>
                                            </p:tav>
                                          </p:tavLst>
                                        </p:anim>
                                        <p:anim calcmode="lin" valueType="num">
                                          <p:cBhvr>
                                            <p:cTn id="17" dur="250" fill="hold"/>
                                            <p:tgtEl>
                                              <p:spTgt spid="25"/>
                                            </p:tgtEl>
                                            <p:attrNameLst>
                                              <p:attrName>ppt_h</p:attrName>
                                            </p:attrNameLst>
                                          </p:cBhvr>
                                          <p:tavLst>
                                            <p:tav tm="0">
                                              <p:val>
                                                <p:fltVal val="0"/>
                                              </p:val>
                                            </p:tav>
                                            <p:tav tm="100000">
                                              <p:val>
                                                <p:strVal val="#ppt_h"/>
                                              </p:val>
                                            </p:tav>
                                          </p:tavLst>
                                        </p:anim>
                                      </p:childTnLst>
                                    </p:cTn>
                                  </p:par>
                                  <p:par>
                                    <p:cTn id="18" presetID="6" presetClass="emph" presetSubtype="0" fill="hold" nodeType="withEffect" p14:presetBounceEnd="99000">
                                      <p:stCondLst>
                                        <p:cond delay="400"/>
                                      </p:stCondLst>
                                      <p:childTnLst>
                                        <p:animScale p14:bounceEnd="99000">
                                          <p:cBhvr>
                                            <p:cTn id="19" dur="1000" fill="hold"/>
                                            <p:tgtEl>
                                              <p:spTgt spid="25"/>
                                            </p:tgtEl>
                                          </p:cBhvr>
                                          <p:by x="110000" y="110000"/>
                                        </p:animScale>
                                      </p:childTnLst>
                                    </p:cTn>
                                  </p:par>
                                  <p:par>
                                    <p:cTn id="20" presetID="6" presetClass="emph" presetSubtype="0" fill="hold" nodeType="withEffect">
                                      <p:stCondLst>
                                        <p:cond delay="400"/>
                                      </p:stCondLst>
                                      <p:childTnLst>
                                        <p:animScale>
                                          <p:cBhvr>
                                            <p:cTn id="21" dur="250" fill="hold"/>
                                            <p:tgtEl>
                                              <p:spTgt spid="25"/>
                                            </p:tgtEl>
                                          </p:cBhvr>
                                          <p:by x="91000" y="91000"/>
                                        </p:animScale>
                                      </p:childTnLst>
                                    </p:cTn>
                                  </p:par>
                                  <p:par>
                                    <p:cTn id="22" presetID="22" presetClass="entr" presetSubtype="8" fill="hold" nodeType="withEffect">
                                      <p:stCondLst>
                                        <p:cond delay="600"/>
                                      </p:stCondLst>
                                      <p:childTnLst>
                                        <p:set>
                                          <p:cBhvr>
                                            <p:cTn id="23" dur="1" fill="hold">
                                              <p:stCondLst>
                                                <p:cond delay="0"/>
                                              </p:stCondLst>
                                            </p:cTn>
                                            <p:tgtEl>
                                              <p:spTgt spid="81"/>
                                            </p:tgtEl>
                                            <p:attrNameLst>
                                              <p:attrName>style.visibility</p:attrName>
                                            </p:attrNameLst>
                                          </p:cBhvr>
                                          <p:to>
                                            <p:strVal val="visible"/>
                                          </p:to>
                                        </p:set>
                                        <p:animEffect transition="in" filter="wipe(left)">
                                          <p:cBhvr>
                                            <p:cTn id="24" dur="500"/>
                                            <p:tgtEl>
                                              <p:spTgt spid="81"/>
                                            </p:tgtEl>
                                          </p:cBhvr>
                                        </p:animEffect>
                                      </p:childTnLst>
                                    </p:cTn>
                                  </p:par>
                                  <p:par>
                                    <p:cTn id="25" presetID="10" presetClass="entr" presetSubtype="0" fill="hold" nodeType="withEffect">
                                      <p:stCondLst>
                                        <p:cond delay="8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64" presetClass="path" presetSubtype="0" decel="100000" fill="hold" nodeType="withEffect">
                                      <p:stCondLst>
                                        <p:cond delay="800"/>
                                      </p:stCondLst>
                                      <p:childTnLst>
                                        <p:animMotion origin="layout" path="M 4.79167E-6 -0.07476 L 4.79167E-6 -3.7037E-6 " pathEditMode="relative" rAng="0" ptsTypes="AA">
                                          <p:cBhvr>
                                            <p:cTn id="29" dur="500" fill="hold"/>
                                            <p:tgtEl>
                                              <p:spTgt spid="23"/>
                                            </p:tgtEl>
                                            <p:attrNameLst>
                                              <p:attrName>ppt_x</p:attrName>
                                              <p:attrName>ppt_y</p:attrName>
                                            </p:attrNameLst>
                                          </p:cBhvr>
                                          <p:rCtr x="0" y="3727"/>
                                        </p:animMotion>
                                      </p:childTnLst>
                                    </p:cTn>
                                  </p:par>
                                  <p:par>
                                    <p:cTn id="30" presetID="23" presetClass="entr" presetSubtype="16" fill="hold" nodeType="withEffect">
                                      <p:stCondLst>
                                        <p:cond delay="800"/>
                                      </p:stCondLst>
                                      <p:childTnLst>
                                        <p:set>
                                          <p:cBhvr>
                                            <p:cTn id="31" dur="1" fill="hold">
                                              <p:stCondLst>
                                                <p:cond delay="0"/>
                                              </p:stCondLst>
                                            </p:cTn>
                                            <p:tgtEl>
                                              <p:spTgt spid="28"/>
                                            </p:tgtEl>
                                            <p:attrNameLst>
                                              <p:attrName>style.visibility</p:attrName>
                                            </p:attrNameLst>
                                          </p:cBhvr>
                                          <p:to>
                                            <p:strVal val="visible"/>
                                          </p:to>
                                        </p:set>
                                        <p:anim calcmode="lin" valueType="num">
                                          <p:cBhvr>
                                            <p:cTn id="32" dur="250" fill="hold"/>
                                            <p:tgtEl>
                                              <p:spTgt spid="28"/>
                                            </p:tgtEl>
                                            <p:attrNameLst>
                                              <p:attrName>ppt_w</p:attrName>
                                            </p:attrNameLst>
                                          </p:cBhvr>
                                          <p:tavLst>
                                            <p:tav tm="0">
                                              <p:val>
                                                <p:fltVal val="0"/>
                                              </p:val>
                                            </p:tav>
                                            <p:tav tm="100000">
                                              <p:val>
                                                <p:strVal val="#ppt_w"/>
                                              </p:val>
                                            </p:tav>
                                          </p:tavLst>
                                        </p:anim>
                                        <p:anim calcmode="lin" valueType="num">
                                          <p:cBhvr>
                                            <p:cTn id="33" dur="250" fill="hold"/>
                                            <p:tgtEl>
                                              <p:spTgt spid="28"/>
                                            </p:tgtEl>
                                            <p:attrNameLst>
                                              <p:attrName>ppt_h</p:attrName>
                                            </p:attrNameLst>
                                          </p:cBhvr>
                                          <p:tavLst>
                                            <p:tav tm="0">
                                              <p:val>
                                                <p:fltVal val="0"/>
                                              </p:val>
                                            </p:tav>
                                            <p:tav tm="100000">
                                              <p:val>
                                                <p:strVal val="#ppt_h"/>
                                              </p:val>
                                            </p:tav>
                                          </p:tavLst>
                                        </p:anim>
                                      </p:childTnLst>
                                    </p:cTn>
                                  </p:par>
                                  <p:par>
                                    <p:cTn id="34" presetID="6" presetClass="emph" presetSubtype="0" fill="hold" nodeType="withEffect" p14:presetBounceEnd="99000">
                                      <p:stCondLst>
                                        <p:cond delay="800"/>
                                      </p:stCondLst>
                                      <p:childTnLst>
                                        <p:animScale p14:bounceEnd="99000">
                                          <p:cBhvr>
                                            <p:cTn id="35" dur="1000" fill="hold"/>
                                            <p:tgtEl>
                                              <p:spTgt spid="28"/>
                                            </p:tgtEl>
                                          </p:cBhvr>
                                          <p:by x="110000" y="110000"/>
                                        </p:animScale>
                                      </p:childTnLst>
                                    </p:cTn>
                                  </p:par>
                                  <p:par>
                                    <p:cTn id="36" presetID="6" presetClass="emph" presetSubtype="0" fill="hold" nodeType="withEffect">
                                      <p:stCondLst>
                                        <p:cond delay="800"/>
                                      </p:stCondLst>
                                      <p:childTnLst>
                                        <p:animScale>
                                          <p:cBhvr>
                                            <p:cTn id="37" dur="250" fill="hold"/>
                                            <p:tgtEl>
                                              <p:spTgt spid="28"/>
                                            </p:tgtEl>
                                          </p:cBhvr>
                                          <p:by x="91000" y="91000"/>
                                        </p:animScale>
                                      </p:childTnLst>
                                    </p:cTn>
                                  </p:par>
                                  <p:par>
                                    <p:cTn id="38" presetID="10"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par>
                                    <p:cTn id="41" presetID="64" presetClass="path" presetSubtype="0" decel="100000" fill="hold" grpId="1" nodeType="withEffect">
                                      <p:stCondLst>
                                        <p:cond delay="0"/>
                                      </p:stCondLst>
                                      <p:childTnLst>
                                        <p:animMotion origin="layout" path="M -0.04388 0 L 5E-6 0 " pathEditMode="relative" rAng="0" ptsTypes="AA">
                                          <p:cBhvr>
                                            <p:cTn id="42" dur="500" fill="hold"/>
                                            <p:tgtEl>
                                              <p:spTgt spid="7"/>
                                            </p:tgtEl>
                                            <p:attrNameLst>
                                              <p:attrName>ppt_x</p:attrName>
                                              <p:attrName>ppt_y</p:attrName>
                                            </p:attrNameLst>
                                          </p:cBhvr>
                                          <p:rCtr x="2187" y="0"/>
                                        </p:animMotion>
                                      </p:childTnLst>
                                    </p:cTn>
                                  </p:par>
                                  <p:par>
                                    <p:cTn id="43" presetID="23" presetClass="entr" presetSubtype="16"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250" fill="hold"/>
                                            <p:tgtEl>
                                              <p:spTgt spid="5"/>
                                            </p:tgtEl>
                                            <p:attrNameLst>
                                              <p:attrName>ppt_w</p:attrName>
                                            </p:attrNameLst>
                                          </p:cBhvr>
                                          <p:tavLst>
                                            <p:tav tm="0">
                                              <p:val>
                                                <p:fltVal val="0"/>
                                              </p:val>
                                            </p:tav>
                                            <p:tav tm="100000">
                                              <p:val>
                                                <p:strVal val="#ppt_w"/>
                                              </p:val>
                                            </p:tav>
                                          </p:tavLst>
                                        </p:anim>
                                        <p:anim calcmode="lin" valueType="num">
                                          <p:cBhvr>
                                            <p:cTn id="46" dur="250" fill="hold"/>
                                            <p:tgtEl>
                                              <p:spTgt spid="5"/>
                                            </p:tgtEl>
                                            <p:attrNameLst>
                                              <p:attrName>ppt_h</p:attrName>
                                            </p:attrNameLst>
                                          </p:cBhvr>
                                          <p:tavLst>
                                            <p:tav tm="0">
                                              <p:val>
                                                <p:fltVal val="0"/>
                                              </p:val>
                                            </p:tav>
                                            <p:tav tm="100000">
                                              <p:val>
                                                <p:strVal val="#ppt_h"/>
                                              </p:val>
                                            </p:tav>
                                          </p:tavLst>
                                        </p:anim>
                                      </p:childTnLst>
                                    </p:cTn>
                                  </p:par>
                                  <p:par>
                                    <p:cTn id="47" presetID="6" presetClass="emph" presetSubtype="0" fill="hold" nodeType="withEffect" p14:presetBounceEnd="99000">
                                      <p:stCondLst>
                                        <p:cond delay="0"/>
                                      </p:stCondLst>
                                      <p:childTnLst>
                                        <p:animScale p14:bounceEnd="99000">
                                          <p:cBhvr>
                                            <p:cTn id="48" dur="1000" fill="hold"/>
                                            <p:tgtEl>
                                              <p:spTgt spid="5"/>
                                            </p:tgtEl>
                                          </p:cBhvr>
                                          <p:by x="110000" y="110000"/>
                                        </p:animScale>
                                      </p:childTnLst>
                                    </p:cTn>
                                  </p:par>
                                  <p:par>
                                    <p:cTn id="49" presetID="6" presetClass="emph" presetSubtype="0" fill="hold" nodeType="withEffect">
                                      <p:stCondLst>
                                        <p:cond delay="0"/>
                                      </p:stCondLst>
                                      <p:childTnLst>
                                        <p:animScale>
                                          <p:cBhvr>
                                            <p:cTn id="50" dur="250" fill="hold"/>
                                            <p:tgtEl>
                                              <p:spTgt spid="5"/>
                                            </p:tgtEl>
                                          </p:cBhvr>
                                          <p:by x="91000" y="91000"/>
                                        </p:animScale>
                                      </p:childTnLst>
                                    </p:cTn>
                                  </p:par>
                                  <p:par>
                                    <p:cTn id="51" presetID="10" presetClass="entr" presetSubtype="0" fill="hold" grpId="0" nodeType="with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par>
                                    <p:cTn id="54" presetID="64" presetClass="path" presetSubtype="0" decel="100000" fill="hold" grpId="1" nodeType="withEffect">
                                      <p:stCondLst>
                                        <p:cond delay="0"/>
                                      </p:stCondLst>
                                      <p:childTnLst>
                                        <p:animMotion origin="layout" path="M 0.02526 -2.59259E-6 L 3.33333E-6 -2.59259E-6 " pathEditMode="relative" rAng="0" ptsTypes="AA">
                                          <p:cBhvr>
                                            <p:cTn id="55" dur="500" fill="hold"/>
                                            <p:tgtEl>
                                              <p:spTgt spid="2"/>
                                            </p:tgtEl>
                                            <p:attrNameLst>
                                              <p:attrName>ppt_x</p:attrName>
                                              <p:attrName>ppt_y</p:attrName>
                                            </p:attrNameLst>
                                          </p:cBhvr>
                                          <p:rCtr x="-1263" y="0"/>
                                        </p:animMotion>
                                      </p:childTnLst>
                                    </p:cTn>
                                  </p:par>
                                  <p:par>
                                    <p:cTn id="56" presetID="10" presetClass="entr" presetSubtype="0" fill="hold" grpId="0" nodeType="withEffect">
                                      <p:stCondLst>
                                        <p:cond delay="50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cTn>
                                  </p:par>
                                  <p:par>
                                    <p:cTn id="59" presetID="64" presetClass="path" presetSubtype="0" decel="100000" fill="hold" grpId="1" nodeType="withEffect">
                                      <p:stCondLst>
                                        <p:cond delay="500"/>
                                      </p:stCondLst>
                                      <p:childTnLst>
                                        <p:animMotion origin="layout" path="M -0.04388 4.44444E-6 L 1.66667E-6 4.44444E-6 " pathEditMode="relative" rAng="0" ptsTypes="AA">
                                          <p:cBhvr>
                                            <p:cTn id="60" dur="500" fill="hold"/>
                                            <p:tgtEl>
                                              <p:spTgt spid="6"/>
                                            </p:tgtEl>
                                            <p:attrNameLst>
                                              <p:attrName>ppt_x</p:attrName>
                                              <p:attrName>ppt_y</p:attrName>
                                            </p:attrNameLst>
                                          </p:cBhvr>
                                          <p:rCtr x="218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2" grpId="0" animBg="1"/>
          <p:bldP spid="2" grpId="1" animBg="1"/>
          <p:bldP spid="6" grpId="0"/>
          <p:bldP spid="6" grpId="1"/>
          <p:bldP spid="7" grpId="0"/>
          <p:bldP spid="7"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500" fill="hold"/>
                                            <p:tgtEl>
                                              <p:spTgt spid="76"/>
                                            </p:tgtEl>
                                            <p:attrNameLst>
                                              <p:attrName>ppt_x</p:attrName>
                                            </p:attrNameLst>
                                          </p:cBhvr>
                                          <p:tavLst>
                                            <p:tav tm="0">
                                              <p:val>
                                                <p:strVal val="0-#ppt_w/2"/>
                                              </p:val>
                                            </p:tav>
                                            <p:tav tm="100000">
                                              <p:val>
                                                <p:strVal val="#ppt_x"/>
                                              </p:val>
                                            </p:tav>
                                          </p:tavLst>
                                        </p:anim>
                                        <p:anim calcmode="lin" valueType="num">
                                          <p:cBhvr additive="base">
                                            <p:cTn id="8" dur="500" fill="hold"/>
                                            <p:tgtEl>
                                              <p:spTgt spid="76"/>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40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par>
                                    <p:cTn id="12" presetID="64" presetClass="path" presetSubtype="0" decel="100000" fill="hold" nodeType="withEffect">
                                      <p:stCondLst>
                                        <p:cond delay="400"/>
                                      </p:stCondLst>
                                      <p:childTnLst>
                                        <p:animMotion origin="layout" path="M 2.91667E-6 -0.07477 L 2.91667E-6 4.44444E-6 " pathEditMode="relative" rAng="0" ptsTypes="AA">
                                          <p:cBhvr>
                                            <p:cTn id="13" dur="500" fill="hold"/>
                                            <p:tgtEl>
                                              <p:spTgt spid="24"/>
                                            </p:tgtEl>
                                            <p:attrNameLst>
                                              <p:attrName>ppt_x</p:attrName>
                                              <p:attrName>ppt_y</p:attrName>
                                            </p:attrNameLst>
                                          </p:cBhvr>
                                          <p:rCtr x="0" y="3727"/>
                                        </p:animMotion>
                                      </p:childTnLst>
                                    </p:cTn>
                                  </p:par>
                                  <p:par>
                                    <p:cTn id="14" presetID="23" presetClass="entr" presetSubtype="16" fill="hold" nodeType="withEffect">
                                      <p:stCondLst>
                                        <p:cond delay="400"/>
                                      </p:stCondLst>
                                      <p:childTnLst>
                                        <p:set>
                                          <p:cBhvr>
                                            <p:cTn id="15" dur="1" fill="hold">
                                              <p:stCondLst>
                                                <p:cond delay="0"/>
                                              </p:stCondLst>
                                            </p:cTn>
                                            <p:tgtEl>
                                              <p:spTgt spid="25"/>
                                            </p:tgtEl>
                                            <p:attrNameLst>
                                              <p:attrName>style.visibility</p:attrName>
                                            </p:attrNameLst>
                                          </p:cBhvr>
                                          <p:to>
                                            <p:strVal val="visible"/>
                                          </p:to>
                                        </p:set>
                                        <p:anim calcmode="lin" valueType="num">
                                          <p:cBhvr>
                                            <p:cTn id="16" dur="250" fill="hold"/>
                                            <p:tgtEl>
                                              <p:spTgt spid="25"/>
                                            </p:tgtEl>
                                            <p:attrNameLst>
                                              <p:attrName>ppt_w</p:attrName>
                                            </p:attrNameLst>
                                          </p:cBhvr>
                                          <p:tavLst>
                                            <p:tav tm="0">
                                              <p:val>
                                                <p:fltVal val="0"/>
                                              </p:val>
                                            </p:tav>
                                            <p:tav tm="100000">
                                              <p:val>
                                                <p:strVal val="#ppt_w"/>
                                              </p:val>
                                            </p:tav>
                                          </p:tavLst>
                                        </p:anim>
                                        <p:anim calcmode="lin" valueType="num">
                                          <p:cBhvr>
                                            <p:cTn id="17" dur="250" fill="hold"/>
                                            <p:tgtEl>
                                              <p:spTgt spid="25"/>
                                            </p:tgtEl>
                                            <p:attrNameLst>
                                              <p:attrName>ppt_h</p:attrName>
                                            </p:attrNameLst>
                                          </p:cBhvr>
                                          <p:tavLst>
                                            <p:tav tm="0">
                                              <p:val>
                                                <p:fltVal val="0"/>
                                              </p:val>
                                            </p:tav>
                                            <p:tav tm="100000">
                                              <p:val>
                                                <p:strVal val="#ppt_h"/>
                                              </p:val>
                                            </p:tav>
                                          </p:tavLst>
                                        </p:anim>
                                      </p:childTnLst>
                                    </p:cTn>
                                  </p:par>
                                  <p:par>
                                    <p:cTn id="18" presetID="6" presetClass="emph" presetSubtype="0" fill="hold" nodeType="withEffect">
                                      <p:stCondLst>
                                        <p:cond delay="400"/>
                                      </p:stCondLst>
                                      <p:childTnLst>
                                        <p:animScale>
                                          <p:cBhvr>
                                            <p:cTn id="19" dur="1000" fill="hold"/>
                                            <p:tgtEl>
                                              <p:spTgt spid="25"/>
                                            </p:tgtEl>
                                          </p:cBhvr>
                                          <p:by x="110000" y="110000"/>
                                        </p:animScale>
                                      </p:childTnLst>
                                    </p:cTn>
                                  </p:par>
                                  <p:par>
                                    <p:cTn id="20" presetID="6" presetClass="emph" presetSubtype="0" fill="hold" nodeType="withEffect">
                                      <p:stCondLst>
                                        <p:cond delay="400"/>
                                      </p:stCondLst>
                                      <p:childTnLst>
                                        <p:animScale>
                                          <p:cBhvr>
                                            <p:cTn id="21" dur="250" fill="hold"/>
                                            <p:tgtEl>
                                              <p:spTgt spid="25"/>
                                            </p:tgtEl>
                                          </p:cBhvr>
                                          <p:by x="91000" y="91000"/>
                                        </p:animScale>
                                      </p:childTnLst>
                                    </p:cTn>
                                  </p:par>
                                  <p:par>
                                    <p:cTn id="22" presetID="22" presetClass="entr" presetSubtype="8" fill="hold" nodeType="withEffect">
                                      <p:stCondLst>
                                        <p:cond delay="600"/>
                                      </p:stCondLst>
                                      <p:childTnLst>
                                        <p:set>
                                          <p:cBhvr>
                                            <p:cTn id="23" dur="1" fill="hold">
                                              <p:stCondLst>
                                                <p:cond delay="0"/>
                                              </p:stCondLst>
                                            </p:cTn>
                                            <p:tgtEl>
                                              <p:spTgt spid="81"/>
                                            </p:tgtEl>
                                            <p:attrNameLst>
                                              <p:attrName>style.visibility</p:attrName>
                                            </p:attrNameLst>
                                          </p:cBhvr>
                                          <p:to>
                                            <p:strVal val="visible"/>
                                          </p:to>
                                        </p:set>
                                        <p:animEffect transition="in" filter="wipe(left)">
                                          <p:cBhvr>
                                            <p:cTn id="24" dur="500"/>
                                            <p:tgtEl>
                                              <p:spTgt spid="81"/>
                                            </p:tgtEl>
                                          </p:cBhvr>
                                        </p:animEffect>
                                      </p:childTnLst>
                                    </p:cTn>
                                  </p:par>
                                  <p:par>
                                    <p:cTn id="25" presetID="10" presetClass="entr" presetSubtype="0" fill="hold" nodeType="withEffect">
                                      <p:stCondLst>
                                        <p:cond delay="8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64" presetClass="path" presetSubtype="0" decel="100000" fill="hold" nodeType="withEffect">
                                      <p:stCondLst>
                                        <p:cond delay="800"/>
                                      </p:stCondLst>
                                      <p:childTnLst>
                                        <p:animMotion origin="layout" path="M 4.79167E-6 -0.07476 L 4.79167E-6 -3.7037E-6 " pathEditMode="relative" rAng="0" ptsTypes="AA">
                                          <p:cBhvr>
                                            <p:cTn id="29" dur="500" fill="hold"/>
                                            <p:tgtEl>
                                              <p:spTgt spid="23"/>
                                            </p:tgtEl>
                                            <p:attrNameLst>
                                              <p:attrName>ppt_x</p:attrName>
                                              <p:attrName>ppt_y</p:attrName>
                                            </p:attrNameLst>
                                          </p:cBhvr>
                                          <p:rCtr x="0" y="3727"/>
                                        </p:animMotion>
                                      </p:childTnLst>
                                    </p:cTn>
                                  </p:par>
                                  <p:par>
                                    <p:cTn id="30" presetID="23" presetClass="entr" presetSubtype="16" fill="hold" nodeType="withEffect">
                                      <p:stCondLst>
                                        <p:cond delay="800"/>
                                      </p:stCondLst>
                                      <p:childTnLst>
                                        <p:set>
                                          <p:cBhvr>
                                            <p:cTn id="31" dur="1" fill="hold">
                                              <p:stCondLst>
                                                <p:cond delay="0"/>
                                              </p:stCondLst>
                                            </p:cTn>
                                            <p:tgtEl>
                                              <p:spTgt spid="28"/>
                                            </p:tgtEl>
                                            <p:attrNameLst>
                                              <p:attrName>style.visibility</p:attrName>
                                            </p:attrNameLst>
                                          </p:cBhvr>
                                          <p:to>
                                            <p:strVal val="visible"/>
                                          </p:to>
                                        </p:set>
                                        <p:anim calcmode="lin" valueType="num">
                                          <p:cBhvr>
                                            <p:cTn id="32" dur="250" fill="hold"/>
                                            <p:tgtEl>
                                              <p:spTgt spid="28"/>
                                            </p:tgtEl>
                                            <p:attrNameLst>
                                              <p:attrName>ppt_w</p:attrName>
                                            </p:attrNameLst>
                                          </p:cBhvr>
                                          <p:tavLst>
                                            <p:tav tm="0">
                                              <p:val>
                                                <p:fltVal val="0"/>
                                              </p:val>
                                            </p:tav>
                                            <p:tav tm="100000">
                                              <p:val>
                                                <p:strVal val="#ppt_w"/>
                                              </p:val>
                                            </p:tav>
                                          </p:tavLst>
                                        </p:anim>
                                        <p:anim calcmode="lin" valueType="num">
                                          <p:cBhvr>
                                            <p:cTn id="33" dur="250" fill="hold"/>
                                            <p:tgtEl>
                                              <p:spTgt spid="28"/>
                                            </p:tgtEl>
                                            <p:attrNameLst>
                                              <p:attrName>ppt_h</p:attrName>
                                            </p:attrNameLst>
                                          </p:cBhvr>
                                          <p:tavLst>
                                            <p:tav tm="0">
                                              <p:val>
                                                <p:fltVal val="0"/>
                                              </p:val>
                                            </p:tav>
                                            <p:tav tm="100000">
                                              <p:val>
                                                <p:strVal val="#ppt_h"/>
                                              </p:val>
                                            </p:tav>
                                          </p:tavLst>
                                        </p:anim>
                                      </p:childTnLst>
                                    </p:cTn>
                                  </p:par>
                                  <p:par>
                                    <p:cTn id="34" presetID="6" presetClass="emph" presetSubtype="0" fill="hold" nodeType="withEffect">
                                      <p:stCondLst>
                                        <p:cond delay="800"/>
                                      </p:stCondLst>
                                      <p:childTnLst>
                                        <p:animScale>
                                          <p:cBhvr>
                                            <p:cTn id="35" dur="1000" fill="hold"/>
                                            <p:tgtEl>
                                              <p:spTgt spid="28"/>
                                            </p:tgtEl>
                                          </p:cBhvr>
                                          <p:by x="110000" y="110000"/>
                                        </p:animScale>
                                      </p:childTnLst>
                                    </p:cTn>
                                  </p:par>
                                  <p:par>
                                    <p:cTn id="36" presetID="6" presetClass="emph" presetSubtype="0" fill="hold" nodeType="withEffect">
                                      <p:stCondLst>
                                        <p:cond delay="800"/>
                                      </p:stCondLst>
                                      <p:childTnLst>
                                        <p:animScale>
                                          <p:cBhvr>
                                            <p:cTn id="37" dur="250" fill="hold"/>
                                            <p:tgtEl>
                                              <p:spTgt spid="28"/>
                                            </p:tgtEl>
                                          </p:cBhvr>
                                          <p:by x="91000" y="91000"/>
                                        </p:animScale>
                                      </p:childTnLst>
                                    </p:cTn>
                                  </p:par>
                                  <p:par>
                                    <p:cTn id="38" presetID="10"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par>
                                    <p:cTn id="41" presetID="64" presetClass="path" presetSubtype="0" decel="100000" fill="hold" grpId="1" nodeType="withEffect">
                                      <p:stCondLst>
                                        <p:cond delay="0"/>
                                      </p:stCondLst>
                                      <p:childTnLst>
                                        <p:animMotion origin="layout" path="M -0.04388 0 L 5E-6 0 " pathEditMode="relative" rAng="0" ptsTypes="AA">
                                          <p:cBhvr>
                                            <p:cTn id="42" dur="500" fill="hold"/>
                                            <p:tgtEl>
                                              <p:spTgt spid="7"/>
                                            </p:tgtEl>
                                            <p:attrNameLst>
                                              <p:attrName>ppt_x</p:attrName>
                                              <p:attrName>ppt_y</p:attrName>
                                            </p:attrNameLst>
                                          </p:cBhvr>
                                          <p:rCtr x="2187" y="0"/>
                                        </p:animMotion>
                                      </p:childTnLst>
                                    </p:cTn>
                                  </p:par>
                                  <p:par>
                                    <p:cTn id="43" presetID="23" presetClass="entr" presetSubtype="16"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250" fill="hold"/>
                                            <p:tgtEl>
                                              <p:spTgt spid="5"/>
                                            </p:tgtEl>
                                            <p:attrNameLst>
                                              <p:attrName>ppt_w</p:attrName>
                                            </p:attrNameLst>
                                          </p:cBhvr>
                                          <p:tavLst>
                                            <p:tav tm="0">
                                              <p:val>
                                                <p:fltVal val="0"/>
                                              </p:val>
                                            </p:tav>
                                            <p:tav tm="100000">
                                              <p:val>
                                                <p:strVal val="#ppt_w"/>
                                              </p:val>
                                            </p:tav>
                                          </p:tavLst>
                                        </p:anim>
                                        <p:anim calcmode="lin" valueType="num">
                                          <p:cBhvr>
                                            <p:cTn id="46" dur="250" fill="hold"/>
                                            <p:tgtEl>
                                              <p:spTgt spid="5"/>
                                            </p:tgtEl>
                                            <p:attrNameLst>
                                              <p:attrName>ppt_h</p:attrName>
                                            </p:attrNameLst>
                                          </p:cBhvr>
                                          <p:tavLst>
                                            <p:tav tm="0">
                                              <p:val>
                                                <p:fltVal val="0"/>
                                              </p:val>
                                            </p:tav>
                                            <p:tav tm="100000">
                                              <p:val>
                                                <p:strVal val="#ppt_h"/>
                                              </p:val>
                                            </p:tav>
                                          </p:tavLst>
                                        </p:anim>
                                      </p:childTnLst>
                                    </p:cTn>
                                  </p:par>
                                  <p:par>
                                    <p:cTn id="47" presetID="6" presetClass="emph" presetSubtype="0" fill="hold" nodeType="withEffect">
                                      <p:stCondLst>
                                        <p:cond delay="0"/>
                                      </p:stCondLst>
                                      <p:childTnLst>
                                        <p:animScale>
                                          <p:cBhvr>
                                            <p:cTn id="48" dur="1000" fill="hold"/>
                                            <p:tgtEl>
                                              <p:spTgt spid="5"/>
                                            </p:tgtEl>
                                          </p:cBhvr>
                                          <p:by x="110000" y="110000"/>
                                        </p:animScale>
                                      </p:childTnLst>
                                    </p:cTn>
                                  </p:par>
                                  <p:par>
                                    <p:cTn id="49" presetID="6" presetClass="emph" presetSubtype="0" fill="hold" nodeType="withEffect">
                                      <p:stCondLst>
                                        <p:cond delay="0"/>
                                      </p:stCondLst>
                                      <p:childTnLst>
                                        <p:animScale>
                                          <p:cBhvr>
                                            <p:cTn id="50" dur="250" fill="hold"/>
                                            <p:tgtEl>
                                              <p:spTgt spid="5"/>
                                            </p:tgtEl>
                                          </p:cBhvr>
                                          <p:by x="91000" y="91000"/>
                                        </p:animScale>
                                      </p:childTnLst>
                                    </p:cTn>
                                  </p:par>
                                  <p:par>
                                    <p:cTn id="51" presetID="10" presetClass="entr" presetSubtype="0" fill="hold" grpId="0" nodeType="with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par>
                                    <p:cTn id="54" presetID="64" presetClass="path" presetSubtype="0" decel="100000" fill="hold" grpId="1" nodeType="withEffect">
                                      <p:stCondLst>
                                        <p:cond delay="0"/>
                                      </p:stCondLst>
                                      <p:childTnLst>
                                        <p:animMotion origin="layout" path="M 0.02526 -2.59259E-6 L 3.33333E-6 -2.59259E-6 " pathEditMode="relative" rAng="0" ptsTypes="AA">
                                          <p:cBhvr>
                                            <p:cTn id="55" dur="500" fill="hold"/>
                                            <p:tgtEl>
                                              <p:spTgt spid="2"/>
                                            </p:tgtEl>
                                            <p:attrNameLst>
                                              <p:attrName>ppt_x</p:attrName>
                                              <p:attrName>ppt_y</p:attrName>
                                            </p:attrNameLst>
                                          </p:cBhvr>
                                          <p:rCtr x="-1263" y="0"/>
                                        </p:animMotion>
                                      </p:childTnLst>
                                    </p:cTn>
                                  </p:par>
                                  <p:par>
                                    <p:cTn id="56" presetID="10" presetClass="entr" presetSubtype="0" fill="hold" grpId="0" nodeType="withEffect">
                                      <p:stCondLst>
                                        <p:cond delay="50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cTn>
                                  </p:par>
                                  <p:par>
                                    <p:cTn id="59" presetID="64" presetClass="path" presetSubtype="0" decel="100000" fill="hold" grpId="1" nodeType="withEffect">
                                      <p:stCondLst>
                                        <p:cond delay="500"/>
                                      </p:stCondLst>
                                      <p:childTnLst>
                                        <p:animMotion origin="layout" path="M -0.04388 4.44444E-6 L 1.66667E-6 4.44444E-6 " pathEditMode="relative" rAng="0" ptsTypes="AA">
                                          <p:cBhvr>
                                            <p:cTn id="60" dur="500" fill="hold"/>
                                            <p:tgtEl>
                                              <p:spTgt spid="6"/>
                                            </p:tgtEl>
                                            <p:attrNameLst>
                                              <p:attrName>ppt_x</p:attrName>
                                              <p:attrName>ppt_y</p:attrName>
                                            </p:attrNameLst>
                                          </p:cBhvr>
                                          <p:rCtr x="218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2" grpId="0" animBg="1"/>
          <p:bldP spid="2" grpId="1" animBg="1"/>
          <p:bldP spid="6" grpId="0"/>
          <p:bldP spid="6" grpId="1"/>
          <p:bldP spid="7" grpId="0"/>
          <p:bldP spid="7" grpId="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DEA7B9-9042-8CDC-36B8-B31C82AF33FE}"/>
              </a:ext>
            </a:extLst>
          </p:cNvPr>
          <p:cNvSpPr>
            <a:spLocks noGrp="1"/>
          </p:cNvSpPr>
          <p:nvPr>
            <p:ph type="body" sz="quarter" idx="14"/>
          </p:nvPr>
        </p:nvSpPr>
        <p:spPr/>
        <p:txBody>
          <a:bodyPr>
            <a:normAutofit fontScale="55000" lnSpcReduction="20000"/>
          </a:bodyPr>
          <a:lstStyle/>
          <a:p>
            <a:r>
              <a:rPr lang="en-US" dirty="0"/>
              <a:t>So, what does it mean to be sustainable?</a:t>
            </a:r>
          </a:p>
          <a:p>
            <a:endParaRPr lang="en-US" dirty="0">
              <a:solidFill>
                <a:schemeClr val="tx1"/>
              </a:solidFill>
            </a:endParaRPr>
          </a:p>
          <a:p>
            <a:r>
              <a:rPr lang="en-US" dirty="0">
                <a:solidFill>
                  <a:schemeClr val="tx1"/>
                </a:solidFill>
              </a:rPr>
              <a:t> </a:t>
            </a:r>
            <a:r>
              <a:rPr lang="en-US" b="0" i="1" dirty="0">
                <a:solidFill>
                  <a:schemeClr val="tx1"/>
                </a:solidFill>
              </a:rPr>
              <a:t>”Sustainable development is not a fixed state of harmony, but rather a process of change in which the exploitation of resources, the direction of investments, the orientation of technological development, and institutional change are made consistent with future as well as present needs</a:t>
            </a:r>
            <a:r>
              <a:rPr lang="en-US" b="0" dirty="0">
                <a:solidFill>
                  <a:schemeClr val="tx1"/>
                </a:solidFill>
              </a:rPr>
              <a:t>” (Brundtland Report, World Commission on Environment and Development, 1987).</a:t>
            </a:r>
            <a:endParaRPr lang="en-GB" b="0" dirty="0">
              <a:solidFill>
                <a:schemeClr val="tx1"/>
              </a:solidFill>
            </a:endParaRPr>
          </a:p>
        </p:txBody>
      </p:sp>
    </p:spTree>
    <p:extLst>
      <p:ext uri="{BB962C8B-B14F-4D97-AF65-F5344CB8AC3E}">
        <p14:creationId xmlns:p14="http://schemas.microsoft.com/office/powerpoint/2010/main" val="2942483703"/>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Icon&#10;&#10;Description automatically generated">
            <a:extLst>
              <a:ext uri="{FF2B5EF4-FFF2-40B4-BE49-F238E27FC236}">
                <a16:creationId xmlns:a16="http://schemas.microsoft.com/office/drawing/2014/main" id="{0A5A006E-1F10-48AC-8EB7-1575970B5B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36276" y="244475"/>
            <a:ext cx="914447" cy="914447"/>
          </a:xfrm>
          <a:prstGeom prst="rect">
            <a:avLst/>
          </a:prstGeom>
        </p:spPr>
      </p:pic>
      <p:pic>
        <p:nvPicPr>
          <p:cNvPr id="29" name="Graphic 28">
            <a:extLst>
              <a:ext uri="{FF2B5EF4-FFF2-40B4-BE49-F238E27FC236}">
                <a16:creationId xmlns:a16="http://schemas.microsoft.com/office/drawing/2014/main" id="{3D874A9D-ACA7-4EBE-A523-0027FD77BC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68322" y="0"/>
            <a:ext cx="3123678" cy="3429000"/>
          </a:xfrm>
          <a:prstGeom prst="rect">
            <a:avLst/>
          </a:prstGeom>
        </p:spPr>
      </p:pic>
      <p:sp>
        <p:nvSpPr>
          <p:cNvPr id="2" name="Title 1">
            <a:extLst>
              <a:ext uri="{FF2B5EF4-FFF2-40B4-BE49-F238E27FC236}">
                <a16:creationId xmlns:a16="http://schemas.microsoft.com/office/drawing/2014/main" id="{057AC758-7401-F452-5F6A-E995B86A49FB}"/>
              </a:ext>
            </a:extLst>
          </p:cNvPr>
          <p:cNvSpPr>
            <a:spLocks noGrp="1"/>
          </p:cNvSpPr>
          <p:nvPr>
            <p:ph type="title"/>
          </p:nvPr>
        </p:nvSpPr>
        <p:spPr>
          <a:xfrm>
            <a:off x="1058472" y="2852352"/>
            <a:ext cx="7978093" cy="914400"/>
          </a:xfrm>
        </p:spPr>
        <p:txBody>
          <a:bodyPr/>
          <a:lstStyle/>
          <a:p>
            <a:r>
              <a:rPr lang="en-US" dirty="0"/>
              <a:t>Ranking Design &amp; Metrics</a:t>
            </a:r>
            <a:endParaRPr lang="en-GB" dirty="0"/>
          </a:p>
        </p:txBody>
      </p:sp>
    </p:spTree>
    <p:extLst>
      <p:ext uri="{BB962C8B-B14F-4D97-AF65-F5344CB8AC3E}">
        <p14:creationId xmlns:p14="http://schemas.microsoft.com/office/powerpoint/2010/main" val="75556930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1+#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1D1D1B"/>
      </a:dk1>
      <a:lt1>
        <a:srgbClr val="FFFFFF"/>
      </a:lt1>
      <a:dk2>
        <a:srgbClr val="002C59"/>
      </a:dk2>
      <a:lt2>
        <a:srgbClr val="F7A70D"/>
      </a:lt2>
      <a:accent1>
        <a:srgbClr val="174794"/>
      </a:accent1>
      <a:accent2>
        <a:srgbClr val="739ED9"/>
      </a:accent2>
      <a:accent3>
        <a:srgbClr val="B9CFEC"/>
      </a:accent3>
      <a:accent4>
        <a:srgbClr val="F1F5F8"/>
      </a:accent4>
      <a:accent5>
        <a:srgbClr val="F9C156"/>
      </a:accent5>
      <a:accent6>
        <a:srgbClr val="FCDC9E"/>
      </a:accent6>
      <a:hlink>
        <a:srgbClr val="343432"/>
      </a:hlink>
      <a:folHlink>
        <a:srgbClr val="DBDBDB"/>
      </a:folHlink>
    </a:clrScheme>
    <a:fontScheme name="QS">
      <a:majorFont>
        <a:latin typeface="Red Hat Display Black"/>
        <a:ea typeface=""/>
        <a:cs typeface=""/>
      </a:majorFont>
      <a:minorFont>
        <a:latin typeface="Red Hat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ustom Color 1">
      <a:srgbClr val="1D1D1B"/>
    </a:custClr>
    <a:custClr name="Custom Color 2">
      <a:srgbClr val="343432"/>
    </a:custClr>
    <a:custClr name="Custom Color 3">
      <a:srgbClr val="5D5D58"/>
    </a:custClr>
    <a:custClr name="Custom Color 4">
      <a:srgbClr val="797979"/>
    </a:custClr>
    <a:custClr name="Custom Color 5">
      <a:srgbClr val="9A9A99"/>
    </a:custClr>
    <a:custClr name="Custom Color 6">
      <a:srgbClr val="A5A5A4"/>
    </a:custClr>
    <a:custClr name="Custom Color 7">
      <a:srgbClr val="DBDBDB"/>
    </a:custClr>
    <a:custClr name="Custom Color 8">
      <a:srgbClr val="EDEDED"/>
    </a:custClr>
    <a:custClr name="Custom Color 9">
      <a:srgbClr val="F6F6F6"/>
    </a:custClr>
    <a:custClr name="BLANK">
      <a:srgbClr val="FFFFFF"/>
    </a:custClr>
    <a:custClr name="Custom Color 11">
      <a:srgbClr val="002C59"/>
    </a:custClr>
    <a:custClr name="Custom Color 12">
      <a:srgbClr val="174794"/>
    </a:custClr>
    <a:custClr name="Custom Color 13">
      <a:srgbClr val="2E599F"/>
    </a:custClr>
    <a:custClr name="Custom Color 14">
      <a:srgbClr val="456CA9"/>
    </a:custClr>
    <a:custClr name="Custom Color 15">
      <a:srgbClr val="739ED9"/>
    </a:custClr>
    <a:custClr name="Custom Color 16">
      <a:srgbClr val="8FB1E1"/>
    </a:custClr>
    <a:custClr name="Custom Color 17">
      <a:srgbClr val="B9CFEC"/>
    </a:custClr>
    <a:custClr name="Custom Color 18">
      <a:srgbClr val="D5E2F4"/>
    </a:custClr>
    <a:custClr name="Custom Color 19">
      <a:srgbClr val="F1F5FB"/>
    </a:custClr>
    <a:custClr name="BLANK">
      <a:srgbClr val="FFFFFF"/>
    </a:custClr>
    <a:custClr name="Custom Color 21">
      <a:srgbClr val="F7A70D"/>
    </a:custClr>
    <a:custClr name="Custom Color 22">
      <a:srgbClr val="F8B025"/>
    </a:custClr>
    <a:custClr name="Custom Color 23">
      <a:srgbClr val="F9B93D"/>
    </a:custClr>
    <a:custClr name="Custom Color 24">
      <a:srgbClr val="F9C156"/>
    </a:custClr>
    <a:custClr name="Custom Color 25">
      <a:srgbClr val="FACA6E"/>
    </a:custClr>
    <a:custClr name="Custom Color 26">
      <a:srgbClr val="FBD386"/>
    </a:custClr>
    <a:custClr name="Custom Color 27">
      <a:srgbClr val="FCDC9E"/>
    </a:custClr>
    <a:custClr name="Custom Color 28">
      <a:srgbClr val="FDE586"/>
    </a:custClr>
    <a:custClr name="Custom Color 29">
      <a:srgbClr val="FDEDCF"/>
    </a:custClr>
    <a:custClr name="Custom Color 30">
      <a:srgbClr val="FEF6E7"/>
    </a:custClr>
  </a:custClrLst>
  <a:extLst>
    <a:ext uri="{05A4C25C-085E-4340-85A3-A5531E510DB2}">
      <thm15:themeFamily xmlns:thm15="http://schemas.microsoft.com/office/thememl/2012/main" name="Office Theme" id="{03E71756-8004-4AA3-A056-9FAF65DCE54A}" vid="{FC6A72AB-1E71-4890-B34B-88CBB91072A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C948F88-C1F0-465B-ADC9-4B4E22258BFD}">
  <we:reference id="wa200000729" version="3.12.176.0" store="en-US" storeType="OMEX"/>
  <we:alternateReferences>
    <we:reference id="wa200000729" version="3.12.176.0" store="WA200000729"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3832CAF9683C4CB541FEA9576B9B93" ma:contentTypeVersion="13" ma:contentTypeDescription="Create a new document." ma:contentTypeScope="" ma:versionID="51592812dab9109ab237072ef1eb9d52">
  <xsd:schema xmlns:xsd="http://www.w3.org/2001/XMLSchema" xmlns:xs="http://www.w3.org/2001/XMLSchema" xmlns:p="http://schemas.microsoft.com/office/2006/metadata/properties" xmlns:ns2="0bfbcbea-6f95-4c61-b234-a6bbe804a9e6" xmlns:ns3="23421694-1c88-473e-a41a-833654bc2787" targetNamespace="http://schemas.microsoft.com/office/2006/metadata/properties" ma:root="true" ma:fieldsID="cbad4018d78bc25ffd5b1e02357e59a0" ns2:_="" ns3:_="">
    <xsd:import namespace="0bfbcbea-6f95-4c61-b234-a6bbe804a9e6"/>
    <xsd:import namespace="23421694-1c88-473e-a41a-833654bc278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fbcbea-6f95-4c61-b234-a6bbe804a9e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421694-1c88-473e-a41a-833654bc278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0bfbcbea-6f95-4c61-b234-a6bbe804a9e6">
      <UserInfo>
        <DisplayName>Muhammad Faheem</DisplayName>
        <AccountId>76</AccountId>
        <AccountType/>
      </UserInfo>
      <UserInfo>
        <DisplayName>Michael Southern-Augustine</DisplayName>
        <AccountId>554</AccountId>
        <AccountType/>
      </UserInfo>
    </SharedWithUsers>
  </documentManagement>
</p:properties>
</file>

<file path=customXml/itemProps1.xml><?xml version="1.0" encoding="utf-8"?>
<ds:datastoreItem xmlns:ds="http://schemas.openxmlformats.org/officeDocument/2006/customXml" ds:itemID="{FF88FDA4-1799-4D8E-8162-0C1654F636D8}">
  <ds:schemaRefs>
    <ds:schemaRef ds:uri="0bfbcbea-6f95-4c61-b234-a6bbe804a9e6"/>
    <ds:schemaRef ds:uri="23421694-1c88-473e-a41a-833654bc278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8983C04-E783-4476-965A-26A78F537241}">
  <ds:schemaRefs>
    <ds:schemaRef ds:uri="http://schemas.microsoft.com/sharepoint/v3/contenttype/forms"/>
  </ds:schemaRefs>
</ds:datastoreItem>
</file>

<file path=customXml/itemProps3.xml><?xml version="1.0" encoding="utf-8"?>
<ds:datastoreItem xmlns:ds="http://schemas.openxmlformats.org/officeDocument/2006/customXml" ds:itemID="{DDC0DC12-07EE-4CFE-8C72-A32ED410F91B}">
  <ds:schemaRefs>
    <ds:schemaRef ds:uri="http://purl.org/dc/dcmitype/"/>
    <ds:schemaRef ds:uri="http://schemas.microsoft.com/office/2006/metadata/properties"/>
    <ds:schemaRef ds:uri="http://purl.org/dc/elements/1.1/"/>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23421694-1c88-473e-a41a-833654bc2787"/>
    <ds:schemaRef ds:uri="0bfbcbea-6f95-4c61-b234-a6bbe804a9e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1508</Words>
  <Application>Microsoft Office PowerPoint</Application>
  <PresentationFormat>Breitbild</PresentationFormat>
  <Paragraphs>231</Paragraphs>
  <Slides>27</Slides>
  <Notes>17</Notes>
  <HiddenSlides>0</HiddenSlides>
  <MMClips>0</MMClips>
  <ScaleCrop>false</ScaleCrop>
  <HeadingPairs>
    <vt:vector size="8" baseType="variant">
      <vt:variant>
        <vt:lpstr>Verwendete Schriftarten</vt:lpstr>
      </vt:variant>
      <vt:variant>
        <vt:i4>9</vt:i4>
      </vt:variant>
      <vt:variant>
        <vt:lpstr>Design</vt:lpstr>
      </vt:variant>
      <vt:variant>
        <vt:i4>1</vt:i4>
      </vt:variant>
      <vt:variant>
        <vt:lpstr>Eingebettete OLE-Server</vt:lpstr>
      </vt:variant>
      <vt:variant>
        <vt:i4>0</vt:i4>
      </vt:variant>
      <vt:variant>
        <vt:lpstr>Folientitel</vt:lpstr>
      </vt:variant>
      <vt:variant>
        <vt:i4>27</vt:i4>
      </vt:variant>
    </vt:vector>
  </HeadingPairs>
  <TitlesOfParts>
    <vt:vector size="37" baseType="lpstr">
      <vt:lpstr>Red Hat Display Black</vt:lpstr>
      <vt:lpstr>Calibri</vt:lpstr>
      <vt:lpstr>Arial</vt:lpstr>
      <vt:lpstr>Red Hat Text</vt:lpstr>
      <vt:lpstr>Noto Sans Disp</vt:lpstr>
      <vt:lpstr>Symbol</vt:lpstr>
      <vt:lpstr>Red Hat Display</vt:lpstr>
      <vt:lpstr>-apple-system</vt:lpstr>
      <vt:lpstr>Red Hat Display Medium</vt:lpstr>
      <vt:lpstr>Office Theme</vt:lpstr>
      <vt:lpstr>QS World University Rankings Evaluating Sustainability</vt:lpstr>
      <vt:lpstr>Evaluating Sustainability</vt:lpstr>
      <vt:lpstr>PowerPoint-Präsentation</vt:lpstr>
      <vt:lpstr>Why universities? </vt:lpstr>
      <vt:lpstr>Students: expectations and demands</vt:lpstr>
      <vt:lpstr>When applying to university, do Gen Z international students think about the track record of the institution on social issues such as environment, gender equality, minority rights and anti-racism?</vt:lpstr>
      <vt:lpstr>PowerPoint-Präsentation</vt:lpstr>
      <vt:lpstr>PowerPoint-Präsentation</vt:lpstr>
      <vt:lpstr>Ranking Design &amp; Metrics</vt:lpstr>
      <vt:lpstr>Outwards looking</vt:lpstr>
      <vt:lpstr>Governance</vt:lpstr>
      <vt:lpstr>Design features</vt:lpstr>
      <vt:lpstr>Entry Criteria for Edition 1</vt:lpstr>
      <vt:lpstr>Ranking Structure</vt:lpstr>
      <vt:lpstr>Environmental Impact</vt:lpstr>
      <vt:lpstr>Social Impact</vt:lpstr>
      <vt:lpstr>Social Impact contd.</vt:lpstr>
      <vt:lpstr>Snapshot &amp; Germany</vt:lpstr>
      <vt:lpstr>In Top 150</vt:lpstr>
      <vt:lpstr>Timelines and Dates</vt:lpstr>
      <vt:lpstr>Provisional 2023 calendar</vt:lpstr>
      <vt:lpstr>What steps can your institution take? </vt:lpstr>
      <vt:lpstr>PowerPoint-Präsentation</vt:lpstr>
      <vt:lpstr>PowerPoint-Präsentation</vt:lpstr>
      <vt:lpstr>PowerPoint-Präsentation</vt:lpstr>
      <vt:lpstr>With special thanks to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Bethany Drummond</dc:creator>
  <cp:lastModifiedBy>Tolxdorf, Mandy</cp:lastModifiedBy>
  <cp:revision>87</cp:revision>
  <dcterms:created xsi:type="dcterms:W3CDTF">2021-04-22T10:24:13Z</dcterms:created>
  <dcterms:modified xsi:type="dcterms:W3CDTF">2023-02-06T12:16:25Z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0x0101002E3832CAF9683C4CB541FEA9576B9B93</vt:lpwstr>
  </property>
</Properties>
</file>